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350" r:id="rId2"/>
    <p:sldId id="961" r:id="rId3"/>
    <p:sldId id="1066" r:id="rId4"/>
    <p:sldId id="1109" r:id="rId5"/>
    <p:sldId id="1111" r:id="rId6"/>
    <p:sldId id="1110" r:id="rId7"/>
    <p:sldId id="1130" r:id="rId8"/>
    <p:sldId id="1112" r:id="rId9"/>
    <p:sldId id="1125" r:id="rId10"/>
    <p:sldId id="1115" r:id="rId11"/>
    <p:sldId id="1113" r:id="rId12"/>
    <p:sldId id="1068" r:id="rId13"/>
    <p:sldId id="1079" r:id="rId14"/>
    <p:sldId id="1078" r:id="rId15"/>
    <p:sldId id="1082" r:id="rId16"/>
    <p:sldId id="1104" r:id="rId17"/>
    <p:sldId id="999" r:id="rId18"/>
    <p:sldId id="1100" r:id="rId19"/>
    <p:sldId id="1129" r:id="rId20"/>
    <p:sldId id="1127" r:id="rId21"/>
    <p:sldId id="1131" r:id="rId22"/>
    <p:sldId id="1128" r:id="rId23"/>
    <p:sldId id="1090" r:id="rId24"/>
    <p:sldId id="1126" r:id="rId25"/>
    <p:sldId id="1132" r:id="rId26"/>
    <p:sldId id="1123" r:id="rId27"/>
    <p:sldId id="1118" r:id="rId28"/>
    <p:sldId id="291" r:id="rId2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  <p:cmAuthor id="2" name="CAPOTE NOY, Roberto Mario" initials="CNRM [2]" lastIdx="11" clrIdx="1">
    <p:extLst>
      <p:ext uri="{19B8F6BF-5375-455C-9EA6-DF929625EA0E}">
        <p15:presenceInfo xmlns:p15="http://schemas.microsoft.com/office/powerpoint/2012/main" userId="S::ROBERTO.CAPOTENOY@iaea.org::00493373-f3c7-4a20-ad1a-1b901b156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402"/>
    <a:srgbClr val="0000FF"/>
    <a:srgbClr val="81FFFF"/>
    <a:srgbClr val="FF3399"/>
    <a:srgbClr val="FFFFFF"/>
    <a:srgbClr val="00FF00"/>
    <a:srgbClr val="0066FF"/>
    <a:srgbClr val="FF33CC"/>
    <a:srgbClr val="AEFAFC"/>
    <a:srgbClr val="1B3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F8F4E-A14B-4384-96E0-176C5BD9B9EA}" v="2" dt="2024-11-19T04:43:47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OTE NOY, Roberto Mario" userId="00493373-f3c7-4a20-ad1a-1b901b156c55" providerId="ADAL" clId="{2C9F4E31-AA0D-457F-9E3E-9D615980DFCF}"/>
    <pc:docChg chg="custSel modSld">
      <pc:chgData name="CAPOTE NOY, Roberto Mario" userId="00493373-f3c7-4a20-ad1a-1b901b156c55" providerId="ADAL" clId="{2C9F4E31-AA0D-457F-9E3E-9D615980DFCF}" dt="2024-11-07T13:13:43.623" v="23" actId="6549"/>
      <pc:docMkLst>
        <pc:docMk/>
      </pc:docMkLst>
      <pc:sldChg chg="modSp mod">
        <pc:chgData name="CAPOTE NOY, Roberto Mario" userId="00493373-f3c7-4a20-ad1a-1b901b156c55" providerId="ADAL" clId="{2C9F4E31-AA0D-457F-9E3E-9D615980DFCF}" dt="2024-11-07T13:13:43.623" v="23" actId="6549"/>
        <pc:sldMkLst>
          <pc:docMk/>
          <pc:sldMk cId="3462302427" sldId="1066"/>
        </pc:sldMkLst>
        <pc:spChg chg="mod">
          <ac:chgData name="CAPOTE NOY, Roberto Mario" userId="00493373-f3c7-4a20-ad1a-1b901b156c55" providerId="ADAL" clId="{2C9F4E31-AA0D-457F-9E3E-9D615980DFCF}" dt="2024-11-07T13:13:43.623" v="23" actId="6549"/>
          <ac:spMkLst>
            <pc:docMk/>
            <pc:sldMk cId="3462302427" sldId="1066"/>
            <ac:spMk id="3" creationId="{82979EA8-8F7A-2AFC-87BF-F55490B71EA6}"/>
          </ac:spMkLst>
        </pc:spChg>
      </pc:sldChg>
      <pc:sldChg chg="modSp mod">
        <pc:chgData name="CAPOTE NOY, Roberto Mario" userId="00493373-f3c7-4a20-ad1a-1b901b156c55" providerId="ADAL" clId="{2C9F4E31-AA0D-457F-9E3E-9D615980DFCF}" dt="2024-11-07T12:51:49.375" v="1" actId="1035"/>
        <pc:sldMkLst>
          <pc:docMk/>
          <pc:sldMk cId="13170467" sldId="1079"/>
        </pc:sldMkLst>
        <pc:spChg chg="mod">
          <ac:chgData name="CAPOTE NOY, Roberto Mario" userId="00493373-f3c7-4a20-ad1a-1b901b156c55" providerId="ADAL" clId="{2C9F4E31-AA0D-457F-9E3E-9D615980DFCF}" dt="2024-11-07T12:51:49.375" v="1" actId="1035"/>
          <ac:spMkLst>
            <pc:docMk/>
            <pc:sldMk cId="13170467" sldId="1079"/>
            <ac:spMk id="2" creationId="{CB4BBE67-A493-0567-25B3-6EE3F9537ADA}"/>
          </ac:spMkLst>
        </pc:spChg>
      </pc:sldChg>
      <pc:sldChg chg="modSp mod">
        <pc:chgData name="CAPOTE NOY, Roberto Mario" userId="00493373-f3c7-4a20-ad1a-1b901b156c55" providerId="ADAL" clId="{2C9F4E31-AA0D-457F-9E3E-9D615980DFCF}" dt="2024-11-07T13:11:30.124" v="8" actId="207"/>
        <pc:sldMkLst>
          <pc:docMk/>
          <pc:sldMk cId="3491282836" sldId="1118"/>
        </pc:sldMkLst>
        <pc:spChg chg="mod">
          <ac:chgData name="CAPOTE NOY, Roberto Mario" userId="00493373-f3c7-4a20-ad1a-1b901b156c55" providerId="ADAL" clId="{2C9F4E31-AA0D-457F-9E3E-9D615980DFCF}" dt="2024-11-07T13:11:30.124" v="8" actId="207"/>
          <ac:spMkLst>
            <pc:docMk/>
            <pc:sldMk cId="3491282836" sldId="1118"/>
            <ac:spMk id="3" creationId="{CE57A21B-E176-8D15-EEB9-ADD150AE70E9}"/>
          </ac:spMkLst>
        </pc:spChg>
      </pc:sldChg>
    </pc:docChg>
  </pc:docChgLst>
  <pc:docChgLst>
    <pc:chgData name="CAPOTE NOY, Roberto Mario" userId="00493373-f3c7-4a20-ad1a-1b901b156c55" providerId="ADAL" clId="{E39F8F4E-A14B-4384-96E0-176C5BD9B9EA}"/>
    <pc:docChg chg="delSld modSld">
      <pc:chgData name="CAPOTE NOY, Roberto Mario" userId="00493373-f3c7-4a20-ad1a-1b901b156c55" providerId="ADAL" clId="{E39F8F4E-A14B-4384-96E0-176C5BD9B9EA}" dt="2024-11-19T05:03:52.213" v="13" actId="47"/>
      <pc:docMkLst>
        <pc:docMk/>
      </pc:docMkLst>
      <pc:sldChg chg="del">
        <pc:chgData name="CAPOTE NOY, Roberto Mario" userId="00493373-f3c7-4a20-ad1a-1b901b156c55" providerId="ADAL" clId="{E39F8F4E-A14B-4384-96E0-176C5BD9B9EA}" dt="2024-11-19T04:41:26.343" v="0" actId="47"/>
        <pc:sldMkLst>
          <pc:docMk/>
          <pc:sldMk cId="3546170389" sldId="1114"/>
        </pc:sldMkLst>
      </pc:sldChg>
      <pc:sldChg chg="addSp modSp del mod">
        <pc:chgData name="CAPOTE NOY, Roberto Mario" userId="00493373-f3c7-4a20-ad1a-1b901b156c55" providerId="ADAL" clId="{E39F8F4E-A14B-4384-96E0-176C5BD9B9EA}" dt="2024-11-19T05:03:49.047" v="12" actId="47"/>
        <pc:sldMkLst>
          <pc:docMk/>
          <pc:sldMk cId="1533193540" sldId="1117"/>
        </pc:sldMkLst>
        <pc:spChg chg="add mod">
          <ac:chgData name="CAPOTE NOY, Roberto Mario" userId="00493373-f3c7-4a20-ad1a-1b901b156c55" providerId="ADAL" clId="{E39F8F4E-A14B-4384-96E0-176C5BD9B9EA}" dt="2024-11-19T04:43:44.219" v="9"/>
          <ac:spMkLst>
            <pc:docMk/>
            <pc:sldMk cId="1533193540" sldId="1117"/>
            <ac:spMk id="2" creationId="{06D4870F-896E-B41D-D8AD-7D7825C2CDC0}"/>
          </ac:spMkLst>
        </pc:spChg>
        <pc:picChg chg="mod">
          <ac:chgData name="CAPOTE NOY, Roberto Mario" userId="00493373-f3c7-4a20-ad1a-1b901b156c55" providerId="ADAL" clId="{E39F8F4E-A14B-4384-96E0-176C5BD9B9EA}" dt="2024-11-19T04:43:24.895" v="2" actId="14100"/>
          <ac:picMkLst>
            <pc:docMk/>
            <pc:sldMk cId="1533193540" sldId="1117"/>
            <ac:picMk id="5" creationId="{C082B1F2-8F28-218F-4923-18331C78DA52}"/>
          </ac:picMkLst>
        </pc:picChg>
      </pc:sldChg>
      <pc:sldChg chg="modSp del mod">
        <pc:chgData name="CAPOTE NOY, Roberto Mario" userId="00493373-f3c7-4a20-ad1a-1b901b156c55" providerId="ADAL" clId="{E39F8F4E-A14B-4384-96E0-176C5BD9B9EA}" dt="2024-11-19T04:45:42.863" v="11" actId="47"/>
        <pc:sldMkLst>
          <pc:docMk/>
          <pc:sldMk cId="813777957" sldId="1120"/>
        </pc:sldMkLst>
        <pc:spChg chg="mod">
          <ac:chgData name="CAPOTE NOY, Roberto Mario" userId="00493373-f3c7-4a20-ad1a-1b901b156c55" providerId="ADAL" clId="{E39F8F4E-A14B-4384-96E0-176C5BD9B9EA}" dt="2024-11-19T04:43:36.787" v="8" actId="20577"/>
          <ac:spMkLst>
            <pc:docMk/>
            <pc:sldMk cId="813777957" sldId="1120"/>
            <ac:spMk id="8" creationId="{C3FB03F6-0BB4-E6CD-8BFA-93C5810491D5}"/>
          </ac:spMkLst>
        </pc:spChg>
      </pc:sldChg>
      <pc:sldChg chg="addSp modSp del mod">
        <pc:chgData name="CAPOTE NOY, Roberto Mario" userId="00493373-f3c7-4a20-ad1a-1b901b156c55" providerId="ADAL" clId="{E39F8F4E-A14B-4384-96E0-176C5BD9B9EA}" dt="2024-11-19T05:03:52.213" v="13" actId="47"/>
        <pc:sldMkLst>
          <pc:docMk/>
          <pc:sldMk cId="726541435" sldId="1122"/>
        </pc:sldMkLst>
        <pc:spChg chg="add mod">
          <ac:chgData name="CAPOTE NOY, Roberto Mario" userId="00493373-f3c7-4a20-ad1a-1b901b156c55" providerId="ADAL" clId="{E39F8F4E-A14B-4384-96E0-176C5BD9B9EA}" dt="2024-11-19T04:43:47.456" v="10"/>
          <ac:spMkLst>
            <pc:docMk/>
            <pc:sldMk cId="726541435" sldId="1122"/>
            <ac:spMk id="2" creationId="{D277ABE0-E7F7-D546-7B16-D7C4ACE795B3}"/>
          </ac:spMkLst>
        </pc:spChg>
        <pc:picChg chg="mod">
          <ac:chgData name="CAPOTE NOY, Roberto Mario" userId="00493373-f3c7-4a20-ad1a-1b901b156c55" providerId="ADAL" clId="{E39F8F4E-A14B-4384-96E0-176C5BD9B9EA}" dt="2024-11-19T04:43:19.322" v="1" actId="14100"/>
          <ac:picMkLst>
            <pc:docMk/>
            <pc:sldMk cId="726541435" sldId="1122"/>
            <ac:picMk id="3" creationId="{78B71FC4-E014-1A17-F0CC-64D0FB4209B2}"/>
          </ac:picMkLst>
        </pc:picChg>
      </pc:sldChg>
    </pc:docChg>
  </pc:docChgLst>
  <pc:docChgLst>
    <pc:chgData name="CAPOTE NOY, Roberto Mario" userId="00493373-f3c7-4a20-ad1a-1b901b156c55" providerId="ADAL" clId="{7170DA3F-FF1C-47F4-9EDF-ED2258672F39}"/>
    <pc:docChg chg="undo custSel modSld">
      <pc:chgData name="CAPOTE NOY, Roberto Mario" userId="00493373-f3c7-4a20-ad1a-1b901b156c55" providerId="ADAL" clId="{7170DA3F-FF1C-47F4-9EDF-ED2258672F39}" dt="2022-10-23T20:19:34.923" v="384" actId="1037"/>
      <pc:docMkLst>
        <pc:docMk/>
      </pc:docMkLst>
      <pc:sldChg chg="modSp mod">
        <pc:chgData name="CAPOTE NOY, Roberto Mario" userId="00493373-f3c7-4a20-ad1a-1b901b156c55" providerId="ADAL" clId="{7170DA3F-FF1C-47F4-9EDF-ED2258672F39}" dt="2022-10-11T05:38:48.040" v="59" actId="20577"/>
        <pc:sldMkLst>
          <pc:docMk/>
          <pc:sldMk cId="0" sldId="516"/>
        </pc:sldMkLst>
        <pc:spChg chg="mod">
          <ac:chgData name="CAPOTE NOY, Roberto Mario" userId="00493373-f3c7-4a20-ad1a-1b901b156c55" providerId="ADAL" clId="{7170DA3F-FF1C-47F4-9EDF-ED2258672F39}" dt="2022-10-11T05:38:48.040" v="59" actId="20577"/>
          <ac:spMkLst>
            <pc:docMk/>
            <pc:sldMk cId="0" sldId="516"/>
            <ac:spMk id="4098" creationId="{00000000-0000-0000-0000-000000000000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3:52.297" v="117" actId="6549"/>
        <pc:sldMkLst>
          <pc:docMk/>
          <pc:sldMk cId="4227397707" sldId="1022"/>
        </pc:sldMkLst>
        <pc:spChg chg="mod">
          <ac:chgData name="CAPOTE NOY, Roberto Mario" userId="00493373-f3c7-4a20-ad1a-1b901b156c55" providerId="ADAL" clId="{7170DA3F-FF1C-47F4-9EDF-ED2258672F39}" dt="2022-10-11T05:43:52.297" v="117" actId="6549"/>
          <ac:spMkLst>
            <pc:docMk/>
            <pc:sldMk cId="4227397707" sldId="1022"/>
            <ac:spMk id="5" creationId="{713D275E-21DC-433A-A7FA-34E576A605C2}"/>
          </ac:spMkLst>
        </pc:spChg>
      </pc:sldChg>
      <pc:sldChg chg="modSp mod">
        <pc:chgData name="CAPOTE NOY, Roberto Mario" userId="00493373-f3c7-4a20-ad1a-1b901b156c55" providerId="ADAL" clId="{7170DA3F-FF1C-47F4-9EDF-ED2258672F39}" dt="2022-10-23T20:19:34.923" v="384" actId="1037"/>
        <pc:sldMkLst>
          <pc:docMk/>
          <pc:sldMk cId="2369511325" sldId="1033"/>
        </pc:sldMkLst>
        <pc:spChg chg="mod">
          <ac:chgData name="CAPOTE NOY, Roberto Mario" userId="00493373-f3c7-4a20-ad1a-1b901b156c55" providerId="ADAL" clId="{7170DA3F-FF1C-47F4-9EDF-ED2258672F39}" dt="2022-10-23T20:19:34.923" v="384" actId="1037"/>
          <ac:spMkLst>
            <pc:docMk/>
            <pc:sldMk cId="2369511325" sldId="1033"/>
            <ac:spMk id="13" creationId="{FC55A1F8-A4B9-4E3E-98A6-E9B8B9F61A48}"/>
          </ac:spMkLst>
        </pc:spChg>
        <pc:spChg chg="mod">
          <ac:chgData name="CAPOTE NOY, Roberto Mario" userId="00493373-f3c7-4a20-ad1a-1b901b156c55" providerId="ADAL" clId="{7170DA3F-FF1C-47F4-9EDF-ED2258672F39}" dt="2022-10-23T20:19:19.269" v="355" actId="1076"/>
          <ac:spMkLst>
            <pc:docMk/>
            <pc:sldMk cId="2369511325" sldId="1033"/>
            <ac:spMk id="20" creationId="{E59059FA-8AAF-4C8C-BFB9-A03F526415A2}"/>
          </ac:spMkLst>
        </pc:spChg>
        <pc:spChg chg="mod">
          <ac:chgData name="CAPOTE NOY, Roberto Mario" userId="00493373-f3c7-4a20-ad1a-1b901b156c55" providerId="ADAL" clId="{7170DA3F-FF1C-47F4-9EDF-ED2258672F39}" dt="2022-10-23T20:18:31.354" v="347" actId="1038"/>
          <ac:spMkLst>
            <pc:docMk/>
            <pc:sldMk cId="2369511325" sldId="1033"/>
            <ac:spMk id="21" creationId="{1E4C6B5E-52E1-463E-8130-D9C557129A08}"/>
          </ac:spMkLst>
        </pc:spChg>
        <pc:picChg chg="mod">
          <ac:chgData name="CAPOTE NOY, Roberto Mario" userId="00493373-f3c7-4a20-ad1a-1b901b156c55" providerId="ADAL" clId="{7170DA3F-FF1C-47F4-9EDF-ED2258672F39}" dt="2022-10-23T20:18:51.539" v="353" actId="1076"/>
          <ac:picMkLst>
            <pc:docMk/>
            <pc:sldMk cId="2369511325" sldId="1033"/>
            <ac:picMk id="4" creationId="{01512C8B-6054-4A0C-BFC1-B7D7DAA07E3F}"/>
          </ac:picMkLst>
        </pc:picChg>
        <pc:cxnChg chg="mod">
          <ac:chgData name="CAPOTE NOY, Roberto Mario" userId="00493373-f3c7-4a20-ad1a-1b901b156c55" providerId="ADAL" clId="{7170DA3F-FF1C-47F4-9EDF-ED2258672F39}" dt="2022-10-23T20:19:26.378" v="359" actId="1035"/>
          <ac:cxnSpMkLst>
            <pc:docMk/>
            <pc:sldMk cId="2369511325" sldId="1033"/>
            <ac:cxnSpMk id="11" creationId="{0571E859-6FB2-4AA1-A249-B85199C56BEB}"/>
          </ac:cxnSpMkLst>
        </pc:cxnChg>
        <pc:cxnChg chg="mod">
          <ac:chgData name="CAPOTE NOY, Roberto Mario" userId="00493373-f3c7-4a20-ad1a-1b901b156c55" providerId="ADAL" clId="{7170DA3F-FF1C-47F4-9EDF-ED2258672F39}" dt="2022-10-23T20:18:31.354" v="347" actId="1038"/>
          <ac:cxnSpMkLst>
            <pc:docMk/>
            <pc:sldMk cId="2369511325" sldId="1033"/>
            <ac:cxnSpMk id="12" creationId="{8AD755AD-DB11-4310-A9F3-EB19EA5E5FF2}"/>
          </ac:cxnSpMkLst>
        </pc:cxnChg>
        <pc:cxnChg chg="mod">
          <ac:chgData name="CAPOTE NOY, Roberto Mario" userId="00493373-f3c7-4a20-ad1a-1b901b156c55" providerId="ADAL" clId="{7170DA3F-FF1C-47F4-9EDF-ED2258672F39}" dt="2022-10-23T20:19:05.990" v="354" actId="14100"/>
          <ac:cxnSpMkLst>
            <pc:docMk/>
            <pc:sldMk cId="2369511325" sldId="1033"/>
            <ac:cxnSpMk id="17" creationId="{7C48F43B-836C-4D43-AB77-C1F217F944B6}"/>
          </ac:cxnSpMkLst>
        </pc:cxnChg>
      </pc:sldChg>
      <pc:sldChg chg="modSp mod">
        <pc:chgData name="CAPOTE NOY, Roberto Mario" userId="00493373-f3c7-4a20-ad1a-1b901b156c55" providerId="ADAL" clId="{7170DA3F-FF1C-47F4-9EDF-ED2258672F39}" dt="2022-10-11T05:45:03.972" v="121" actId="6549"/>
        <pc:sldMkLst>
          <pc:docMk/>
          <pc:sldMk cId="2228641602" sldId="1035"/>
        </pc:sldMkLst>
        <pc:spChg chg="mod">
          <ac:chgData name="CAPOTE NOY, Roberto Mario" userId="00493373-f3c7-4a20-ad1a-1b901b156c55" providerId="ADAL" clId="{7170DA3F-FF1C-47F4-9EDF-ED2258672F39}" dt="2022-10-11T05:45:03.972" v="121" actId="6549"/>
          <ac:spMkLst>
            <pc:docMk/>
            <pc:sldMk cId="2228641602" sldId="1035"/>
            <ac:spMk id="13" creationId="{7FFEBC22-9656-46CF-99CE-6BA6F4F4E1F7}"/>
          </ac:spMkLst>
        </pc:spChg>
      </pc:sldChg>
      <pc:sldChg chg="modSp mod">
        <pc:chgData name="CAPOTE NOY, Roberto Mario" userId="00493373-f3c7-4a20-ad1a-1b901b156c55" providerId="ADAL" clId="{7170DA3F-FF1C-47F4-9EDF-ED2258672F39}" dt="2022-10-16T17:52:14.022" v="340" actId="6549"/>
        <pc:sldMkLst>
          <pc:docMk/>
          <pc:sldMk cId="614773003" sldId="1040"/>
        </pc:sldMkLst>
        <pc:spChg chg="mod">
          <ac:chgData name="CAPOTE NOY, Roberto Mario" userId="00493373-f3c7-4a20-ad1a-1b901b156c55" providerId="ADAL" clId="{7170DA3F-FF1C-47F4-9EDF-ED2258672F39}" dt="2022-10-16T17:52:14.022" v="340" actId="6549"/>
          <ac:spMkLst>
            <pc:docMk/>
            <pc:sldMk cId="614773003" sldId="1040"/>
            <ac:spMk id="6" creationId="{CF901477-16B2-4180-9359-309AE376DFBA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4:34.432" v="119" actId="6549"/>
        <pc:sldMkLst>
          <pc:docMk/>
          <pc:sldMk cId="2183467601" sldId="1041"/>
        </pc:sldMkLst>
        <pc:spChg chg="mod">
          <ac:chgData name="CAPOTE NOY, Roberto Mario" userId="00493373-f3c7-4a20-ad1a-1b901b156c55" providerId="ADAL" clId="{7170DA3F-FF1C-47F4-9EDF-ED2258672F39}" dt="2022-10-11T05:44:34.432" v="119" actId="6549"/>
          <ac:spMkLst>
            <pc:docMk/>
            <pc:sldMk cId="2183467601" sldId="1041"/>
            <ac:spMk id="6" creationId="{CF901477-16B2-4180-9359-309AE376DFBA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5:16.663" v="125" actId="6549"/>
        <pc:sldMkLst>
          <pc:docMk/>
          <pc:sldMk cId="7525692" sldId="1045"/>
        </pc:sldMkLst>
        <pc:spChg chg="mod">
          <ac:chgData name="CAPOTE NOY, Roberto Mario" userId="00493373-f3c7-4a20-ad1a-1b901b156c55" providerId="ADAL" clId="{7170DA3F-FF1C-47F4-9EDF-ED2258672F39}" dt="2022-10-11T05:45:16.663" v="125" actId="6549"/>
          <ac:spMkLst>
            <pc:docMk/>
            <pc:sldMk cId="7525692" sldId="1045"/>
            <ac:spMk id="13" creationId="{7FFEBC22-9656-46CF-99CE-6BA6F4F4E1F7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3:18.639" v="111" actId="6549"/>
        <pc:sldMkLst>
          <pc:docMk/>
          <pc:sldMk cId="115574786" sldId="1054"/>
        </pc:sldMkLst>
        <pc:spChg chg="mod">
          <ac:chgData name="CAPOTE NOY, Roberto Mario" userId="00493373-f3c7-4a20-ad1a-1b901b156c55" providerId="ADAL" clId="{7170DA3F-FF1C-47F4-9EDF-ED2258672F39}" dt="2022-10-11T05:43:18.639" v="111" actId="6549"/>
          <ac:spMkLst>
            <pc:docMk/>
            <pc:sldMk cId="115574786" sldId="1054"/>
            <ac:spMk id="5" creationId="{3F24C587-8110-4317-8C2D-6971319E5999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5:10.288" v="123" actId="6549"/>
        <pc:sldMkLst>
          <pc:docMk/>
          <pc:sldMk cId="3981352784" sldId="1061"/>
        </pc:sldMkLst>
        <pc:spChg chg="mod">
          <ac:chgData name="CAPOTE NOY, Roberto Mario" userId="00493373-f3c7-4a20-ad1a-1b901b156c55" providerId="ADAL" clId="{7170DA3F-FF1C-47F4-9EDF-ED2258672F39}" dt="2022-10-11T05:45:10.288" v="123" actId="6549"/>
          <ac:spMkLst>
            <pc:docMk/>
            <pc:sldMk cId="3981352784" sldId="1061"/>
            <ac:spMk id="13" creationId="{7FFEBC22-9656-46CF-99CE-6BA6F4F4E1F7}"/>
          </ac:spMkLst>
        </pc:spChg>
      </pc:sldChg>
      <pc:sldChg chg="modSp mod">
        <pc:chgData name="CAPOTE NOY, Roberto Mario" userId="00493373-f3c7-4a20-ad1a-1b901b156c55" providerId="ADAL" clId="{7170DA3F-FF1C-47F4-9EDF-ED2258672F39}" dt="2022-10-11T05:41:40.473" v="92" actId="20577"/>
        <pc:sldMkLst>
          <pc:docMk/>
          <pc:sldMk cId="1250721742" sldId="1064"/>
        </pc:sldMkLst>
        <pc:spChg chg="mod">
          <ac:chgData name="CAPOTE NOY, Roberto Mario" userId="00493373-f3c7-4a20-ad1a-1b901b156c55" providerId="ADAL" clId="{7170DA3F-FF1C-47F4-9EDF-ED2258672F39}" dt="2022-10-11T05:41:40.473" v="92" actId="20577"/>
          <ac:spMkLst>
            <pc:docMk/>
            <pc:sldMk cId="1250721742" sldId="1064"/>
            <ac:spMk id="4098" creationId="{00000000-0000-0000-0000-000000000000}"/>
          </ac:spMkLst>
        </pc:spChg>
      </pc:sldChg>
      <pc:sldChg chg="addSp modSp mod">
        <pc:chgData name="CAPOTE NOY, Roberto Mario" userId="00493373-f3c7-4a20-ad1a-1b901b156c55" providerId="ADAL" clId="{7170DA3F-FF1C-47F4-9EDF-ED2258672F39}" dt="2022-10-11T05:40:24" v="84" actId="6549"/>
        <pc:sldMkLst>
          <pc:docMk/>
          <pc:sldMk cId="2714807962" sldId="1065"/>
        </pc:sldMkLst>
        <pc:spChg chg="mod">
          <ac:chgData name="CAPOTE NOY, Roberto Mario" userId="00493373-f3c7-4a20-ad1a-1b901b156c55" providerId="ADAL" clId="{7170DA3F-FF1C-47F4-9EDF-ED2258672F39}" dt="2022-10-11T05:40:24" v="84" actId="6549"/>
          <ac:spMkLst>
            <pc:docMk/>
            <pc:sldMk cId="2714807962" sldId="1065"/>
            <ac:spMk id="9" creationId="{BEAC3D0D-4815-4460-940F-B44D5D6A38EC}"/>
          </ac:spMkLst>
        </pc:spChg>
        <pc:spChg chg="mod">
          <ac:chgData name="CAPOTE NOY, Roberto Mario" userId="00493373-f3c7-4a20-ad1a-1b901b156c55" providerId="ADAL" clId="{7170DA3F-FF1C-47F4-9EDF-ED2258672F39}" dt="2022-10-11T05:39:46.418" v="71" actId="1076"/>
          <ac:spMkLst>
            <pc:docMk/>
            <pc:sldMk cId="2714807962" sldId="1065"/>
            <ac:spMk id="12" creationId="{226510B0-4D24-4E31-A3E7-1E5A1A5FBA16}"/>
          </ac:spMkLst>
        </pc:spChg>
        <pc:spChg chg="add mod">
          <ac:chgData name="CAPOTE NOY, Roberto Mario" userId="00493373-f3c7-4a20-ad1a-1b901b156c55" providerId="ADAL" clId="{7170DA3F-FF1C-47F4-9EDF-ED2258672F39}" dt="2022-10-11T05:39:29.105" v="68" actId="1076"/>
          <ac:spMkLst>
            <pc:docMk/>
            <pc:sldMk cId="2714807962" sldId="1065"/>
            <ac:spMk id="13" creationId="{AD0FFAB1-9E2B-49CF-99B9-E28AE3205CC5}"/>
          </ac:spMkLst>
        </pc:spChg>
      </pc:sldChg>
    </pc:docChg>
  </pc:docChgLst>
  <pc:docChgLst>
    <pc:chgData name="CAPOTE NOY, Roberto Mario" userId="00493373-f3c7-4a20-ad1a-1b901b156c55" providerId="ADAL" clId="{253AE997-AF61-4AA5-BE8F-065FF926033A}"/>
    <pc:docChg chg="undo custSel addSld delSld modSld sldOrd modMainMaster">
      <pc:chgData name="CAPOTE NOY, Roberto Mario" userId="00493373-f3c7-4a20-ad1a-1b901b156c55" providerId="ADAL" clId="{253AE997-AF61-4AA5-BE8F-065FF926033A}" dt="2024-11-07T12:26:38.338" v="9085" actId="6549"/>
      <pc:docMkLst>
        <pc:docMk/>
      </pc:docMkLst>
      <pc:sldChg chg="del">
        <pc:chgData name="CAPOTE NOY, Roberto Mario" userId="00493373-f3c7-4a20-ad1a-1b901b156c55" providerId="ADAL" clId="{253AE997-AF61-4AA5-BE8F-065FF926033A}" dt="2024-11-05T22:09:46.823" v="1428" actId="47"/>
        <pc:sldMkLst>
          <pc:docMk/>
          <pc:sldMk cId="4283889872" sldId="257"/>
        </pc:sldMkLst>
      </pc:sldChg>
      <pc:sldChg chg="del">
        <pc:chgData name="CAPOTE NOY, Roberto Mario" userId="00493373-f3c7-4a20-ad1a-1b901b156c55" providerId="ADAL" clId="{253AE997-AF61-4AA5-BE8F-065FF926033A}" dt="2024-11-05T22:11:07.767" v="1436" actId="47"/>
        <pc:sldMkLst>
          <pc:docMk/>
          <pc:sldMk cId="1118697841" sldId="273"/>
        </pc:sldMkLst>
      </pc:sldChg>
      <pc:sldChg chg="add">
        <pc:chgData name="CAPOTE NOY, Roberto Mario" userId="00493373-f3c7-4a20-ad1a-1b901b156c55" providerId="ADAL" clId="{253AE997-AF61-4AA5-BE8F-065FF926033A}" dt="2024-11-07T10:40:34.591" v="6367"/>
        <pc:sldMkLst>
          <pc:docMk/>
          <pc:sldMk cId="1151185150" sldId="291"/>
        </pc:sldMkLst>
      </pc:sldChg>
      <pc:sldChg chg="addSp delSp modSp add mod ord modAnim">
        <pc:chgData name="CAPOTE NOY, Roberto Mario" userId="00493373-f3c7-4a20-ad1a-1b901b156c55" providerId="ADAL" clId="{253AE997-AF61-4AA5-BE8F-065FF926033A}" dt="2024-11-07T12:20:32.963" v="8929"/>
        <pc:sldMkLst>
          <pc:docMk/>
          <pc:sldMk cId="3140628660" sldId="350"/>
        </pc:sldMkLst>
        <pc:spChg chg="add del mod">
          <ac:chgData name="CAPOTE NOY, Roberto Mario" userId="00493373-f3c7-4a20-ad1a-1b901b156c55" providerId="ADAL" clId="{253AE997-AF61-4AA5-BE8F-065FF926033A}" dt="2024-11-07T10:33:31.786" v="6208" actId="478"/>
          <ac:spMkLst>
            <pc:docMk/>
            <pc:sldMk cId="3140628660" sldId="350"/>
            <ac:spMk id="2" creationId="{4D5BF47F-6596-02E5-57A2-CF49C3D4A402}"/>
          </ac:spMkLst>
        </pc:spChg>
        <pc:spChg chg="mod">
          <ac:chgData name="CAPOTE NOY, Roberto Mario" userId="00493373-f3c7-4a20-ad1a-1b901b156c55" providerId="ADAL" clId="{253AE997-AF61-4AA5-BE8F-065FF926033A}" dt="2024-11-07T10:33:35.288" v="6212" actId="1036"/>
          <ac:spMkLst>
            <pc:docMk/>
            <pc:sldMk cId="3140628660" sldId="350"/>
            <ac:spMk id="114690" creationId="{00000000-0000-0000-0000-000000000000}"/>
          </ac:spMkLst>
        </pc:spChg>
        <pc:spChg chg="mod">
          <ac:chgData name="CAPOTE NOY, Roberto Mario" userId="00493373-f3c7-4a20-ad1a-1b901b156c55" providerId="ADAL" clId="{253AE997-AF61-4AA5-BE8F-065FF926033A}" dt="2024-11-07T10:32:44.735" v="6191" actId="20577"/>
          <ac:spMkLst>
            <pc:docMk/>
            <pc:sldMk cId="3140628660" sldId="350"/>
            <ac:spMk id="114691" creationId="{00000000-0000-0000-0000-000000000000}"/>
          </ac:spMkLst>
        </pc:spChg>
      </pc:sldChg>
      <pc:sldChg chg="del">
        <pc:chgData name="CAPOTE NOY, Roberto Mario" userId="00493373-f3c7-4a20-ad1a-1b901b156c55" providerId="ADAL" clId="{253AE997-AF61-4AA5-BE8F-065FF926033A}" dt="2024-11-05T22:16:26.867" v="1450" actId="2696"/>
        <pc:sldMkLst>
          <pc:docMk/>
          <pc:sldMk cId="1113503248" sldId="755"/>
        </pc:sldMkLst>
      </pc:sldChg>
      <pc:sldChg chg="del">
        <pc:chgData name="CAPOTE NOY, Roberto Mario" userId="00493373-f3c7-4a20-ad1a-1b901b156c55" providerId="ADAL" clId="{253AE997-AF61-4AA5-BE8F-065FF926033A}" dt="2024-11-05T22:16:26.867" v="1450" actId="2696"/>
        <pc:sldMkLst>
          <pc:docMk/>
          <pc:sldMk cId="2374238063" sldId="777"/>
        </pc:sldMkLst>
      </pc:sldChg>
      <pc:sldChg chg="addSp delSp modSp mod modAnim">
        <pc:chgData name="CAPOTE NOY, Roberto Mario" userId="00493373-f3c7-4a20-ad1a-1b901b156c55" providerId="ADAL" clId="{253AE997-AF61-4AA5-BE8F-065FF926033A}" dt="2024-11-07T12:19:22.230" v="8914"/>
        <pc:sldMkLst>
          <pc:docMk/>
          <pc:sldMk cId="2530887380" sldId="961"/>
        </pc:sldMkLst>
        <pc:spChg chg="del mod">
          <ac:chgData name="CAPOTE NOY, Roberto Mario" userId="00493373-f3c7-4a20-ad1a-1b901b156c55" providerId="ADAL" clId="{253AE997-AF61-4AA5-BE8F-065FF926033A}" dt="2024-11-07T10:33:57.289" v="6213" actId="478"/>
          <ac:spMkLst>
            <pc:docMk/>
            <pc:sldMk cId="2530887380" sldId="961"/>
            <ac:spMk id="4" creationId="{997A3FF5-A893-4138-6B9A-E6336380C42D}"/>
          </ac:spMkLst>
        </pc:spChg>
        <pc:spChg chg="add del mod">
          <ac:chgData name="CAPOTE NOY, Roberto Mario" userId="00493373-f3c7-4a20-ad1a-1b901b156c55" providerId="ADAL" clId="{253AE997-AF61-4AA5-BE8F-065FF926033A}" dt="2024-11-07T10:45:27.766" v="6464" actId="1038"/>
          <ac:spMkLst>
            <pc:docMk/>
            <pc:sldMk cId="2530887380" sldId="961"/>
            <ac:spMk id="39" creationId="{4CC57B26-B7D7-46EB-865C-5EEBEF4E4436}"/>
          </ac:spMkLst>
        </pc:spChg>
        <pc:spChg chg="add mod">
          <ac:chgData name="CAPOTE NOY, Roberto Mario" userId="00493373-f3c7-4a20-ad1a-1b901b156c55" providerId="ADAL" clId="{253AE997-AF61-4AA5-BE8F-065FF926033A}" dt="2024-11-07T10:45:12.292" v="6415" actId="1038"/>
          <ac:spMkLst>
            <pc:docMk/>
            <pc:sldMk cId="2530887380" sldId="961"/>
            <ac:spMk id="114689" creationId="{8CD0B668-4D24-7E2E-3327-EA4B40ECC4A6}"/>
          </ac:spMkLst>
        </pc:spChg>
        <pc:picChg chg="add mod">
          <ac:chgData name="CAPOTE NOY, Roberto Mario" userId="00493373-f3c7-4a20-ad1a-1b901b156c55" providerId="ADAL" clId="{253AE997-AF61-4AA5-BE8F-065FF926033A}" dt="2024-11-07T10:36:44.749" v="6366" actId="1036"/>
          <ac:picMkLst>
            <pc:docMk/>
            <pc:sldMk cId="2530887380" sldId="961"/>
            <ac:picMk id="114692" creationId="{0135BC79-A3FD-0C2B-78C9-FB7EDD92F44D}"/>
          </ac:picMkLst>
        </pc:picChg>
        <pc:picChg chg="add mod">
          <ac:chgData name="CAPOTE NOY, Roberto Mario" userId="00493373-f3c7-4a20-ad1a-1b901b156c55" providerId="ADAL" clId="{253AE997-AF61-4AA5-BE8F-065FF926033A}" dt="2024-11-07T10:45:04.712" v="6389" actId="1035"/>
          <ac:picMkLst>
            <pc:docMk/>
            <pc:sldMk cId="2530887380" sldId="961"/>
            <ac:picMk id="114693" creationId="{78F63532-8256-D595-1582-8538D0DEA276}"/>
          </ac:picMkLst>
        </pc:picChg>
        <pc:picChg chg="add mod">
          <ac:chgData name="CAPOTE NOY, Roberto Mario" userId="00493373-f3c7-4a20-ad1a-1b901b156c55" providerId="ADAL" clId="{253AE997-AF61-4AA5-BE8F-065FF926033A}" dt="2024-11-07T10:46:35.595" v="6562" actId="1035"/>
          <ac:picMkLst>
            <pc:docMk/>
            <pc:sldMk cId="2530887380" sldId="961"/>
            <ac:picMk id="114695" creationId="{505E12BE-05AE-15F4-E417-50E3EABEDD30}"/>
          </ac:picMkLst>
        </pc:picChg>
      </pc:sldChg>
      <pc:sldChg chg="del">
        <pc:chgData name="CAPOTE NOY, Roberto Mario" userId="00493373-f3c7-4a20-ad1a-1b901b156c55" providerId="ADAL" clId="{253AE997-AF61-4AA5-BE8F-065FF926033A}" dt="2024-11-05T22:12:40.671" v="1441" actId="47"/>
        <pc:sldMkLst>
          <pc:docMk/>
          <pc:sldMk cId="1591052147" sldId="979"/>
        </pc:sldMkLst>
      </pc:sldChg>
      <pc:sldChg chg="del">
        <pc:chgData name="CAPOTE NOY, Roberto Mario" userId="00493373-f3c7-4a20-ad1a-1b901b156c55" providerId="ADAL" clId="{253AE997-AF61-4AA5-BE8F-065FF926033A}" dt="2024-11-05T22:15:53.607" v="1448" actId="47"/>
        <pc:sldMkLst>
          <pc:docMk/>
          <pc:sldMk cId="318670676" sldId="980"/>
        </pc:sldMkLst>
      </pc:sldChg>
      <pc:sldChg chg="del">
        <pc:chgData name="CAPOTE NOY, Roberto Mario" userId="00493373-f3c7-4a20-ad1a-1b901b156c55" providerId="ADAL" clId="{253AE997-AF61-4AA5-BE8F-065FF926033A}" dt="2024-11-07T00:07:42.846" v="5487" actId="47"/>
        <pc:sldMkLst>
          <pc:docMk/>
          <pc:sldMk cId="150214489" sldId="989"/>
        </pc:sldMkLst>
      </pc:sldChg>
      <pc:sldChg chg="modSp add mod">
        <pc:chgData name="CAPOTE NOY, Roberto Mario" userId="00493373-f3c7-4a20-ad1a-1b901b156c55" providerId="ADAL" clId="{253AE997-AF61-4AA5-BE8F-065FF926033A}" dt="2024-11-07T00:08:22.743" v="5502" actId="20577"/>
        <pc:sldMkLst>
          <pc:docMk/>
          <pc:sldMk cId="640898620" sldId="999"/>
        </pc:sldMkLst>
        <pc:spChg chg="mod">
          <ac:chgData name="CAPOTE NOY, Roberto Mario" userId="00493373-f3c7-4a20-ad1a-1b901b156c55" providerId="ADAL" clId="{253AE997-AF61-4AA5-BE8F-065FF926033A}" dt="2024-11-07T00:08:22.743" v="5502" actId="20577"/>
          <ac:spMkLst>
            <pc:docMk/>
            <pc:sldMk cId="640898620" sldId="999"/>
            <ac:spMk id="5" creationId="{00000000-0000-0000-0000-000000000000}"/>
          </ac:spMkLst>
        </pc:spChg>
      </pc:sldChg>
      <pc:sldChg chg="del">
        <pc:chgData name="CAPOTE NOY, Roberto Mario" userId="00493373-f3c7-4a20-ad1a-1b901b156c55" providerId="ADAL" clId="{253AE997-AF61-4AA5-BE8F-065FF926033A}" dt="2024-11-05T22:44:39.815" v="1463" actId="2696"/>
        <pc:sldMkLst>
          <pc:docMk/>
          <pc:sldMk cId="1528659379" sldId="999"/>
        </pc:sldMkLst>
      </pc:sldChg>
      <pc:sldChg chg="del">
        <pc:chgData name="CAPOTE NOY, Roberto Mario" userId="00493373-f3c7-4a20-ad1a-1b901b156c55" providerId="ADAL" clId="{253AE997-AF61-4AA5-BE8F-065FF926033A}" dt="2024-11-05T22:17:10.941" v="1451" actId="47"/>
        <pc:sldMkLst>
          <pc:docMk/>
          <pc:sldMk cId="420279436" sldId="1002"/>
        </pc:sldMkLst>
      </pc:sldChg>
      <pc:sldChg chg="del">
        <pc:chgData name="CAPOTE NOY, Roberto Mario" userId="00493373-f3c7-4a20-ad1a-1b901b156c55" providerId="ADAL" clId="{253AE997-AF61-4AA5-BE8F-065FF926033A}" dt="2024-11-05T22:15:57.221" v="1449" actId="47"/>
        <pc:sldMkLst>
          <pc:docMk/>
          <pc:sldMk cId="1957423371" sldId="1024"/>
        </pc:sldMkLst>
      </pc:sldChg>
      <pc:sldChg chg="del">
        <pc:chgData name="CAPOTE NOY, Roberto Mario" userId="00493373-f3c7-4a20-ad1a-1b901b156c55" providerId="ADAL" clId="{253AE997-AF61-4AA5-BE8F-065FF926033A}" dt="2024-11-05T22:15:53.607" v="1448" actId="47"/>
        <pc:sldMkLst>
          <pc:docMk/>
          <pc:sldMk cId="3810580552" sldId="1043"/>
        </pc:sldMkLst>
      </pc:sldChg>
      <pc:sldChg chg="add del">
        <pc:chgData name="CAPOTE NOY, Roberto Mario" userId="00493373-f3c7-4a20-ad1a-1b901b156c55" providerId="ADAL" clId="{253AE997-AF61-4AA5-BE8F-065FF926033A}" dt="2024-11-06T18:24:16.068" v="3308" actId="47"/>
        <pc:sldMkLst>
          <pc:docMk/>
          <pc:sldMk cId="2591843557" sldId="1049"/>
        </pc:sldMkLst>
      </pc:sldChg>
      <pc:sldChg chg="addSp delSp modSp add del mod">
        <pc:chgData name="CAPOTE NOY, Roberto Mario" userId="00493373-f3c7-4a20-ad1a-1b901b156c55" providerId="ADAL" clId="{253AE997-AF61-4AA5-BE8F-065FF926033A}" dt="2024-11-06T19:28:12.098" v="4778" actId="47"/>
        <pc:sldMkLst>
          <pc:docMk/>
          <pc:sldMk cId="3636258179" sldId="1050"/>
        </pc:sldMkLst>
        <pc:spChg chg="mod">
          <ac:chgData name="CAPOTE NOY, Roberto Mario" userId="00493373-f3c7-4a20-ad1a-1b901b156c55" providerId="ADAL" clId="{253AE997-AF61-4AA5-BE8F-065FF926033A}" dt="2024-11-06T18:23:46.985" v="3307" actId="6549"/>
          <ac:spMkLst>
            <pc:docMk/>
            <pc:sldMk cId="3636258179" sldId="1050"/>
            <ac:spMk id="4" creationId="{687DC6B4-CAD0-49B5-9936-FCE09E67CA64}"/>
          </ac:spMkLst>
        </pc:spChg>
        <pc:picChg chg="add mod">
          <ac:chgData name="CAPOTE NOY, Roberto Mario" userId="00493373-f3c7-4a20-ad1a-1b901b156c55" providerId="ADAL" clId="{253AE997-AF61-4AA5-BE8F-065FF926033A}" dt="2024-11-06T18:29:33.233" v="3431" actId="1038"/>
          <ac:picMkLst>
            <pc:docMk/>
            <pc:sldMk cId="3636258179" sldId="1050"/>
            <ac:picMk id="3" creationId="{0EAC206C-B4CC-28F4-A88A-CCE525463CC3}"/>
          </ac:picMkLst>
        </pc:picChg>
        <pc:picChg chg="del">
          <ac:chgData name="CAPOTE NOY, Roberto Mario" userId="00493373-f3c7-4a20-ad1a-1b901b156c55" providerId="ADAL" clId="{253AE997-AF61-4AA5-BE8F-065FF926033A}" dt="2024-11-06T18:29:00.584" v="3387" actId="478"/>
          <ac:picMkLst>
            <pc:docMk/>
            <pc:sldMk cId="3636258179" sldId="1050"/>
            <ac:picMk id="2050" creationId="{348D84BF-7C9A-7CDD-029E-1562955A6A84}"/>
          </ac:picMkLst>
        </pc:picChg>
      </pc:sldChg>
      <pc:sldChg chg="addSp delSp modSp mod modTransition modAnim">
        <pc:chgData name="CAPOTE NOY, Roberto Mario" userId="00493373-f3c7-4a20-ad1a-1b901b156c55" providerId="ADAL" clId="{253AE997-AF61-4AA5-BE8F-065FF926033A}" dt="2024-11-07T12:20:20.988" v="8928" actId="14100"/>
        <pc:sldMkLst>
          <pc:docMk/>
          <pc:sldMk cId="3462302427" sldId="1066"/>
        </pc:sldMkLst>
        <pc:spChg chg="mod">
          <ac:chgData name="CAPOTE NOY, Roberto Mario" userId="00493373-f3c7-4a20-ad1a-1b901b156c55" providerId="ADAL" clId="{253AE997-AF61-4AA5-BE8F-065FF926033A}" dt="2024-11-07T12:11:02.660" v="8879" actId="1036"/>
          <ac:spMkLst>
            <pc:docMk/>
            <pc:sldMk cId="3462302427" sldId="1066"/>
            <ac:spMk id="3" creationId="{82979EA8-8F7A-2AFC-87BF-F55490B71EA6}"/>
          </ac:spMkLst>
        </pc:spChg>
        <pc:spChg chg="add del mod">
          <ac:chgData name="CAPOTE NOY, Roberto Mario" userId="00493373-f3c7-4a20-ad1a-1b901b156c55" providerId="ADAL" clId="{253AE997-AF61-4AA5-BE8F-065FF926033A}" dt="2024-11-07T11:44:15.873" v="8071" actId="478"/>
          <ac:spMkLst>
            <pc:docMk/>
            <pc:sldMk cId="3462302427" sldId="1066"/>
            <ac:spMk id="4" creationId="{BBB72E74-39BD-F1D7-0734-E88A206EC48A}"/>
          </ac:spMkLst>
        </pc:spChg>
        <pc:spChg chg="add mod">
          <ac:chgData name="CAPOTE NOY, Roberto Mario" userId="00493373-f3c7-4a20-ad1a-1b901b156c55" providerId="ADAL" clId="{253AE997-AF61-4AA5-BE8F-065FF926033A}" dt="2024-11-07T12:20:20.988" v="8928" actId="14100"/>
          <ac:spMkLst>
            <pc:docMk/>
            <pc:sldMk cId="3462302427" sldId="1066"/>
            <ac:spMk id="6" creationId="{E5076278-B7BD-978E-2040-A6DC6AC17261}"/>
          </ac:spMkLst>
        </pc:spChg>
        <pc:picChg chg="add mod">
          <ac:chgData name="CAPOTE NOY, Roberto Mario" userId="00493373-f3c7-4a20-ad1a-1b901b156c55" providerId="ADAL" clId="{253AE997-AF61-4AA5-BE8F-065FF926033A}" dt="2024-11-07T11:43:43.860" v="8068" actId="1037"/>
          <ac:picMkLst>
            <pc:docMk/>
            <pc:sldMk cId="3462302427" sldId="1066"/>
            <ac:picMk id="5" creationId="{5CDD5CED-9F9D-101A-72AF-7F0530B24B4F}"/>
          </ac:picMkLst>
        </pc:picChg>
      </pc:sldChg>
      <pc:sldChg chg="del">
        <pc:chgData name="CAPOTE NOY, Roberto Mario" userId="00493373-f3c7-4a20-ad1a-1b901b156c55" providerId="ADAL" clId="{253AE997-AF61-4AA5-BE8F-065FF926033A}" dt="2024-11-05T22:16:26.867" v="1450" actId="2696"/>
        <pc:sldMkLst>
          <pc:docMk/>
          <pc:sldMk cId="3493877451" sldId="1067"/>
        </pc:sldMkLst>
      </pc:sldChg>
      <pc:sldChg chg="addSp delSp modSp mod">
        <pc:chgData name="CAPOTE NOY, Roberto Mario" userId="00493373-f3c7-4a20-ad1a-1b901b156c55" providerId="ADAL" clId="{253AE997-AF61-4AA5-BE8F-065FF926033A}" dt="2024-11-07T00:07:04.637" v="5486"/>
        <pc:sldMkLst>
          <pc:docMk/>
          <pc:sldMk cId="2025989669" sldId="1068"/>
        </pc:sldMkLst>
        <pc:spChg chg="add mod">
          <ac:chgData name="CAPOTE NOY, Roberto Mario" userId="00493373-f3c7-4a20-ad1a-1b901b156c55" providerId="ADAL" clId="{253AE997-AF61-4AA5-BE8F-065FF926033A}" dt="2024-11-07T00:07:02.046" v="5484" actId="1076"/>
          <ac:spMkLst>
            <pc:docMk/>
            <pc:sldMk cId="2025989669" sldId="1068"/>
            <ac:spMk id="8" creationId="{F725F87A-BB3D-71D0-A78A-E04E427D5DEA}"/>
          </ac:spMkLst>
        </pc:spChg>
        <pc:spChg chg="add">
          <ac:chgData name="CAPOTE NOY, Roberto Mario" userId="00493373-f3c7-4a20-ad1a-1b901b156c55" providerId="ADAL" clId="{253AE997-AF61-4AA5-BE8F-065FF926033A}" dt="2024-11-07T00:04:57.324" v="5455"/>
          <ac:spMkLst>
            <pc:docMk/>
            <pc:sldMk cId="2025989669" sldId="1068"/>
            <ac:spMk id="9" creationId="{33C136C4-DC00-55BA-D939-0118CF67C2F1}"/>
          </ac:spMkLst>
        </pc:spChg>
        <pc:spChg chg="add">
          <ac:chgData name="CAPOTE NOY, Roberto Mario" userId="00493373-f3c7-4a20-ad1a-1b901b156c55" providerId="ADAL" clId="{253AE997-AF61-4AA5-BE8F-065FF926033A}" dt="2024-11-07T00:04:57.324" v="5455"/>
          <ac:spMkLst>
            <pc:docMk/>
            <pc:sldMk cId="2025989669" sldId="1068"/>
            <ac:spMk id="10" creationId="{444AB181-03FE-82F9-9D0B-3B5DB08161AB}"/>
          </ac:spMkLst>
        </pc:spChg>
        <pc:spChg chg="add del mod">
          <ac:chgData name="CAPOTE NOY, Roberto Mario" userId="00493373-f3c7-4a20-ad1a-1b901b156c55" providerId="ADAL" clId="{253AE997-AF61-4AA5-BE8F-065FF926033A}" dt="2024-11-07T00:07:04.637" v="5486"/>
          <ac:spMkLst>
            <pc:docMk/>
            <pc:sldMk cId="2025989669" sldId="1068"/>
            <ac:spMk id="11" creationId="{705A44D0-8CD0-FB03-B54E-535753D6BFE2}"/>
          </ac:spMkLst>
        </pc:spChg>
        <pc:spChg chg="add">
          <ac:chgData name="CAPOTE NOY, Roberto Mario" userId="00493373-f3c7-4a20-ad1a-1b901b156c55" providerId="ADAL" clId="{253AE997-AF61-4AA5-BE8F-065FF926033A}" dt="2024-11-07T00:05:08.606" v="5457"/>
          <ac:spMkLst>
            <pc:docMk/>
            <pc:sldMk cId="2025989669" sldId="1068"/>
            <ac:spMk id="12" creationId="{9EBB1D23-AEFC-D8C0-5D2A-EACC435C8BA6}"/>
          </ac:spMkLst>
        </pc:spChg>
        <pc:spChg chg="add">
          <ac:chgData name="CAPOTE NOY, Roberto Mario" userId="00493373-f3c7-4a20-ad1a-1b901b156c55" providerId="ADAL" clId="{253AE997-AF61-4AA5-BE8F-065FF926033A}" dt="2024-11-07T00:05:08.606" v="5457"/>
          <ac:spMkLst>
            <pc:docMk/>
            <pc:sldMk cId="2025989669" sldId="1068"/>
            <ac:spMk id="13" creationId="{DB40690F-5558-C7DF-71BE-D8AF3F90F558}"/>
          </ac:spMkLst>
        </pc:spChg>
        <pc:picChg chg="mod">
          <ac:chgData name="CAPOTE NOY, Roberto Mario" userId="00493373-f3c7-4a20-ad1a-1b901b156c55" providerId="ADAL" clId="{253AE997-AF61-4AA5-BE8F-065FF926033A}" dt="2024-11-05T21:45:19.663" v="1306" actId="1076"/>
          <ac:picMkLst>
            <pc:docMk/>
            <pc:sldMk cId="2025989669" sldId="1068"/>
            <ac:picMk id="3" creationId="{3E1A22C4-47F9-9238-A68B-E042F00CA090}"/>
          </ac:picMkLst>
        </pc:picChg>
        <pc:picChg chg="mod">
          <ac:chgData name="CAPOTE NOY, Roberto Mario" userId="00493373-f3c7-4a20-ad1a-1b901b156c55" providerId="ADAL" clId="{253AE997-AF61-4AA5-BE8F-065FF926033A}" dt="2024-11-05T21:45:29.752" v="1350" actId="1035"/>
          <ac:picMkLst>
            <pc:docMk/>
            <pc:sldMk cId="2025989669" sldId="1068"/>
            <ac:picMk id="4" creationId="{6EEAF2BE-F9FB-7153-5F85-3D7878794CF3}"/>
          </ac:picMkLst>
        </pc:picChg>
        <pc:picChg chg="mod">
          <ac:chgData name="CAPOTE NOY, Roberto Mario" userId="00493373-f3c7-4a20-ad1a-1b901b156c55" providerId="ADAL" clId="{253AE997-AF61-4AA5-BE8F-065FF926033A}" dt="2024-11-05T21:45:29.752" v="1350" actId="1035"/>
          <ac:picMkLst>
            <pc:docMk/>
            <pc:sldMk cId="2025989669" sldId="1068"/>
            <ac:picMk id="5" creationId="{D6A2CC34-E513-1A03-6C53-FCEB92945CCD}"/>
          </ac:picMkLst>
        </pc:picChg>
        <pc:picChg chg="mod">
          <ac:chgData name="CAPOTE NOY, Roberto Mario" userId="00493373-f3c7-4a20-ad1a-1b901b156c55" providerId="ADAL" clId="{253AE997-AF61-4AA5-BE8F-065FF926033A}" dt="2024-11-05T21:45:29.752" v="1350" actId="1035"/>
          <ac:picMkLst>
            <pc:docMk/>
            <pc:sldMk cId="2025989669" sldId="1068"/>
            <ac:picMk id="6" creationId="{6156B1FA-6160-9FE0-13E1-E0E0C80C76BC}"/>
          </ac:picMkLst>
        </pc:picChg>
        <pc:picChg chg="mod">
          <ac:chgData name="CAPOTE NOY, Roberto Mario" userId="00493373-f3c7-4a20-ad1a-1b901b156c55" providerId="ADAL" clId="{253AE997-AF61-4AA5-BE8F-065FF926033A}" dt="2024-11-05T21:45:29.752" v="1350" actId="1035"/>
          <ac:picMkLst>
            <pc:docMk/>
            <pc:sldMk cId="2025989669" sldId="1068"/>
            <ac:picMk id="7" creationId="{F353A176-1C76-1539-7089-BFB5C481C798}"/>
          </ac:picMkLst>
        </pc:picChg>
      </pc:sldChg>
      <pc:sldChg chg="del">
        <pc:chgData name="CAPOTE NOY, Roberto Mario" userId="00493373-f3c7-4a20-ad1a-1b901b156c55" providerId="ADAL" clId="{253AE997-AF61-4AA5-BE8F-065FF926033A}" dt="2024-11-05T22:16:26.867" v="1450" actId="2696"/>
        <pc:sldMkLst>
          <pc:docMk/>
          <pc:sldMk cId="2468816632" sldId="1069"/>
        </pc:sldMkLst>
      </pc:sldChg>
      <pc:sldChg chg="del">
        <pc:chgData name="CAPOTE NOY, Roberto Mario" userId="00493373-f3c7-4a20-ad1a-1b901b156c55" providerId="ADAL" clId="{253AE997-AF61-4AA5-BE8F-065FF926033A}" dt="2024-11-05T22:12:43.612" v="1442" actId="47"/>
        <pc:sldMkLst>
          <pc:docMk/>
          <pc:sldMk cId="421289825" sldId="1073"/>
        </pc:sldMkLst>
      </pc:sldChg>
      <pc:sldChg chg="del">
        <pc:chgData name="CAPOTE NOY, Roberto Mario" userId="00493373-f3c7-4a20-ad1a-1b901b156c55" providerId="ADAL" clId="{253AE997-AF61-4AA5-BE8F-065FF926033A}" dt="2024-11-05T22:13:11.149" v="1446" actId="47"/>
        <pc:sldMkLst>
          <pc:docMk/>
          <pc:sldMk cId="1867733791" sldId="1074"/>
        </pc:sldMkLst>
      </pc:sldChg>
      <pc:sldChg chg="del">
        <pc:chgData name="CAPOTE NOY, Roberto Mario" userId="00493373-f3c7-4a20-ad1a-1b901b156c55" providerId="ADAL" clId="{253AE997-AF61-4AA5-BE8F-065FF926033A}" dt="2024-11-05T22:12:54.175" v="1444" actId="47"/>
        <pc:sldMkLst>
          <pc:docMk/>
          <pc:sldMk cId="3867375599" sldId="1075"/>
        </pc:sldMkLst>
      </pc:sldChg>
      <pc:sldChg chg="del">
        <pc:chgData name="CAPOTE NOY, Roberto Mario" userId="00493373-f3c7-4a20-ad1a-1b901b156c55" providerId="ADAL" clId="{253AE997-AF61-4AA5-BE8F-065FF926033A}" dt="2024-11-05T22:13:05.512" v="1445" actId="47"/>
        <pc:sldMkLst>
          <pc:docMk/>
          <pc:sldMk cId="3095368829" sldId="1076"/>
        </pc:sldMkLst>
      </pc:sldChg>
      <pc:sldChg chg="add del">
        <pc:chgData name="CAPOTE NOY, Roberto Mario" userId="00493373-f3c7-4a20-ad1a-1b901b156c55" providerId="ADAL" clId="{253AE997-AF61-4AA5-BE8F-065FF926033A}" dt="2024-11-05T22:40:04.039" v="1462" actId="47"/>
        <pc:sldMkLst>
          <pc:docMk/>
          <pc:sldMk cId="4086362784" sldId="1077"/>
        </pc:sldMkLst>
      </pc:sldChg>
      <pc:sldChg chg="addSp modSp mod ord">
        <pc:chgData name="CAPOTE NOY, Roberto Mario" userId="00493373-f3c7-4a20-ad1a-1b901b156c55" providerId="ADAL" clId="{253AE997-AF61-4AA5-BE8F-065FF926033A}" dt="2024-11-07T11:19:24.977" v="7531"/>
        <pc:sldMkLst>
          <pc:docMk/>
          <pc:sldMk cId="13170467" sldId="1079"/>
        </pc:sldMkLst>
        <pc:spChg chg="add mod">
          <ac:chgData name="CAPOTE NOY, Roberto Mario" userId="00493373-f3c7-4a20-ad1a-1b901b156c55" providerId="ADAL" clId="{253AE997-AF61-4AA5-BE8F-065FF926033A}" dt="2024-11-07T11:19:14.978" v="7529" actId="1037"/>
          <ac:spMkLst>
            <pc:docMk/>
            <pc:sldMk cId="13170467" sldId="1079"/>
            <ac:spMk id="2" creationId="{CB4BBE67-A493-0567-25B3-6EE3F9537ADA}"/>
          </ac:spMkLst>
        </pc:spChg>
        <pc:picChg chg="mod">
          <ac:chgData name="CAPOTE NOY, Roberto Mario" userId="00493373-f3c7-4a20-ad1a-1b901b156c55" providerId="ADAL" clId="{253AE997-AF61-4AA5-BE8F-065FF926033A}" dt="2024-11-07T11:19:00.478" v="7494" actId="1038"/>
          <ac:picMkLst>
            <pc:docMk/>
            <pc:sldMk cId="13170467" sldId="1079"/>
            <ac:picMk id="3" creationId="{37002107-EC68-DC97-7F78-1863440FE0DD}"/>
          </ac:picMkLst>
        </pc:picChg>
      </pc:sldChg>
      <pc:sldChg chg="add del">
        <pc:chgData name="CAPOTE NOY, Roberto Mario" userId="00493373-f3c7-4a20-ad1a-1b901b156c55" providerId="ADAL" clId="{253AE997-AF61-4AA5-BE8F-065FF926033A}" dt="2024-11-05T22:37:58.020" v="1461" actId="47"/>
        <pc:sldMkLst>
          <pc:docMk/>
          <pc:sldMk cId="284941558" sldId="1080"/>
        </pc:sldMkLst>
      </pc:sldChg>
      <pc:sldChg chg="add del">
        <pc:chgData name="CAPOTE NOY, Roberto Mario" userId="00493373-f3c7-4a20-ad1a-1b901b156c55" providerId="ADAL" clId="{253AE997-AF61-4AA5-BE8F-065FF926033A}" dt="2024-11-06T18:48:10.841" v="4214" actId="47"/>
        <pc:sldMkLst>
          <pc:docMk/>
          <pc:sldMk cId="2541577430" sldId="1081"/>
        </pc:sldMkLst>
      </pc:sldChg>
      <pc:sldChg chg="addSp modSp mod">
        <pc:chgData name="CAPOTE NOY, Roberto Mario" userId="00493373-f3c7-4a20-ad1a-1b901b156c55" providerId="ADAL" clId="{253AE997-AF61-4AA5-BE8F-065FF926033A}" dt="2024-11-07T12:05:26.958" v="8803" actId="14100"/>
        <pc:sldMkLst>
          <pc:docMk/>
          <pc:sldMk cId="1684879874" sldId="1082"/>
        </pc:sldMkLst>
        <pc:spChg chg="add mod">
          <ac:chgData name="CAPOTE NOY, Roberto Mario" userId="00493373-f3c7-4a20-ad1a-1b901b156c55" providerId="ADAL" clId="{253AE997-AF61-4AA5-BE8F-065FF926033A}" dt="2024-11-07T12:03:47.106" v="8639" actId="1035"/>
          <ac:spMkLst>
            <pc:docMk/>
            <pc:sldMk cId="1684879874" sldId="1082"/>
            <ac:spMk id="3" creationId="{239479A4-6FE9-EDD6-CD89-B6B65BD170A8}"/>
          </ac:spMkLst>
        </pc:spChg>
        <pc:spChg chg="mod">
          <ac:chgData name="CAPOTE NOY, Roberto Mario" userId="00493373-f3c7-4a20-ad1a-1b901b156c55" providerId="ADAL" clId="{253AE997-AF61-4AA5-BE8F-065FF926033A}" dt="2024-11-07T12:05:26.958" v="8803" actId="14100"/>
          <ac:spMkLst>
            <pc:docMk/>
            <pc:sldMk cId="1684879874" sldId="1082"/>
            <ac:spMk id="4" creationId="{EE2C4F18-947E-E106-2BD4-D6B6FCB2B86B}"/>
          </ac:spMkLst>
        </pc:spChg>
        <pc:spChg chg="add mod">
          <ac:chgData name="CAPOTE NOY, Roberto Mario" userId="00493373-f3c7-4a20-ad1a-1b901b156c55" providerId="ADAL" clId="{253AE997-AF61-4AA5-BE8F-065FF926033A}" dt="2024-11-07T12:04:40.828" v="8790" actId="692"/>
          <ac:spMkLst>
            <pc:docMk/>
            <pc:sldMk cId="1684879874" sldId="1082"/>
            <ac:spMk id="8" creationId="{1D54E712-66E1-AD80-A117-FA336E7951B5}"/>
          </ac:spMkLst>
        </pc:spChg>
        <pc:picChg chg="mod ord">
          <ac:chgData name="CAPOTE NOY, Roberto Mario" userId="00493373-f3c7-4a20-ad1a-1b901b156c55" providerId="ADAL" clId="{253AE997-AF61-4AA5-BE8F-065FF926033A}" dt="2024-11-07T12:03:41.324" v="8602" actId="14100"/>
          <ac:picMkLst>
            <pc:docMk/>
            <pc:sldMk cId="1684879874" sldId="1082"/>
            <ac:picMk id="6" creationId="{24316884-5203-7E94-9D9A-450F84CD46B1}"/>
          </ac:picMkLst>
        </pc:picChg>
        <pc:picChg chg="mod">
          <ac:chgData name="CAPOTE NOY, Roberto Mario" userId="00493373-f3c7-4a20-ad1a-1b901b156c55" providerId="ADAL" clId="{253AE997-AF61-4AA5-BE8F-065FF926033A}" dt="2024-11-07T12:03:35.963" v="8601" actId="14100"/>
          <ac:picMkLst>
            <pc:docMk/>
            <pc:sldMk cId="1684879874" sldId="1082"/>
            <ac:picMk id="1026" creationId="{446C477F-B5E3-F208-9CBD-590FDDFD6FFE}"/>
          </ac:picMkLst>
        </pc:picChg>
        <pc:cxnChg chg="add">
          <ac:chgData name="CAPOTE NOY, Roberto Mario" userId="00493373-f3c7-4a20-ad1a-1b901b156c55" providerId="ADAL" clId="{253AE997-AF61-4AA5-BE8F-065FF926033A}" dt="2024-11-07T12:04:12.193" v="8640" actId="11529"/>
          <ac:cxnSpMkLst>
            <pc:docMk/>
            <pc:sldMk cId="1684879874" sldId="1082"/>
            <ac:cxnSpMk id="7" creationId="{D5E2ED5C-C323-48F6-EDE7-7C22DC6CC01B}"/>
          </ac:cxnSpMkLst>
        </pc:cxnChg>
      </pc:sldChg>
      <pc:sldChg chg="del">
        <pc:chgData name="CAPOTE NOY, Roberto Mario" userId="00493373-f3c7-4a20-ad1a-1b901b156c55" providerId="ADAL" clId="{253AE997-AF61-4AA5-BE8F-065FF926033A}" dt="2024-11-05T22:12:37.496" v="1439" actId="47"/>
        <pc:sldMkLst>
          <pc:docMk/>
          <pc:sldMk cId="2224940518" sldId="1083"/>
        </pc:sldMkLst>
      </pc:sldChg>
      <pc:sldChg chg="del">
        <pc:chgData name="CAPOTE NOY, Roberto Mario" userId="00493373-f3c7-4a20-ad1a-1b901b156c55" providerId="ADAL" clId="{253AE997-AF61-4AA5-BE8F-065FF926033A}" dt="2024-11-05T22:12:28.603" v="1437" actId="47"/>
        <pc:sldMkLst>
          <pc:docMk/>
          <pc:sldMk cId="539003876" sldId="1085"/>
        </pc:sldMkLst>
      </pc:sldChg>
      <pc:sldChg chg="del">
        <pc:chgData name="CAPOTE NOY, Roberto Mario" userId="00493373-f3c7-4a20-ad1a-1b901b156c55" providerId="ADAL" clId="{253AE997-AF61-4AA5-BE8F-065FF926033A}" dt="2024-11-05T22:15:53.607" v="1448" actId="47"/>
        <pc:sldMkLst>
          <pc:docMk/>
          <pc:sldMk cId="2512488436" sldId="1086"/>
        </pc:sldMkLst>
      </pc:sldChg>
      <pc:sldChg chg="del">
        <pc:chgData name="CAPOTE NOY, Roberto Mario" userId="00493373-f3c7-4a20-ad1a-1b901b156c55" providerId="ADAL" clId="{253AE997-AF61-4AA5-BE8F-065FF926033A}" dt="2024-11-05T22:15:53.607" v="1448" actId="47"/>
        <pc:sldMkLst>
          <pc:docMk/>
          <pc:sldMk cId="3152349854" sldId="1087"/>
        </pc:sldMkLst>
      </pc:sldChg>
      <pc:sldChg chg="del">
        <pc:chgData name="CAPOTE NOY, Roberto Mario" userId="00493373-f3c7-4a20-ad1a-1b901b156c55" providerId="ADAL" clId="{253AE997-AF61-4AA5-BE8F-065FF926033A}" dt="2024-11-05T22:12:44.146" v="1443" actId="47"/>
        <pc:sldMkLst>
          <pc:docMk/>
          <pc:sldMk cId="3667505297" sldId="1088"/>
        </pc:sldMkLst>
      </pc:sldChg>
      <pc:sldChg chg="del">
        <pc:chgData name="CAPOTE NOY, Roberto Mario" userId="00493373-f3c7-4a20-ad1a-1b901b156c55" providerId="ADAL" clId="{253AE997-AF61-4AA5-BE8F-065FF926033A}" dt="2024-11-05T22:12:38.439" v="1440" actId="47"/>
        <pc:sldMkLst>
          <pc:docMk/>
          <pc:sldMk cId="2215520076" sldId="1089"/>
        </pc:sldMkLst>
      </pc:sldChg>
      <pc:sldChg chg="del">
        <pc:chgData name="CAPOTE NOY, Roberto Mario" userId="00493373-f3c7-4a20-ad1a-1b901b156c55" providerId="ADAL" clId="{253AE997-AF61-4AA5-BE8F-065FF926033A}" dt="2024-11-06T18:49:25.899" v="4272" actId="47"/>
        <pc:sldMkLst>
          <pc:docMk/>
          <pc:sldMk cId="2450329788" sldId="1090"/>
        </pc:sldMkLst>
      </pc:sldChg>
      <pc:sldChg chg="modSp add mod">
        <pc:chgData name="CAPOTE NOY, Roberto Mario" userId="00493373-f3c7-4a20-ad1a-1b901b156c55" providerId="ADAL" clId="{253AE997-AF61-4AA5-BE8F-065FF926033A}" dt="2024-11-07T12:09:09.985" v="8875" actId="1035"/>
        <pc:sldMkLst>
          <pc:docMk/>
          <pc:sldMk cId="3826006037" sldId="1090"/>
        </pc:sldMkLst>
        <pc:spChg chg="mod">
          <ac:chgData name="CAPOTE NOY, Roberto Mario" userId="00493373-f3c7-4a20-ad1a-1b901b156c55" providerId="ADAL" clId="{253AE997-AF61-4AA5-BE8F-065FF926033A}" dt="2024-11-07T12:09:09.985" v="8875" actId="1035"/>
          <ac:spMkLst>
            <pc:docMk/>
            <pc:sldMk cId="3826006037" sldId="1090"/>
            <ac:spMk id="7" creationId="{49A13068-994D-CB81-C466-385A40B3BF35}"/>
          </ac:spMkLst>
        </pc:spChg>
      </pc:sldChg>
      <pc:sldChg chg="del">
        <pc:chgData name="CAPOTE NOY, Roberto Mario" userId="00493373-f3c7-4a20-ad1a-1b901b156c55" providerId="ADAL" clId="{253AE997-AF61-4AA5-BE8F-065FF926033A}" dt="2024-11-05T22:10:05.774" v="1431" actId="47"/>
        <pc:sldMkLst>
          <pc:docMk/>
          <pc:sldMk cId="684478958" sldId="1091"/>
        </pc:sldMkLst>
      </pc:sldChg>
      <pc:sldChg chg="del">
        <pc:chgData name="CAPOTE NOY, Roberto Mario" userId="00493373-f3c7-4a20-ad1a-1b901b156c55" providerId="ADAL" clId="{253AE997-AF61-4AA5-BE8F-065FF926033A}" dt="2024-11-05T22:09:58.335" v="1430" actId="47"/>
        <pc:sldMkLst>
          <pc:docMk/>
          <pc:sldMk cId="1588866473" sldId="1092"/>
        </pc:sldMkLst>
      </pc:sldChg>
      <pc:sldChg chg="add del">
        <pc:chgData name="CAPOTE NOY, Roberto Mario" userId="00493373-f3c7-4a20-ad1a-1b901b156c55" providerId="ADAL" clId="{253AE997-AF61-4AA5-BE8F-065FF926033A}" dt="2024-11-07T11:36:55.568" v="7622" actId="47"/>
        <pc:sldMkLst>
          <pc:docMk/>
          <pc:sldMk cId="3402479363" sldId="1092"/>
        </pc:sldMkLst>
      </pc:sldChg>
      <pc:sldChg chg="del">
        <pc:chgData name="CAPOTE NOY, Roberto Mario" userId="00493373-f3c7-4a20-ad1a-1b901b156c55" providerId="ADAL" clId="{253AE997-AF61-4AA5-BE8F-065FF926033A}" dt="2024-11-05T22:10:18.940" v="1433" actId="47"/>
        <pc:sldMkLst>
          <pc:docMk/>
          <pc:sldMk cId="2134238425" sldId="1094"/>
        </pc:sldMkLst>
      </pc:sldChg>
      <pc:sldChg chg="del">
        <pc:chgData name="CAPOTE NOY, Roberto Mario" userId="00493373-f3c7-4a20-ad1a-1b901b156c55" providerId="ADAL" clId="{253AE997-AF61-4AA5-BE8F-065FF926033A}" dt="2024-11-05T22:10:57.136" v="1435" actId="47"/>
        <pc:sldMkLst>
          <pc:docMk/>
          <pc:sldMk cId="3259179479" sldId="1095"/>
        </pc:sldMkLst>
      </pc:sldChg>
      <pc:sldChg chg="add del">
        <pc:chgData name="CAPOTE NOY, Roberto Mario" userId="00493373-f3c7-4a20-ad1a-1b901b156c55" providerId="ADAL" clId="{253AE997-AF61-4AA5-BE8F-065FF926033A}" dt="2024-11-07T00:07:58.293" v="5488" actId="47"/>
        <pc:sldMkLst>
          <pc:docMk/>
          <pc:sldMk cId="1091664170" sldId="1096"/>
        </pc:sldMkLst>
      </pc:sldChg>
      <pc:sldChg chg="del">
        <pc:chgData name="CAPOTE NOY, Roberto Mario" userId="00493373-f3c7-4a20-ad1a-1b901b156c55" providerId="ADAL" clId="{253AE997-AF61-4AA5-BE8F-065FF926033A}" dt="2024-11-05T22:44:39.815" v="1463" actId="2696"/>
        <pc:sldMkLst>
          <pc:docMk/>
          <pc:sldMk cId="2424812510" sldId="1096"/>
        </pc:sldMkLst>
      </pc:sldChg>
      <pc:sldChg chg="del">
        <pc:chgData name="CAPOTE NOY, Roberto Mario" userId="00493373-f3c7-4a20-ad1a-1b901b156c55" providerId="ADAL" clId="{253AE997-AF61-4AA5-BE8F-065FF926033A}" dt="2024-11-05T22:09:46.823" v="1428" actId="47"/>
        <pc:sldMkLst>
          <pc:docMk/>
          <pc:sldMk cId="3355667925" sldId="1097"/>
        </pc:sldMkLst>
      </pc:sldChg>
      <pc:sldChg chg="del">
        <pc:chgData name="CAPOTE NOY, Roberto Mario" userId="00493373-f3c7-4a20-ad1a-1b901b156c55" providerId="ADAL" clId="{253AE997-AF61-4AA5-BE8F-065FF926033A}" dt="2024-11-05T22:09:46.823" v="1428" actId="47"/>
        <pc:sldMkLst>
          <pc:docMk/>
          <pc:sldMk cId="189308183" sldId="1098"/>
        </pc:sldMkLst>
      </pc:sldChg>
      <pc:sldChg chg="del">
        <pc:chgData name="CAPOTE NOY, Roberto Mario" userId="00493373-f3c7-4a20-ad1a-1b901b156c55" providerId="ADAL" clId="{253AE997-AF61-4AA5-BE8F-065FF926033A}" dt="2024-11-05T22:09:56.843" v="1429" actId="47"/>
        <pc:sldMkLst>
          <pc:docMk/>
          <pc:sldMk cId="1481695439" sldId="1099"/>
        </pc:sldMkLst>
      </pc:sldChg>
      <pc:sldChg chg="del">
        <pc:chgData name="CAPOTE NOY, Roberto Mario" userId="00493373-f3c7-4a20-ad1a-1b901b156c55" providerId="ADAL" clId="{253AE997-AF61-4AA5-BE8F-065FF926033A}" dt="2024-11-05T22:44:39.815" v="1463" actId="2696"/>
        <pc:sldMkLst>
          <pc:docMk/>
          <pc:sldMk cId="1755276271" sldId="1100"/>
        </pc:sldMkLst>
      </pc:sldChg>
      <pc:sldChg chg="add">
        <pc:chgData name="CAPOTE NOY, Roberto Mario" userId="00493373-f3c7-4a20-ad1a-1b901b156c55" providerId="ADAL" clId="{253AE997-AF61-4AA5-BE8F-065FF926033A}" dt="2024-11-05T22:44:44.436" v="1464"/>
        <pc:sldMkLst>
          <pc:docMk/>
          <pc:sldMk cId="2321273474" sldId="1100"/>
        </pc:sldMkLst>
      </pc:sldChg>
      <pc:sldChg chg="del">
        <pc:chgData name="CAPOTE NOY, Roberto Mario" userId="00493373-f3c7-4a20-ad1a-1b901b156c55" providerId="ADAL" clId="{253AE997-AF61-4AA5-BE8F-065FF926033A}" dt="2024-11-05T22:10:51.111" v="1434" actId="47"/>
        <pc:sldMkLst>
          <pc:docMk/>
          <pc:sldMk cId="3124590884" sldId="1101"/>
        </pc:sldMkLst>
      </pc:sldChg>
      <pc:sldChg chg="del">
        <pc:chgData name="CAPOTE NOY, Roberto Mario" userId="00493373-f3c7-4a20-ad1a-1b901b156c55" providerId="ADAL" clId="{253AE997-AF61-4AA5-BE8F-065FF926033A}" dt="2024-11-05T22:10:07.064" v="1432" actId="47"/>
        <pc:sldMkLst>
          <pc:docMk/>
          <pc:sldMk cId="1715806764" sldId="1102"/>
        </pc:sldMkLst>
      </pc:sldChg>
      <pc:sldChg chg="add del ord">
        <pc:chgData name="CAPOTE NOY, Roberto Mario" userId="00493373-f3c7-4a20-ad1a-1b901b156c55" providerId="ADAL" clId="{253AE997-AF61-4AA5-BE8F-065FF926033A}" dt="2024-11-06T18:27:51.450" v="3386" actId="47"/>
        <pc:sldMkLst>
          <pc:docMk/>
          <pc:sldMk cId="861814159" sldId="1103"/>
        </pc:sldMkLst>
      </pc:sldChg>
      <pc:sldChg chg="addSp modSp mod">
        <pc:chgData name="CAPOTE NOY, Roberto Mario" userId="00493373-f3c7-4a20-ad1a-1b901b156c55" providerId="ADAL" clId="{253AE997-AF61-4AA5-BE8F-065FF926033A}" dt="2024-11-07T12:06:31.652" v="8863" actId="1035"/>
        <pc:sldMkLst>
          <pc:docMk/>
          <pc:sldMk cId="1242560563" sldId="1104"/>
        </pc:sldMkLst>
        <pc:spChg chg="mod">
          <ac:chgData name="CAPOTE NOY, Roberto Mario" userId="00493373-f3c7-4a20-ad1a-1b901b156c55" providerId="ADAL" clId="{253AE997-AF61-4AA5-BE8F-065FF926033A}" dt="2024-11-07T12:06:19.978" v="8820" actId="1035"/>
          <ac:spMkLst>
            <pc:docMk/>
            <pc:sldMk cId="1242560563" sldId="1104"/>
            <ac:spMk id="2" creationId="{B85F8820-29C5-A84B-55BE-5B382777D73C}"/>
          </ac:spMkLst>
        </pc:spChg>
        <pc:spChg chg="mod">
          <ac:chgData name="CAPOTE NOY, Roberto Mario" userId="00493373-f3c7-4a20-ad1a-1b901b156c55" providerId="ADAL" clId="{253AE997-AF61-4AA5-BE8F-065FF926033A}" dt="2024-11-07T12:06:26.341" v="8845" actId="1036"/>
          <ac:spMkLst>
            <pc:docMk/>
            <pc:sldMk cId="1242560563" sldId="1104"/>
            <ac:spMk id="3" creationId="{80606B5A-2371-9B90-A7C2-F87DAF9A3313}"/>
          </ac:spMkLst>
        </pc:spChg>
        <pc:spChg chg="add mod">
          <ac:chgData name="CAPOTE NOY, Roberto Mario" userId="00493373-f3c7-4a20-ad1a-1b901b156c55" providerId="ADAL" clId="{253AE997-AF61-4AA5-BE8F-065FF926033A}" dt="2024-11-07T12:06:31.652" v="8863" actId="1035"/>
          <ac:spMkLst>
            <pc:docMk/>
            <pc:sldMk cId="1242560563" sldId="1104"/>
            <ac:spMk id="4" creationId="{7AAB36E0-BE44-7F05-BA97-B742E6D53272}"/>
          </ac:spMkLst>
        </pc:spChg>
      </pc:sldChg>
      <pc:sldChg chg="del">
        <pc:chgData name="CAPOTE NOY, Roberto Mario" userId="00493373-f3c7-4a20-ad1a-1b901b156c55" providerId="ADAL" clId="{253AE997-AF61-4AA5-BE8F-065FF926033A}" dt="2024-11-05T22:12:31.005" v="1438" actId="47"/>
        <pc:sldMkLst>
          <pc:docMk/>
          <pc:sldMk cId="962628401" sldId="1105"/>
        </pc:sldMkLst>
      </pc:sldChg>
      <pc:sldChg chg="add del">
        <pc:chgData name="CAPOTE NOY, Roberto Mario" userId="00493373-f3c7-4a20-ad1a-1b901b156c55" providerId="ADAL" clId="{253AE997-AF61-4AA5-BE8F-065FF926033A}" dt="2024-11-07T12:08:43.783" v="8865" actId="47"/>
        <pc:sldMkLst>
          <pc:docMk/>
          <pc:sldMk cId="617743925" sldId="1106"/>
        </pc:sldMkLst>
      </pc:sldChg>
      <pc:sldChg chg="del">
        <pc:chgData name="CAPOTE NOY, Roberto Mario" userId="00493373-f3c7-4a20-ad1a-1b901b156c55" providerId="ADAL" clId="{253AE997-AF61-4AA5-BE8F-065FF926033A}" dt="2024-11-05T22:13:15.733" v="1447" actId="47"/>
        <pc:sldMkLst>
          <pc:docMk/>
          <pc:sldMk cId="3590613132" sldId="1106"/>
        </pc:sldMkLst>
      </pc:sldChg>
      <pc:sldChg chg="add del">
        <pc:chgData name="CAPOTE NOY, Roberto Mario" userId="00493373-f3c7-4a20-ad1a-1b901b156c55" providerId="ADAL" clId="{253AE997-AF61-4AA5-BE8F-065FF926033A}" dt="2024-11-06T19:29:10.992" v="4780" actId="47"/>
        <pc:sldMkLst>
          <pc:docMk/>
          <pc:sldMk cId="205542235" sldId="1107"/>
        </pc:sldMkLst>
      </pc:sldChg>
      <pc:sldChg chg="del">
        <pc:chgData name="CAPOTE NOY, Roberto Mario" userId="00493373-f3c7-4a20-ad1a-1b901b156c55" providerId="ADAL" clId="{253AE997-AF61-4AA5-BE8F-065FF926033A}" dt="2024-11-05T22:44:39.815" v="1463" actId="2696"/>
        <pc:sldMkLst>
          <pc:docMk/>
          <pc:sldMk cId="1103475399" sldId="1107"/>
        </pc:sldMkLst>
      </pc:sldChg>
      <pc:sldChg chg="add del">
        <pc:chgData name="CAPOTE NOY, Roberto Mario" userId="00493373-f3c7-4a20-ad1a-1b901b156c55" providerId="ADAL" clId="{253AE997-AF61-4AA5-BE8F-065FF926033A}" dt="2024-11-06T19:28:05.069" v="4777" actId="47"/>
        <pc:sldMkLst>
          <pc:docMk/>
          <pc:sldMk cId="3150944388" sldId="1108"/>
        </pc:sldMkLst>
      </pc:sldChg>
      <pc:sldChg chg="add del">
        <pc:chgData name="CAPOTE NOY, Roberto Mario" userId="00493373-f3c7-4a20-ad1a-1b901b156c55" providerId="ADAL" clId="{253AE997-AF61-4AA5-BE8F-065FF926033A}" dt="2024-11-07T12:08:45.779" v="8866" actId="47"/>
        <pc:sldMkLst>
          <pc:docMk/>
          <pc:sldMk cId="4254759200" sldId="1108"/>
        </pc:sldMkLst>
      </pc:sldChg>
      <pc:sldChg chg="addSp delSp modSp new mod">
        <pc:chgData name="CAPOTE NOY, Roberto Mario" userId="00493373-f3c7-4a20-ad1a-1b901b156c55" providerId="ADAL" clId="{253AE997-AF61-4AA5-BE8F-065FF926033A}" dt="2024-11-07T10:51:09.640" v="6609"/>
        <pc:sldMkLst>
          <pc:docMk/>
          <pc:sldMk cId="519986268" sldId="1109"/>
        </pc:sldMkLst>
        <pc:spChg chg="add mod">
          <ac:chgData name="CAPOTE NOY, Roberto Mario" userId="00493373-f3c7-4a20-ad1a-1b901b156c55" providerId="ADAL" clId="{253AE997-AF61-4AA5-BE8F-065FF926033A}" dt="2024-11-05T20:49:00.691" v="473" actId="6549"/>
          <ac:spMkLst>
            <pc:docMk/>
            <pc:sldMk cId="519986268" sldId="1109"/>
            <ac:spMk id="4" creationId="{42B0440D-1B0C-F606-2998-4656D4B9D59C}"/>
          </ac:spMkLst>
        </pc:spChg>
        <pc:spChg chg="add mod">
          <ac:chgData name="CAPOTE NOY, Roberto Mario" userId="00493373-f3c7-4a20-ad1a-1b901b156c55" providerId="ADAL" clId="{253AE997-AF61-4AA5-BE8F-065FF926033A}" dt="2024-11-06T23:51:09.901" v="4821" actId="14100"/>
          <ac:spMkLst>
            <pc:docMk/>
            <pc:sldMk cId="519986268" sldId="1109"/>
            <ac:spMk id="5" creationId="{3110ADA1-7470-A846-F259-C36F604C5C31}"/>
          </ac:spMkLst>
        </pc:spChg>
        <pc:spChg chg="add mod">
          <ac:chgData name="CAPOTE NOY, Roberto Mario" userId="00493373-f3c7-4a20-ad1a-1b901b156c55" providerId="ADAL" clId="{253AE997-AF61-4AA5-BE8F-065FF926033A}" dt="2024-11-07T10:50:31.386" v="6603" actId="1037"/>
          <ac:spMkLst>
            <pc:docMk/>
            <pc:sldMk cId="519986268" sldId="1109"/>
            <ac:spMk id="6" creationId="{C1AE4EB8-46B2-F695-7315-DAE00BAA545C}"/>
          </ac:spMkLst>
        </pc:spChg>
        <pc:spChg chg="add mod">
          <ac:chgData name="CAPOTE NOY, Roberto Mario" userId="00493373-f3c7-4a20-ad1a-1b901b156c55" providerId="ADAL" clId="{253AE997-AF61-4AA5-BE8F-065FF926033A}" dt="2024-11-05T20:55:53.475" v="644" actId="1035"/>
          <ac:spMkLst>
            <pc:docMk/>
            <pc:sldMk cId="519986268" sldId="1109"/>
            <ac:spMk id="7" creationId="{C8861CE4-1B84-EB6F-EFE5-784721CE0806}"/>
          </ac:spMkLst>
        </pc:spChg>
        <pc:picChg chg="add mod">
          <ac:chgData name="CAPOTE NOY, Roberto Mario" userId="00493373-f3c7-4a20-ad1a-1b901b156c55" providerId="ADAL" clId="{253AE997-AF61-4AA5-BE8F-065FF926033A}" dt="2024-11-07T10:50:37.668" v="6605" actId="1076"/>
          <ac:picMkLst>
            <pc:docMk/>
            <pc:sldMk cId="519986268" sldId="1109"/>
            <ac:picMk id="3" creationId="{691DC364-E8FD-4A3E-50AC-B61B23F91EEF}"/>
          </ac:picMkLst>
        </pc:picChg>
        <pc:inkChg chg="add del">
          <ac:chgData name="CAPOTE NOY, Roberto Mario" userId="00493373-f3c7-4a20-ad1a-1b901b156c55" providerId="ADAL" clId="{253AE997-AF61-4AA5-BE8F-065FF926033A}" dt="2024-11-07T10:50:30.926" v="6602" actId="9405"/>
          <ac:inkMkLst>
            <pc:docMk/>
            <pc:sldMk cId="519986268" sldId="1109"/>
            <ac:inkMk id="2" creationId="{A0EE0383-B58A-DC71-E941-64A98378F435}"/>
          </ac:inkMkLst>
        </pc:inkChg>
        <pc:inkChg chg="add del">
          <ac:chgData name="CAPOTE NOY, Roberto Mario" userId="00493373-f3c7-4a20-ad1a-1b901b156c55" providerId="ADAL" clId="{253AE997-AF61-4AA5-BE8F-065FF926033A}" dt="2024-11-07T10:48:49.176" v="6587" actId="9405"/>
          <ac:inkMkLst>
            <pc:docMk/>
            <pc:sldMk cId="519986268" sldId="1109"/>
            <ac:inkMk id="8" creationId="{08F2E88E-2DCB-6C2E-C149-8FDABE5FF305}"/>
          </ac:inkMkLst>
        </pc:inkChg>
        <pc:inkChg chg="add del">
          <ac:chgData name="CAPOTE NOY, Roberto Mario" userId="00493373-f3c7-4a20-ad1a-1b901b156c55" providerId="ADAL" clId="{253AE997-AF61-4AA5-BE8F-065FF926033A}" dt="2024-11-07T10:48:57.671" v="6589" actId="9405"/>
          <ac:inkMkLst>
            <pc:docMk/>
            <pc:sldMk cId="519986268" sldId="1109"/>
            <ac:inkMk id="9" creationId="{9FE82A05-0515-0BE0-6CB0-9B1AE61EFCE0}"/>
          </ac:inkMkLst>
        </pc:inkChg>
        <pc:inkChg chg="add del">
          <ac:chgData name="CAPOTE NOY, Roberto Mario" userId="00493373-f3c7-4a20-ad1a-1b901b156c55" providerId="ADAL" clId="{253AE997-AF61-4AA5-BE8F-065FF926033A}" dt="2024-11-07T10:49:57.145" v="6595" actId="9405"/>
          <ac:inkMkLst>
            <pc:docMk/>
            <pc:sldMk cId="519986268" sldId="1109"/>
            <ac:inkMk id="10" creationId="{D65F0B70-29F4-6307-2734-9A87B1B15B88}"/>
          </ac:inkMkLst>
        </pc:inkChg>
        <pc:inkChg chg="add del">
          <ac:chgData name="CAPOTE NOY, Roberto Mario" userId="00493373-f3c7-4a20-ad1a-1b901b156c55" providerId="ADAL" clId="{253AE997-AF61-4AA5-BE8F-065FF926033A}" dt="2024-11-07T10:49:25.253" v="6592" actId="9405"/>
          <ac:inkMkLst>
            <pc:docMk/>
            <pc:sldMk cId="519986268" sldId="1109"/>
            <ac:inkMk id="11" creationId="{44B03457-5DD9-11FE-DC5A-49F69164AF74}"/>
          </ac:inkMkLst>
        </pc:inkChg>
        <pc:inkChg chg="add del">
          <ac:chgData name="CAPOTE NOY, Roberto Mario" userId="00493373-f3c7-4a20-ad1a-1b901b156c55" providerId="ADAL" clId="{253AE997-AF61-4AA5-BE8F-065FF926033A}" dt="2024-11-07T10:49:55.997" v="6594" actId="9405"/>
          <ac:inkMkLst>
            <pc:docMk/>
            <pc:sldMk cId="519986268" sldId="1109"/>
            <ac:inkMk id="12" creationId="{70FEB825-D874-3F01-837B-8B6BFACAB193}"/>
          </ac:inkMkLst>
        </pc:inkChg>
        <pc:inkChg chg="add del">
          <ac:chgData name="CAPOTE NOY, Roberto Mario" userId="00493373-f3c7-4a20-ad1a-1b901b156c55" providerId="ADAL" clId="{253AE997-AF61-4AA5-BE8F-065FF926033A}" dt="2024-11-07T10:50:30.422" v="6601" actId="9405"/>
          <ac:inkMkLst>
            <pc:docMk/>
            <pc:sldMk cId="519986268" sldId="1109"/>
            <ac:inkMk id="13" creationId="{CFE3E82C-7B0F-44F9-580F-9E7D5F07EFC5}"/>
          </ac:inkMkLst>
        </pc:inkChg>
        <pc:inkChg chg="add del">
          <ac:chgData name="CAPOTE NOY, Roberto Mario" userId="00493373-f3c7-4a20-ad1a-1b901b156c55" providerId="ADAL" clId="{253AE997-AF61-4AA5-BE8F-065FF926033A}" dt="2024-11-07T10:50:29.877" v="6600" actId="9405"/>
          <ac:inkMkLst>
            <pc:docMk/>
            <pc:sldMk cId="519986268" sldId="1109"/>
            <ac:inkMk id="14" creationId="{34A37669-F031-BA0E-6ED7-A5DED37EC24B}"/>
          </ac:inkMkLst>
        </pc:inkChg>
        <pc:inkChg chg="add del">
          <ac:chgData name="CAPOTE NOY, Roberto Mario" userId="00493373-f3c7-4a20-ad1a-1b901b156c55" providerId="ADAL" clId="{253AE997-AF61-4AA5-BE8F-065FF926033A}" dt="2024-11-07T10:50:24.527" v="6599" actId="9405"/>
          <ac:inkMkLst>
            <pc:docMk/>
            <pc:sldMk cId="519986268" sldId="1109"/>
            <ac:inkMk id="15" creationId="{826A222D-8D95-51CA-73F2-FCD9F0E3F135}"/>
          </ac:inkMkLst>
        </pc:inkChg>
        <pc:inkChg chg="add del">
          <ac:chgData name="CAPOTE NOY, Roberto Mario" userId="00493373-f3c7-4a20-ad1a-1b901b156c55" providerId="ADAL" clId="{253AE997-AF61-4AA5-BE8F-065FF926033A}" dt="2024-11-07T10:51:09.640" v="6609"/>
          <ac:inkMkLst>
            <pc:docMk/>
            <pc:sldMk cId="519986268" sldId="1109"/>
            <ac:inkMk id="16" creationId="{3EABD134-42D4-A9D2-99A3-044BA9F04B00}"/>
          </ac:inkMkLst>
        </pc:inkChg>
        <pc:inkChg chg="add">
          <ac:chgData name="CAPOTE NOY, Roberto Mario" userId="00493373-f3c7-4a20-ad1a-1b901b156c55" providerId="ADAL" clId="{253AE997-AF61-4AA5-BE8F-065FF926033A}" dt="2024-11-07T10:51:01.929" v="6607" actId="9405"/>
          <ac:inkMkLst>
            <pc:docMk/>
            <pc:sldMk cId="519986268" sldId="1109"/>
            <ac:inkMk id="17" creationId="{AC5F611E-A6A6-171D-882E-3B41EE5DEE19}"/>
          </ac:inkMkLst>
        </pc:inkChg>
      </pc:sldChg>
      <pc:sldChg chg="addSp delSp modSp add mod">
        <pc:chgData name="CAPOTE NOY, Roberto Mario" userId="00493373-f3c7-4a20-ad1a-1b901b156c55" providerId="ADAL" clId="{253AE997-AF61-4AA5-BE8F-065FF926033A}" dt="2024-11-07T10:56:51.267" v="6898" actId="207"/>
        <pc:sldMkLst>
          <pc:docMk/>
          <pc:sldMk cId="4236489368" sldId="1110"/>
        </pc:sldMkLst>
        <pc:spChg chg="add mod">
          <ac:chgData name="CAPOTE NOY, Roberto Mario" userId="00493373-f3c7-4a20-ad1a-1b901b156c55" providerId="ADAL" clId="{253AE997-AF61-4AA5-BE8F-065FF926033A}" dt="2024-11-07T10:55:02.533" v="6789" actId="1036"/>
          <ac:spMkLst>
            <pc:docMk/>
            <pc:sldMk cId="4236489368" sldId="1110"/>
            <ac:spMk id="2" creationId="{19DE7BEE-DC09-D92C-CC07-088B3751E144}"/>
          </ac:spMkLst>
        </pc:spChg>
        <pc:spChg chg="mod">
          <ac:chgData name="CAPOTE NOY, Roberto Mario" userId="00493373-f3c7-4a20-ad1a-1b901b156c55" providerId="ADAL" clId="{253AE997-AF61-4AA5-BE8F-065FF926033A}" dt="2024-11-07T10:56:25.156" v="6882" actId="1035"/>
          <ac:spMkLst>
            <pc:docMk/>
            <pc:sldMk cId="4236489368" sldId="1110"/>
            <ac:spMk id="4" creationId="{42B0440D-1B0C-F606-2998-4656D4B9D59C}"/>
          </ac:spMkLst>
        </pc:spChg>
        <pc:spChg chg="mod">
          <ac:chgData name="CAPOTE NOY, Roberto Mario" userId="00493373-f3c7-4a20-ad1a-1b901b156c55" providerId="ADAL" clId="{253AE997-AF61-4AA5-BE8F-065FF926033A}" dt="2024-11-05T21:02:32.939" v="745" actId="1076"/>
          <ac:spMkLst>
            <pc:docMk/>
            <pc:sldMk cId="4236489368" sldId="1110"/>
            <ac:spMk id="5" creationId="{3110ADA1-7470-A846-F259-C36F604C5C31}"/>
          </ac:spMkLst>
        </pc:spChg>
        <pc:spChg chg="mod">
          <ac:chgData name="CAPOTE NOY, Roberto Mario" userId="00493373-f3c7-4a20-ad1a-1b901b156c55" providerId="ADAL" clId="{253AE997-AF61-4AA5-BE8F-065FF926033A}" dt="2024-11-07T10:56:51.267" v="6898" actId="207"/>
          <ac:spMkLst>
            <pc:docMk/>
            <pc:sldMk cId="4236489368" sldId="1110"/>
            <ac:spMk id="6" creationId="{C1AE4EB8-46B2-F695-7315-DAE00BAA545C}"/>
          </ac:spMkLst>
        </pc:spChg>
        <pc:spChg chg="mod">
          <ac:chgData name="CAPOTE NOY, Roberto Mario" userId="00493373-f3c7-4a20-ad1a-1b901b156c55" providerId="ADAL" clId="{253AE997-AF61-4AA5-BE8F-065FF926033A}" dt="2024-11-07T10:56:38.190" v="6896" actId="1076"/>
          <ac:spMkLst>
            <pc:docMk/>
            <pc:sldMk cId="4236489368" sldId="1110"/>
            <ac:spMk id="7" creationId="{C8861CE4-1B84-EB6F-EFE5-784721CE0806}"/>
          </ac:spMkLst>
        </pc:spChg>
        <pc:spChg chg="add del mod">
          <ac:chgData name="CAPOTE NOY, Roberto Mario" userId="00493373-f3c7-4a20-ad1a-1b901b156c55" providerId="ADAL" clId="{253AE997-AF61-4AA5-BE8F-065FF926033A}" dt="2024-11-05T21:03:23.981" v="858" actId="478"/>
          <ac:spMkLst>
            <pc:docMk/>
            <pc:sldMk cId="4236489368" sldId="1110"/>
            <ac:spMk id="10" creationId="{DD4CB68C-47E9-E9FB-2296-5B6656CF0026}"/>
          </ac:spMkLst>
        </pc:spChg>
        <pc:spChg chg="add mod">
          <ac:chgData name="CAPOTE NOY, Roberto Mario" userId="00493373-f3c7-4a20-ad1a-1b901b156c55" providerId="ADAL" clId="{253AE997-AF61-4AA5-BE8F-065FF926033A}" dt="2024-11-07T10:54:49.558" v="6757" actId="1035"/>
          <ac:spMkLst>
            <pc:docMk/>
            <pc:sldMk cId="4236489368" sldId="1110"/>
            <ac:spMk id="11" creationId="{FC618C08-0515-88A4-BCB7-A545DBC71966}"/>
          </ac:spMkLst>
        </pc:spChg>
        <pc:picChg chg="del">
          <ac:chgData name="CAPOTE NOY, Roberto Mario" userId="00493373-f3c7-4a20-ad1a-1b901b156c55" providerId="ADAL" clId="{253AE997-AF61-4AA5-BE8F-065FF926033A}" dt="2024-11-05T21:01:25.821" v="721" actId="478"/>
          <ac:picMkLst>
            <pc:docMk/>
            <pc:sldMk cId="4236489368" sldId="1110"/>
            <ac:picMk id="3" creationId="{691DC364-E8FD-4A3E-50AC-B61B23F91EEF}"/>
          </ac:picMkLst>
        </pc:picChg>
        <pc:picChg chg="add mod ord">
          <ac:chgData name="CAPOTE NOY, Roberto Mario" userId="00493373-f3c7-4a20-ad1a-1b901b156c55" providerId="ADAL" clId="{253AE997-AF61-4AA5-BE8F-065FF926033A}" dt="2024-11-07T10:56:31.075" v="6895" actId="1038"/>
          <ac:picMkLst>
            <pc:docMk/>
            <pc:sldMk cId="4236489368" sldId="1110"/>
            <ac:picMk id="8" creationId="{AEE11CEF-5005-F6E2-4217-0A68A8B59488}"/>
          </ac:picMkLst>
        </pc:picChg>
        <pc:picChg chg="add mod">
          <ac:chgData name="CAPOTE NOY, Roberto Mario" userId="00493373-f3c7-4a20-ad1a-1b901b156c55" providerId="ADAL" clId="{253AE997-AF61-4AA5-BE8F-065FF926033A}" dt="2024-11-05T21:02:35.424" v="746"/>
          <ac:picMkLst>
            <pc:docMk/>
            <pc:sldMk cId="4236489368" sldId="1110"/>
            <ac:picMk id="9" creationId="{6A5759FF-A71B-389E-D6FF-6606D9EDEA41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10:52:43.767" v="6637" actId="14100"/>
        <pc:sldMkLst>
          <pc:docMk/>
          <pc:sldMk cId="923613864" sldId="1111"/>
        </pc:sldMkLst>
        <pc:spChg chg="mod">
          <ac:chgData name="CAPOTE NOY, Roberto Mario" userId="00493373-f3c7-4a20-ad1a-1b901b156c55" providerId="ADAL" clId="{253AE997-AF61-4AA5-BE8F-065FF926033A}" dt="2024-11-05T21:22:49.217" v="1026" actId="6549"/>
          <ac:spMkLst>
            <pc:docMk/>
            <pc:sldMk cId="923613864" sldId="1111"/>
            <ac:spMk id="4" creationId="{42B0440D-1B0C-F606-2998-4656D4B9D59C}"/>
          </ac:spMkLst>
        </pc:spChg>
        <pc:spChg chg="del">
          <ac:chgData name="CAPOTE NOY, Roberto Mario" userId="00493373-f3c7-4a20-ad1a-1b901b156c55" providerId="ADAL" clId="{253AE997-AF61-4AA5-BE8F-065FF926033A}" dt="2024-11-05T21:22:18.127" v="973" actId="478"/>
          <ac:spMkLst>
            <pc:docMk/>
            <pc:sldMk cId="923613864" sldId="1111"/>
            <ac:spMk id="5" creationId="{3110ADA1-7470-A846-F259-C36F604C5C31}"/>
          </ac:spMkLst>
        </pc:spChg>
        <pc:spChg chg="mod">
          <ac:chgData name="CAPOTE NOY, Roberto Mario" userId="00493373-f3c7-4a20-ad1a-1b901b156c55" providerId="ADAL" clId="{253AE997-AF61-4AA5-BE8F-065FF926033A}" dt="2024-11-05T21:41:21.459" v="1203" actId="207"/>
          <ac:spMkLst>
            <pc:docMk/>
            <pc:sldMk cId="923613864" sldId="1111"/>
            <ac:spMk id="6" creationId="{C1AE4EB8-46B2-F695-7315-DAE00BAA545C}"/>
          </ac:spMkLst>
        </pc:spChg>
        <pc:spChg chg="del">
          <ac:chgData name="CAPOTE NOY, Roberto Mario" userId="00493373-f3c7-4a20-ad1a-1b901b156c55" providerId="ADAL" clId="{253AE997-AF61-4AA5-BE8F-065FF926033A}" dt="2024-11-05T21:22:20.938" v="974" actId="478"/>
          <ac:spMkLst>
            <pc:docMk/>
            <pc:sldMk cId="923613864" sldId="1111"/>
            <ac:spMk id="7" creationId="{C8861CE4-1B84-EB6F-EFE5-784721CE0806}"/>
          </ac:spMkLst>
        </pc:spChg>
        <pc:spChg chg="add mod">
          <ac:chgData name="CAPOTE NOY, Roberto Mario" userId="00493373-f3c7-4a20-ad1a-1b901b156c55" providerId="ADAL" clId="{253AE997-AF61-4AA5-BE8F-065FF926033A}" dt="2024-11-07T10:52:37.410" v="6636" actId="207"/>
          <ac:spMkLst>
            <pc:docMk/>
            <pc:sldMk cId="923613864" sldId="1111"/>
            <ac:spMk id="9" creationId="{DCF574F4-1350-C2F1-274D-F80FB107FC83}"/>
          </ac:spMkLst>
        </pc:spChg>
        <pc:picChg chg="del">
          <ac:chgData name="CAPOTE NOY, Roberto Mario" userId="00493373-f3c7-4a20-ad1a-1b901b156c55" providerId="ADAL" clId="{253AE997-AF61-4AA5-BE8F-065FF926033A}" dt="2024-11-05T21:22:13.876" v="972" actId="478"/>
          <ac:picMkLst>
            <pc:docMk/>
            <pc:sldMk cId="923613864" sldId="1111"/>
            <ac:picMk id="3" creationId="{691DC364-E8FD-4A3E-50AC-B61B23F91EEF}"/>
          </ac:picMkLst>
        </pc:picChg>
        <pc:picChg chg="add mod">
          <ac:chgData name="CAPOTE NOY, Roberto Mario" userId="00493373-f3c7-4a20-ad1a-1b901b156c55" providerId="ADAL" clId="{253AE997-AF61-4AA5-BE8F-065FF926033A}" dt="2024-11-07T10:52:43.767" v="6637" actId="14100"/>
          <ac:picMkLst>
            <pc:docMk/>
            <pc:sldMk cId="923613864" sldId="1111"/>
            <ac:picMk id="8" creationId="{7840AF08-6720-123E-8AAF-D21B152D877F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11:12:13.342" v="7304" actId="1037"/>
        <pc:sldMkLst>
          <pc:docMk/>
          <pc:sldMk cId="3756061253" sldId="1112"/>
        </pc:sldMkLst>
        <pc:spChg chg="add del mod">
          <ac:chgData name="CAPOTE NOY, Roberto Mario" userId="00493373-f3c7-4a20-ad1a-1b901b156c55" providerId="ADAL" clId="{253AE997-AF61-4AA5-BE8F-065FF926033A}" dt="2024-11-07T11:03:56.048" v="7069" actId="478"/>
          <ac:spMkLst>
            <pc:docMk/>
            <pc:sldMk cId="3756061253" sldId="1112"/>
            <ac:spMk id="3" creationId="{E8F91F8C-8B14-3499-FDE5-BF53F0044C1B}"/>
          </ac:spMkLst>
        </pc:spChg>
        <pc:spChg chg="add mod">
          <ac:chgData name="CAPOTE NOY, Roberto Mario" userId="00493373-f3c7-4a20-ad1a-1b901b156c55" providerId="ADAL" clId="{253AE997-AF61-4AA5-BE8F-065FF926033A}" dt="2024-11-07T11:08:44.711" v="7243" actId="1076"/>
          <ac:spMkLst>
            <pc:docMk/>
            <pc:sldMk cId="3756061253" sldId="1112"/>
            <ac:spMk id="4" creationId="{530568C9-9080-D486-42E8-827AAAA1D231}"/>
          </ac:spMkLst>
        </pc:spChg>
        <pc:spChg chg="add mod">
          <ac:chgData name="CAPOTE NOY, Roberto Mario" userId="00493373-f3c7-4a20-ad1a-1b901b156c55" providerId="ADAL" clId="{253AE997-AF61-4AA5-BE8F-065FF926033A}" dt="2024-11-07T11:04:23.784" v="7132" actId="1037"/>
          <ac:spMkLst>
            <pc:docMk/>
            <pc:sldMk cId="3756061253" sldId="1112"/>
            <ac:spMk id="5" creationId="{6143E924-915D-83D7-C501-CB870F98A6B6}"/>
          </ac:spMkLst>
        </pc:spChg>
        <pc:spChg chg="add mod">
          <ac:chgData name="CAPOTE NOY, Roberto Mario" userId="00493373-f3c7-4a20-ad1a-1b901b156c55" providerId="ADAL" clId="{253AE997-AF61-4AA5-BE8F-065FF926033A}" dt="2024-11-07T11:12:13.342" v="7304" actId="1037"/>
          <ac:spMkLst>
            <pc:docMk/>
            <pc:sldMk cId="3756061253" sldId="1112"/>
            <ac:spMk id="7" creationId="{4C8F5000-C1F8-5347-3F49-630D5F51F863}"/>
          </ac:spMkLst>
        </pc:spChg>
        <pc:spChg chg="del mod">
          <ac:chgData name="CAPOTE NOY, Roberto Mario" userId="00493373-f3c7-4a20-ad1a-1b901b156c55" providerId="ADAL" clId="{253AE997-AF61-4AA5-BE8F-065FF926033A}" dt="2024-11-07T11:03:47.731" v="7067" actId="478"/>
          <ac:spMkLst>
            <pc:docMk/>
            <pc:sldMk cId="3756061253" sldId="1112"/>
            <ac:spMk id="12" creationId="{00D83F48-71FA-B8E4-2358-A2ADC4306BED}"/>
          </ac:spMkLst>
        </pc:spChg>
        <pc:graphicFrameChg chg="mod">
          <ac:chgData name="CAPOTE NOY, Roberto Mario" userId="00493373-f3c7-4a20-ad1a-1b901b156c55" providerId="ADAL" clId="{253AE997-AF61-4AA5-BE8F-065FF926033A}" dt="2024-11-07T11:08:00.146" v="7220" actId="1038"/>
          <ac:graphicFrameMkLst>
            <pc:docMk/>
            <pc:sldMk cId="3756061253" sldId="1112"/>
            <ac:graphicFrameMk id="9" creationId="{9BCD4AB7-5A6A-3916-AA21-8A2236045DEA}"/>
          </ac:graphicFrameMkLst>
        </pc:graphicFrameChg>
        <pc:graphicFrameChg chg="del mod">
          <ac:chgData name="CAPOTE NOY, Roberto Mario" userId="00493373-f3c7-4a20-ad1a-1b901b156c55" providerId="ADAL" clId="{253AE997-AF61-4AA5-BE8F-065FF926033A}" dt="2024-11-06T18:55:11.762" v="4278" actId="478"/>
          <ac:graphicFrameMkLst>
            <pc:docMk/>
            <pc:sldMk cId="3756061253" sldId="1112"/>
            <ac:graphicFrameMk id="11" creationId="{7664D6AF-F3F8-856A-AC58-080F195E510B}"/>
          </ac:graphicFrameMkLst>
        </pc:graphicFrameChg>
      </pc:sldChg>
      <pc:sldChg chg="addSp delSp modSp new del mod">
        <pc:chgData name="CAPOTE NOY, Roberto Mario" userId="00493373-f3c7-4a20-ad1a-1b901b156c55" providerId="ADAL" clId="{253AE997-AF61-4AA5-BE8F-065FF926033A}" dt="2024-11-06T18:53:30.289" v="4273" actId="2696"/>
        <pc:sldMkLst>
          <pc:docMk/>
          <pc:sldMk cId="4055422833" sldId="1112"/>
        </pc:sldMkLst>
        <pc:spChg chg="del">
          <ac:chgData name="CAPOTE NOY, Roberto Mario" userId="00493373-f3c7-4a20-ad1a-1b901b156c55" providerId="ADAL" clId="{253AE997-AF61-4AA5-BE8F-065FF926033A}" dt="2024-11-05T21:50:25.978" v="1358" actId="478"/>
          <ac:spMkLst>
            <pc:docMk/>
            <pc:sldMk cId="4055422833" sldId="1112"/>
            <ac:spMk id="2" creationId="{68AE0738-4288-A77D-C962-6DD6F5E3F874}"/>
          </ac:spMkLst>
        </pc:spChg>
        <pc:spChg chg="del">
          <ac:chgData name="CAPOTE NOY, Roberto Mario" userId="00493373-f3c7-4a20-ad1a-1b901b156c55" providerId="ADAL" clId="{253AE997-AF61-4AA5-BE8F-065FF926033A}" dt="2024-11-05T21:49:48.558" v="1352" actId="478"/>
          <ac:spMkLst>
            <pc:docMk/>
            <pc:sldMk cId="4055422833" sldId="1112"/>
            <ac:spMk id="3" creationId="{CAE75A08-B404-3107-D565-F65AC3539EA5}"/>
          </ac:spMkLst>
        </pc:spChg>
        <pc:spChg chg="add del">
          <ac:chgData name="CAPOTE NOY, Roberto Mario" userId="00493373-f3c7-4a20-ad1a-1b901b156c55" providerId="ADAL" clId="{253AE997-AF61-4AA5-BE8F-065FF926033A}" dt="2024-11-05T21:49:52.063" v="1354" actId="478"/>
          <ac:spMkLst>
            <pc:docMk/>
            <pc:sldMk cId="4055422833" sldId="1112"/>
            <ac:spMk id="5" creationId="{6A04E1AB-384F-083B-4E94-EC7D7FAD6943}"/>
          </ac:spMkLst>
        </pc:spChg>
        <pc:spChg chg="add mod">
          <ac:chgData name="CAPOTE NOY, Roberto Mario" userId="00493373-f3c7-4a20-ad1a-1b901b156c55" providerId="ADAL" clId="{253AE997-AF61-4AA5-BE8F-065FF926033A}" dt="2024-11-05T21:52:42.312" v="1363" actId="1076"/>
          <ac:spMkLst>
            <pc:docMk/>
            <pc:sldMk cId="4055422833" sldId="1112"/>
            <ac:spMk id="8" creationId="{5DA7E92A-5FB7-1BF2-46AA-E5F158F1AA92}"/>
          </ac:spMkLst>
        </pc:spChg>
        <pc:spChg chg="add mod">
          <ac:chgData name="CAPOTE NOY, Roberto Mario" userId="00493373-f3c7-4a20-ad1a-1b901b156c55" providerId="ADAL" clId="{253AE997-AF61-4AA5-BE8F-065FF926033A}" dt="2024-11-05T21:53:11.008" v="1365" actId="1076"/>
          <ac:spMkLst>
            <pc:docMk/>
            <pc:sldMk cId="4055422833" sldId="1112"/>
            <ac:spMk id="10" creationId="{9E74EBA3-CB08-370E-897B-5A37C314CBD6}"/>
          </ac:spMkLst>
        </pc:spChg>
        <pc:spChg chg="add mod">
          <ac:chgData name="CAPOTE NOY, Roberto Mario" userId="00493373-f3c7-4a20-ad1a-1b901b156c55" providerId="ADAL" clId="{253AE997-AF61-4AA5-BE8F-065FF926033A}" dt="2024-11-05T22:06:23.965" v="1427" actId="20577"/>
          <ac:spMkLst>
            <pc:docMk/>
            <pc:sldMk cId="4055422833" sldId="1112"/>
            <ac:spMk id="12" creationId="{00D83F48-71FA-B8E4-2358-A2ADC4306BED}"/>
          </ac:spMkLst>
        </pc:spChg>
        <pc:graphicFrameChg chg="add mod">
          <ac:chgData name="CAPOTE NOY, Roberto Mario" userId="00493373-f3c7-4a20-ad1a-1b901b156c55" providerId="ADAL" clId="{253AE997-AF61-4AA5-BE8F-065FF926033A}" dt="2024-11-05T23:17:14.882" v="1620" actId="1037"/>
          <ac:graphicFrameMkLst>
            <pc:docMk/>
            <pc:sldMk cId="4055422833" sldId="1112"/>
            <ac:graphicFrameMk id="9" creationId="{9BCD4AB7-5A6A-3916-AA21-8A2236045DEA}"/>
          </ac:graphicFrameMkLst>
        </pc:graphicFrameChg>
        <pc:graphicFrameChg chg="add mod">
          <ac:chgData name="CAPOTE NOY, Roberto Mario" userId="00493373-f3c7-4a20-ad1a-1b901b156c55" providerId="ADAL" clId="{253AE997-AF61-4AA5-BE8F-065FF926033A}" dt="2024-11-05T23:17:21.720" v="1635" actId="1038"/>
          <ac:graphicFrameMkLst>
            <pc:docMk/>
            <pc:sldMk cId="4055422833" sldId="1112"/>
            <ac:graphicFrameMk id="11" creationId="{7664D6AF-F3F8-856A-AC58-080F195E510B}"/>
          </ac:graphicFrameMkLst>
        </pc:graphicFrameChg>
        <pc:picChg chg="add del mod">
          <ac:chgData name="CAPOTE NOY, Roberto Mario" userId="00493373-f3c7-4a20-ad1a-1b901b156c55" providerId="ADAL" clId="{253AE997-AF61-4AA5-BE8F-065FF926033A}" dt="2024-11-05T21:52:35.055" v="1361" actId="478"/>
          <ac:picMkLst>
            <pc:docMk/>
            <pc:sldMk cId="4055422833" sldId="1112"/>
            <ac:picMk id="7" creationId="{62D3D372-FFB3-B289-FFDD-E46C356A493B}"/>
          </ac:picMkLst>
        </pc:picChg>
        <pc:picChg chg="add del mod">
          <ac:chgData name="CAPOTE NOY, Roberto Mario" userId="00493373-f3c7-4a20-ad1a-1b901b156c55" providerId="ADAL" clId="{253AE997-AF61-4AA5-BE8F-065FF926033A}" dt="2024-11-05T23:17:08.688" v="1609" actId="478"/>
          <ac:picMkLst>
            <pc:docMk/>
            <pc:sldMk cId="4055422833" sldId="1112"/>
            <ac:picMk id="14" creationId="{79E949F9-7600-B5C3-6901-25785BDDC8AA}"/>
          </ac:picMkLst>
        </pc:picChg>
      </pc:sldChg>
      <pc:sldChg chg="addSp delSp modSp add mod modNotesTx">
        <pc:chgData name="CAPOTE NOY, Roberto Mario" userId="00493373-f3c7-4a20-ad1a-1b901b156c55" providerId="ADAL" clId="{253AE997-AF61-4AA5-BE8F-065FF926033A}" dt="2024-11-07T12:23:36.357" v="9018" actId="113"/>
        <pc:sldMkLst>
          <pc:docMk/>
          <pc:sldMk cId="327721299" sldId="1113"/>
        </pc:sldMkLst>
        <pc:spChg chg="add mod">
          <ac:chgData name="CAPOTE NOY, Roberto Mario" userId="00493373-f3c7-4a20-ad1a-1b901b156c55" providerId="ADAL" clId="{253AE997-AF61-4AA5-BE8F-065FF926033A}" dt="2024-11-07T12:14:18.723" v="8905" actId="20577"/>
          <ac:spMkLst>
            <pc:docMk/>
            <pc:sldMk cId="327721299" sldId="1113"/>
            <ac:spMk id="2" creationId="{A6B06FB2-342C-A4DC-D411-07885760C349}"/>
          </ac:spMkLst>
        </pc:spChg>
        <pc:spChg chg="add mod">
          <ac:chgData name="CAPOTE NOY, Roberto Mario" userId="00493373-f3c7-4a20-ad1a-1b901b156c55" providerId="ADAL" clId="{253AE997-AF61-4AA5-BE8F-065FF926033A}" dt="2024-11-07T12:22:18.576" v="9012" actId="1038"/>
          <ac:spMkLst>
            <pc:docMk/>
            <pc:sldMk cId="327721299" sldId="1113"/>
            <ac:spMk id="3" creationId="{58E31763-40DE-64D6-491A-5EF4F06A20EE}"/>
          </ac:spMkLst>
        </pc:spChg>
        <pc:graphicFrameChg chg="add del">
          <ac:chgData name="CAPOTE NOY, Roberto Mario" userId="00493373-f3c7-4a20-ad1a-1b901b156c55" providerId="ADAL" clId="{253AE997-AF61-4AA5-BE8F-065FF926033A}" dt="2024-11-06T19:00:00.855" v="4334" actId="478"/>
          <ac:graphicFrameMkLst>
            <pc:docMk/>
            <pc:sldMk cId="327721299" sldId="1113"/>
            <ac:graphicFrameMk id="3" creationId="{DB6D0CB0-544C-9CC5-43DD-FB4065422647}"/>
          </ac:graphicFrameMkLst>
        </pc:graphicFrameChg>
        <pc:graphicFrameChg chg="add mod modGraphic">
          <ac:chgData name="CAPOTE NOY, Roberto Mario" userId="00493373-f3c7-4a20-ad1a-1b901b156c55" providerId="ADAL" clId="{253AE997-AF61-4AA5-BE8F-065FF926033A}" dt="2024-11-07T12:23:36.357" v="9018" actId="113"/>
          <ac:graphicFrameMkLst>
            <pc:docMk/>
            <pc:sldMk cId="327721299" sldId="1113"/>
            <ac:graphicFrameMk id="4" creationId="{1B95CDB2-85E6-E2FE-1270-021DE91340D7}"/>
          </ac:graphicFrameMkLst>
        </pc:graphicFrameChg>
        <pc:picChg chg="mod">
          <ac:chgData name="CAPOTE NOY, Roberto Mario" userId="00493373-f3c7-4a20-ad1a-1b901b156c55" providerId="ADAL" clId="{253AE997-AF61-4AA5-BE8F-065FF926033A}" dt="2024-11-07T12:22:07.747" v="8982" actId="1038"/>
          <ac:picMkLst>
            <pc:docMk/>
            <pc:sldMk cId="327721299" sldId="1113"/>
            <ac:picMk id="5" creationId="{A21D2EFE-5454-FB5E-7499-796F29523768}"/>
          </ac:picMkLst>
        </pc:picChg>
        <pc:picChg chg="del">
          <ac:chgData name="CAPOTE NOY, Roberto Mario" userId="00493373-f3c7-4a20-ad1a-1b901b156c55" providerId="ADAL" clId="{253AE997-AF61-4AA5-BE8F-065FF926033A}" dt="2024-11-06T19:12:06.736" v="4628" actId="478"/>
          <ac:picMkLst>
            <pc:docMk/>
            <pc:sldMk cId="327721299" sldId="1113"/>
            <ac:picMk id="7" creationId="{49BD3ED8-CD79-260B-C1AB-ECF2B7B5FB52}"/>
          </ac:picMkLst>
        </pc:picChg>
        <pc:picChg chg="del">
          <ac:chgData name="CAPOTE NOY, Roberto Mario" userId="00493373-f3c7-4a20-ad1a-1b901b156c55" providerId="ADAL" clId="{253AE997-AF61-4AA5-BE8F-065FF926033A}" dt="2024-11-06T19:12:13.475" v="4629" actId="478"/>
          <ac:picMkLst>
            <pc:docMk/>
            <pc:sldMk cId="327721299" sldId="1113"/>
            <ac:picMk id="8" creationId="{95E60F68-BC74-0EC7-B272-CAC5F6FA9393}"/>
          </ac:picMkLst>
        </pc:picChg>
      </pc:sldChg>
      <pc:sldChg chg="addSp delSp modSp new del mod">
        <pc:chgData name="CAPOTE NOY, Roberto Mario" userId="00493373-f3c7-4a20-ad1a-1b901b156c55" providerId="ADAL" clId="{253AE997-AF61-4AA5-BE8F-065FF926033A}" dt="2024-11-06T18:53:30.289" v="4273" actId="2696"/>
        <pc:sldMkLst>
          <pc:docMk/>
          <pc:sldMk cId="1879964737" sldId="1113"/>
        </pc:sldMkLst>
        <pc:spChg chg="del">
          <ac:chgData name="CAPOTE NOY, Roberto Mario" userId="00493373-f3c7-4a20-ad1a-1b901b156c55" providerId="ADAL" clId="{253AE997-AF61-4AA5-BE8F-065FF926033A}" dt="2024-11-05T23:00:56.620" v="1503" actId="478"/>
          <ac:spMkLst>
            <pc:docMk/>
            <pc:sldMk cId="1879964737" sldId="1113"/>
            <ac:spMk id="2" creationId="{F72B1709-C06B-8A07-2CBE-50E4F21E15C5}"/>
          </ac:spMkLst>
        </pc:spChg>
        <pc:spChg chg="del mod">
          <ac:chgData name="CAPOTE NOY, Roberto Mario" userId="00493373-f3c7-4a20-ad1a-1b901b156c55" providerId="ADAL" clId="{253AE997-AF61-4AA5-BE8F-065FF926033A}" dt="2024-11-05T23:00:52.818" v="1501" actId="478"/>
          <ac:spMkLst>
            <pc:docMk/>
            <pc:sldMk cId="1879964737" sldId="1113"/>
            <ac:spMk id="3" creationId="{358FE374-B517-5906-9F57-A02426E6B792}"/>
          </ac:spMkLst>
        </pc:spChg>
        <pc:picChg chg="add mod">
          <ac:chgData name="CAPOTE NOY, Roberto Mario" userId="00493373-f3c7-4a20-ad1a-1b901b156c55" providerId="ADAL" clId="{253AE997-AF61-4AA5-BE8F-065FF926033A}" dt="2024-11-05T23:06:49.957" v="1513" actId="14100"/>
          <ac:picMkLst>
            <pc:docMk/>
            <pc:sldMk cId="1879964737" sldId="1113"/>
            <ac:picMk id="5" creationId="{A21D2EFE-5454-FB5E-7499-796F29523768}"/>
          </ac:picMkLst>
        </pc:picChg>
        <pc:picChg chg="add mod">
          <ac:chgData name="CAPOTE NOY, Roberto Mario" userId="00493373-f3c7-4a20-ad1a-1b901b156c55" providerId="ADAL" clId="{253AE997-AF61-4AA5-BE8F-065FF926033A}" dt="2024-11-05T23:05:56.084" v="1510" actId="1076"/>
          <ac:picMkLst>
            <pc:docMk/>
            <pc:sldMk cId="1879964737" sldId="1113"/>
            <ac:picMk id="7" creationId="{49BD3ED8-CD79-260B-C1AB-ECF2B7B5FB52}"/>
          </ac:picMkLst>
        </pc:picChg>
        <pc:picChg chg="add mod">
          <ac:chgData name="CAPOTE NOY, Roberto Mario" userId="00493373-f3c7-4a20-ad1a-1b901b156c55" providerId="ADAL" clId="{253AE997-AF61-4AA5-BE8F-065FF926033A}" dt="2024-11-05T23:07:28.726" v="1549" actId="692"/>
          <ac:picMkLst>
            <pc:docMk/>
            <pc:sldMk cId="1879964737" sldId="1113"/>
            <ac:picMk id="8" creationId="{95E60F68-BC74-0EC7-B272-CAC5F6FA9393}"/>
          </ac:picMkLst>
        </pc:picChg>
      </pc:sldChg>
      <pc:sldChg chg="addSp delSp modSp new add del mod">
        <pc:chgData name="CAPOTE NOY, Roberto Mario" userId="00493373-f3c7-4a20-ad1a-1b901b156c55" providerId="ADAL" clId="{253AE997-AF61-4AA5-BE8F-065FF926033A}" dt="2024-11-06T16:22:52.332" v="2140" actId="6549"/>
        <pc:sldMkLst>
          <pc:docMk/>
          <pc:sldMk cId="3546170389" sldId="1114"/>
        </pc:sldMkLst>
        <pc:spChg chg="mod">
          <ac:chgData name="CAPOTE NOY, Roberto Mario" userId="00493373-f3c7-4a20-ad1a-1b901b156c55" providerId="ADAL" clId="{253AE997-AF61-4AA5-BE8F-065FF926033A}" dt="2024-11-06T16:22:52.332" v="2140" actId="6549"/>
          <ac:spMkLst>
            <pc:docMk/>
            <pc:sldMk cId="3546170389" sldId="1114"/>
            <ac:spMk id="2" creationId="{30F58CF5-937B-CFF8-4222-429938C2A73B}"/>
          </ac:spMkLst>
        </pc:spChg>
        <pc:spChg chg="del">
          <ac:chgData name="CAPOTE NOY, Roberto Mario" userId="00493373-f3c7-4a20-ad1a-1b901b156c55" providerId="ADAL" clId="{253AE997-AF61-4AA5-BE8F-065FF926033A}" dt="2024-11-06T16:07:21.230" v="1763" actId="478"/>
          <ac:spMkLst>
            <pc:docMk/>
            <pc:sldMk cId="3546170389" sldId="1114"/>
            <ac:spMk id="3" creationId="{8E571E99-1BBB-CD77-58DB-5890F4911E29}"/>
          </ac:spMkLst>
        </pc:spChg>
        <pc:spChg chg="add mod">
          <ac:chgData name="CAPOTE NOY, Roberto Mario" userId="00493373-f3c7-4a20-ad1a-1b901b156c55" providerId="ADAL" clId="{253AE997-AF61-4AA5-BE8F-065FF926033A}" dt="2024-11-06T16:15:42.567" v="2052" actId="1076"/>
          <ac:spMkLst>
            <pc:docMk/>
            <pc:sldMk cId="3546170389" sldId="1114"/>
            <ac:spMk id="8" creationId="{C3FB03F6-0BB4-E6CD-8BFA-93C5810491D5}"/>
          </ac:spMkLst>
        </pc:spChg>
        <pc:picChg chg="add del mod">
          <ac:chgData name="CAPOTE NOY, Roberto Mario" userId="00493373-f3c7-4a20-ad1a-1b901b156c55" providerId="ADAL" clId="{253AE997-AF61-4AA5-BE8F-065FF926033A}" dt="2024-11-06T16:22:06.883" v="2060" actId="478"/>
          <ac:picMkLst>
            <pc:docMk/>
            <pc:sldMk cId="3546170389" sldId="1114"/>
            <ac:picMk id="5" creationId="{1D12579D-AE42-3480-BCAD-3E1AE8971BF8}"/>
          </ac:picMkLst>
        </pc:picChg>
        <pc:picChg chg="add del mod">
          <ac:chgData name="CAPOTE NOY, Roberto Mario" userId="00493373-f3c7-4a20-ad1a-1b901b156c55" providerId="ADAL" clId="{253AE997-AF61-4AA5-BE8F-065FF926033A}" dt="2024-11-06T16:14:03.624" v="2017" actId="478"/>
          <ac:picMkLst>
            <pc:docMk/>
            <pc:sldMk cId="3546170389" sldId="1114"/>
            <ac:picMk id="7" creationId="{0815008E-9CFA-1A7D-D230-677DE4F1FC63}"/>
          </ac:picMkLst>
        </pc:picChg>
        <pc:picChg chg="add del mod">
          <ac:chgData name="CAPOTE NOY, Roberto Mario" userId="00493373-f3c7-4a20-ad1a-1b901b156c55" providerId="ADAL" clId="{253AE997-AF61-4AA5-BE8F-065FF926033A}" dt="2024-11-06T16:22:08.518" v="2062" actId="478"/>
          <ac:picMkLst>
            <pc:docMk/>
            <pc:sldMk cId="3546170389" sldId="1114"/>
            <ac:picMk id="10" creationId="{CAAB8E8C-28A9-8999-235F-C224B185AA81}"/>
          </ac:picMkLst>
        </pc:picChg>
        <pc:picChg chg="add mod">
          <ac:chgData name="CAPOTE NOY, Roberto Mario" userId="00493373-f3c7-4a20-ad1a-1b901b156c55" providerId="ADAL" clId="{253AE997-AF61-4AA5-BE8F-065FF926033A}" dt="2024-11-06T16:22:21.733" v="2132" actId="1037"/>
          <ac:picMkLst>
            <pc:docMk/>
            <pc:sldMk cId="3546170389" sldId="1114"/>
            <ac:picMk id="12" creationId="{5B79BBE6-7688-4E0B-B8EA-E827142B6551}"/>
          </ac:picMkLst>
        </pc:picChg>
      </pc:sldChg>
      <pc:sldChg chg="addSp delSp modSp add del mod">
        <pc:chgData name="CAPOTE NOY, Roberto Mario" userId="00493373-f3c7-4a20-ad1a-1b901b156c55" providerId="ADAL" clId="{253AE997-AF61-4AA5-BE8F-065FF926033A}" dt="2024-11-06T18:53:30.289" v="4273" actId="2696"/>
        <pc:sldMkLst>
          <pc:docMk/>
          <pc:sldMk cId="834576940" sldId="1115"/>
        </pc:sldMkLst>
        <pc:spChg chg="add mod">
          <ac:chgData name="CAPOTE NOY, Roberto Mario" userId="00493373-f3c7-4a20-ad1a-1b901b156c55" providerId="ADAL" clId="{253AE997-AF61-4AA5-BE8F-065FF926033A}" dt="2024-11-05T23:19:22.379" v="1664" actId="1076"/>
          <ac:spMkLst>
            <pc:docMk/>
            <pc:sldMk cId="834576940" sldId="1115"/>
            <ac:spMk id="4" creationId="{A8717157-D316-E676-D871-730C5CF60ED9}"/>
          </ac:spMkLst>
        </pc:spChg>
        <pc:spChg chg="add mod">
          <ac:chgData name="CAPOTE NOY, Roberto Mario" userId="00493373-f3c7-4a20-ad1a-1b901b156c55" providerId="ADAL" clId="{253AE997-AF61-4AA5-BE8F-065FF926033A}" dt="2024-11-05T23:21:43.367" v="1755" actId="20577"/>
          <ac:spMkLst>
            <pc:docMk/>
            <pc:sldMk cId="834576940" sldId="1115"/>
            <ac:spMk id="5" creationId="{B484F86A-3D95-EDE3-E1DD-858925AFDCBF}"/>
          </ac:spMkLst>
        </pc:spChg>
        <pc:graphicFrameChg chg="del">
          <ac:chgData name="CAPOTE NOY, Roberto Mario" userId="00493373-f3c7-4a20-ad1a-1b901b156c55" providerId="ADAL" clId="{253AE997-AF61-4AA5-BE8F-065FF926033A}" dt="2024-11-05T23:12:18.623" v="1552" actId="478"/>
          <ac:graphicFrameMkLst>
            <pc:docMk/>
            <pc:sldMk cId="834576940" sldId="1115"/>
            <ac:graphicFrameMk id="9" creationId="{9BCD4AB7-5A6A-3916-AA21-8A2236045DEA}"/>
          </ac:graphicFrameMkLst>
        </pc:graphicFrameChg>
        <pc:graphicFrameChg chg="del">
          <ac:chgData name="CAPOTE NOY, Roberto Mario" userId="00493373-f3c7-4a20-ad1a-1b901b156c55" providerId="ADAL" clId="{253AE997-AF61-4AA5-BE8F-065FF926033A}" dt="2024-11-05T23:12:20.414" v="1553" actId="478"/>
          <ac:graphicFrameMkLst>
            <pc:docMk/>
            <pc:sldMk cId="834576940" sldId="1115"/>
            <ac:graphicFrameMk id="11" creationId="{7664D6AF-F3F8-856A-AC58-080F195E510B}"/>
          </ac:graphicFrameMkLst>
        </pc:graphicFrameChg>
        <pc:picChg chg="add mod">
          <ac:chgData name="CAPOTE NOY, Roberto Mario" userId="00493373-f3c7-4a20-ad1a-1b901b156c55" providerId="ADAL" clId="{253AE997-AF61-4AA5-BE8F-065FF926033A}" dt="2024-11-05T23:16:36.821" v="1603" actId="1076"/>
          <ac:picMkLst>
            <pc:docMk/>
            <pc:sldMk cId="834576940" sldId="1115"/>
            <ac:picMk id="3" creationId="{DEB03E5E-273F-D78F-2CB5-95B3703F4F24}"/>
          </ac:picMkLst>
        </pc:picChg>
        <pc:picChg chg="del">
          <ac:chgData name="CAPOTE NOY, Roberto Mario" userId="00493373-f3c7-4a20-ad1a-1b901b156c55" providerId="ADAL" clId="{253AE997-AF61-4AA5-BE8F-065FF926033A}" dt="2024-11-05T23:12:22.400" v="1554" actId="478"/>
          <ac:picMkLst>
            <pc:docMk/>
            <pc:sldMk cId="834576940" sldId="1115"/>
            <ac:picMk id="14" creationId="{79E949F9-7600-B5C3-6901-25785BDDC8AA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12:13:34.238" v="8886" actId="20577"/>
        <pc:sldMkLst>
          <pc:docMk/>
          <pc:sldMk cId="1072624548" sldId="1115"/>
        </pc:sldMkLst>
        <pc:spChg chg="add mod">
          <ac:chgData name="CAPOTE NOY, Roberto Mario" userId="00493373-f3c7-4a20-ad1a-1b901b156c55" providerId="ADAL" clId="{253AE997-AF61-4AA5-BE8F-065FF926033A}" dt="2024-11-06T23:59:42.830" v="5240" actId="20577"/>
          <ac:spMkLst>
            <pc:docMk/>
            <pc:sldMk cId="1072624548" sldId="1115"/>
            <ac:spMk id="2" creationId="{8FA3D664-A616-AF77-5540-1245D47C6D58}"/>
          </ac:spMkLst>
        </pc:spChg>
        <pc:spChg chg="mod">
          <ac:chgData name="CAPOTE NOY, Roberto Mario" userId="00493373-f3c7-4a20-ad1a-1b901b156c55" providerId="ADAL" clId="{253AE997-AF61-4AA5-BE8F-065FF926033A}" dt="2024-11-07T11:16:10.332" v="7380" actId="1076"/>
          <ac:spMkLst>
            <pc:docMk/>
            <pc:sldMk cId="1072624548" sldId="1115"/>
            <ac:spMk id="5" creationId="{B484F86A-3D95-EDE3-E1DD-858925AFDCBF}"/>
          </ac:spMkLst>
        </pc:spChg>
        <pc:spChg chg="add mod">
          <ac:chgData name="CAPOTE NOY, Roberto Mario" userId="00493373-f3c7-4a20-ad1a-1b901b156c55" providerId="ADAL" clId="{253AE997-AF61-4AA5-BE8F-065FF926033A}" dt="2024-11-07T11:00:46.784" v="6933" actId="207"/>
          <ac:spMkLst>
            <pc:docMk/>
            <pc:sldMk cId="1072624548" sldId="1115"/>
            <ac:spMk id="6" creationId="{8389B550-7F30-DF01-4B06-6FB6820E11AE}"/>
          </ac:spMkLst>
        </pc:spChg>
        <pc:spChg chg="add mod">
          <ac:chgData name="CAPOTE NOY, Roberto Mario" userId="00493373-f3c7-4a20-ad1a-1b901b156c55" providerId="ADAL" clId="{253AE997-AF61-4AA5-BE8F-065FF926033A}" dt="2024-11-07T00:01:49.923" v="5430" actId="1038"/>
          <ac:spMkLst>
            <pc:docMk/>
            <pc:sldMk cId="1072624548" sldId="1115"/>
            <ac:spMk id="7" creationId="{2E38483F-DE58-FA12-96F8-427B88C7F0C7}"/>
          </ac:spMkLst>
        </pc:spChg>
        <pc:spChg chg="add del mod">
          <ac:chgData name="CAPOTE NOY, Roberto Mario" userId="00493373-f3c7-4a20-ad1a-1b901b156c55" providerId="ADAL" clId="{253AE997-AF61-4AA5-BE8F-065FF926033A}" dt="2024-11-07T11:00:08.883" v="6929" actId="478"/>
          <ac:spMkLst>
            <pc:docMk/>
            <pc:sldMk cId="1072624548" sldId="1115"/>
            <ac:spMk id="11" creationId="{D739DEF8-DEFC-F1BF-7065-2DD1867A0ED4}"/>
          </ac:spMkLst>
        </pc:spChg>
        <pc:spChg chg="del mod">
          <ac:chgData name="CAPOTE NOY, Roberto Mario" userId="00493373-f3c7-4a20-ad1a-1b901b156c55" providerId="ADAL" clId="{253AE997-AF61-4AA5-BE8F-065FF926033A}" dt="2024-11-07T10:59:58.179" v="6926" actId="478"/>
          <ac:spMkLst>
            <pc:docMk/>
            <pc:sldMk cId="1072624548" sldId="1115"/>
            <ac:spMk id="12" creationId="{00D83F48-71FA-B8E4-2358-A2ADC4306BED}"/>
          </ac:spMkLst>
        </pc:spChg>
        <pc:spChg chg="add del mod">
          <ac:chgData name="CAPOTE NOY, Roberto Mario" userId="00493373-f3c7-4a20-ad1a-1b901b156c55" providerId="ADAL" clId="{253AE997-AF61-4AA5-BE8F-065FF926033A}" dt="2024-11-07T11:08:57.163" v="7246" actId="478"/>
          <ac:spMkLst>
            <pc:docMk/>
            <pc:sldMk cId="1072624548" sldId="1115"/>
            <ac:spMk id="13" creationId="{CE8B5C83-84E5-50A3-A33E-6DAA12D36E32}"/>
          </ac:spMkLst>
        </pc:spChg>
        <pc:spChg chg="add mod">
          <ac:chgData name="CAPOTE NOY, Roberto Mario" userId="00493373-f3c7-4a20-ad1a-1b901b156c55" providerId="ADAL" clId="{253AE997-AF61-4AA5-BE8F-065FF926033A}" dt="2024-11-07T11:03:03.513" v="7066" actId="1076"/>
          <ac:spMkLst>
            <pc:docMk/>
            <pc:sldMk cId="1072624548" sldId="1115"/>
            <ac:spMk id="18" creationId="{0A7CD737-D950-7744-A4F4-4C9345FF0660}"/>
          </ac:spMkLst>
        </pc:spChg>
        <pc:spChg chg="add mod">
          <ac:chgData name="CAPOTE NOY, Roberto Mario" userId="00493373-f3c7-4a20-ad1a-1b901b156c55" providerId="ADAL" clId="{253AE997-AF61-4AA5-BE8F-065FF926033A}" dt="2024-11-07T12:13:34.238" v="8886" actId="20577"/>
          <ac:spMkLst>
            <pc:docMk/>
            <pc:sldMk cId="1072624548" sldId="1115"/>
            <ac:spMk id="19" creationId="{B98FECDD-FCA8-DFC9-C849-B0B55A8ED485}"/>
          </ac:spMkLst>
        </pc:spChg>
        <pc:spChg chg="add mod">
          <ac:chgData name="CAPOTE NOY, Roberto Mario" userId="00493373-f3c7-4a20-ad1a-1b901b156c55" providerId="ADAL" clId="{253AE997-AF61-4AA5-BE8F-065FF926033A}" dt="2024-11-07T11:17:05.945" v="7455" actId="1038"/>
          <ac:spMkLst>
            <pc:docMk/>
            <pc:sldMk cId="1072624548" sldId="1115"/>
            <ac:spMk id="20" creationId="{D58BCB48-8F78-4957-3112-7B5F462C769C}"/>
          </ac:spMkLst>
        </pc:spChg>
        <pc:picChg chg="mod">
          <ac:chgData name="CAPOTE NOY, Roberto Mario" userId="00493373-f3c7-4a20-ad1a-1b901b156c55" providerId="ADAL" clId="{253AE997-AF61-4AA5-BE8F-065FF926033A}" dt="2024-11-06T23:53:00.209" v="4855" actId="14100"/>
          <ac:picMkLst>
            <pc:docMk/>
            <pc:sldMk cId="1072624548" sldId="1115"/>
            <ac:picMk id="3" creationId="{DEB03E5E-273F-D78F-2CB5-95B3703F4F24}"/>
          </ac:picMkLst>
        </pc:picChg>
        <pc:cxnChg chg="add mod">
          <ac:chgData name="CAPOTE NOY, Roberto Mario" userId="00493373-f3c7-4a20-ad1a-1b901b156c55" providerId="ADAL" clId="{253AE997-AF61-4AA5-BE8F-065FF926033A}" dt="2024-11-07T11:02:26.640" v="7061" actId="1037"/>
          <ac:cxnSpMkLst>
            <pc:docMk/>
            <pc:sldMk cId="1072624548" sldId="1115"/>
            <ac:cxnSpMk id="15" creationId="{5A7B1238-9D4C-9E7F-4F18-C9D4339CD03D}"/>
          </ac:cxnSpMkLst>
        </pc:cxnChg>
      </pc:sldChg>
      <pc:sldChg chg="addSp delSp modSp new del mod">
        <pc:chgData name="CAPOTE NOY, Roberto Mario" userId="00493373-f3c7-4a20-ad1a-1b901b156c55" providerId="ADAL" clId="{253AE997-AF61-4AA5-BE8F-065FF926033A}" dt="2024-11-05T23:34:15.304" v="1762" actId="47"/>
        <pc:sldMkLst>
          <pc:docMk/>
          <pc:sldMk cId="2224410274" sldId="1116"/>
        </pc:sldMkLst>
        <pc:spChg chg="del">
          <ac:chgData name="CAPOTE NOY, Roberto Mario" userId="00493373-f3c7-4a20-ad1a-1b901b156c55" providerId="ADAL" clId="{253AE997-AF61-4AA5-BE8F-065FF926033A}" dt="2024-11-05T23:32:23.774" v="1757" actId="478"/>
          <ac:spMkLst>
            <pc:docMk/>
            <pc:sldMk cId="2224410274" sldId="1116"/>
            <ac:spMk id="3" creationId="{1A66BEC0-AE8B-FE67-7FBF-8D52918505D5}"/>
          </ac:spMkLst>
        </pc:spChg>
        <pc:picChg chg="add del mod">
          <ac:chgData name="CAPOTE NOY, Roberto Mario" userId="00493373-f3c7-4a20-ad1a-1b901b156c55" providerId="ADAL" clId="{253AE997-AF61-4AA5-BE8F-065FF926033A}" dt="2024-11-05T23:34:12.765" v="1761" actId="478"/>
          <ac:picMkLst>
            <pc:docMk/>
            <pc:sldMk cId="2224410274" sldId="1116"/>
            <ac:picMk id="5" creationId="{EED2939F-1AE5-1682-95AA-F7DD0DDA5B82}"/>
          </ac:picMkLst>
        </pc:picChg>
      </pc:sldChg>
      <pc:sldChg chg="addSp delSp modSp add del mod ord">
        <pc:chgData name="CAPOTE NOY, Roberto Mario" userId="00493373-f3c7-4a20-ad1a-1b901b156c55" providerId="ADAL" clId="{253AE997-AF61-4AA5-BE8F-065FF926033A}" dt="2024-11-06T19:28:47.582" v="4779" actId="47"/>
        <pc:sldMkLst>
          <pc:docMk/>
          <pc:sldMk cId="3598412268" sldId="1116"/>
        </pc:sldMkLst>
        <pc:spChg chg="mod">
          <ac:chgData name="CAPOTE NOY, Roberto Mario" userId="00493373-f3c7-4a20-ad1a-1b901b156c55" providerId="ADAL" clId="{253AE997-AF61-4AA5-BE8F-065FF926033A}" dt="2024-11-06T17:18:15.644" v="2167" actId="1076"/>
          <ac:spMkLst>
            <pc:docMk/>
            <pc:sldMk cId="3598412268" sldId="1116"/>
            <ac:spMk id="2" creationId="{30F58CF5-937B-CFF8-4222-429938C2A73B}"/>
          </ac:spMkLst>
        </pc:spChg>
        <pc:picChg chg="add mod">
          <ac:chgData name="CAPOTE NOY, Roberto Mario" userId="00493373-f3c7-4a20-ad1a-1b901b156c55" providerId="ADAL" clId="{253AE997-AF61-4AA5-BE8F-065FF926033A}" dt="2024-11-06T17:17:26.555" v="2144" actId="14100"/>
          <ac:picMkLst>
            <pc:docMk/>
            <pc:sldMk cId="3598412268" sldId="1116"/>
            <ac:picMk id="4" creationId="{6F0426AA-6CF0-07C7-8F08-25B15202997F}"/>
          </ac:picMkLst>
        </pc:picChg>
        <pc:picChg chg="del">
          <ac:chgData name="CAPOTE NOY, Roberto Mario" userId="00493373-f3c7-4a20-ad1a-1b901b156c55" providerId="ADAL" clId="{253AE997-AF61-4AA5-BE8F-065FF926033A}" dt="2024-11-06T17:17:18.917" v="2141" actId="478"/>
          <ac:picMkLst>
            <pc:docMk/>
            <pc:sldMk cId="3598412268" sldId="1116"/>
            <ac:picMk id="5" creationId="{1D12579D-AE42-3480-BCAD-3E1AE8971BF8}"/>
          </ac:picMkLst>
        </pc:picChg>
        <pc:picChg chg="del">
          <ac:chgData name="CAPOTE NOY, Roberto Mario" userId="00493373-f3c7-4a20-ad1a-1b901b156c55" providerId="ADAL" clId="{253AE997-AF61-4AA5-BE8F-065FF926033A}" dt="2024-11-06T17:17:20.828" v="2142" actId="478"/>
          <ac:picMkLst>
            <pc:docMk/>
            <pc:sldMk cId="3598412268" sldId="1116"/>
            <ac:picMk id="10" creationId="{CAAB8E8C-28A9-8999-235F-C224B185AA81}"/>
          </ac:picMkLst>
        </pc:picChg>
      </pc:sldChg>
      <pc:sldChg chg="addSp delSp modSp new mod">
        <pc:chgData name="CAPOTE NOY, Roberto Mario" userId="00493373-f3c7-4a20-ad1a-1b901b156c55" providerId="ADAL" clId="{253AE997-AF61-4AA5-BE8F-065FF926033A}" dt="2024-11-07T12:26:38.338" v="9085" actId="6549"/>
        <pc:sldMkLst>
          <pc:docMk/>
          <pc:sldMk cId="1533193540" sldId="1117"/>
        </pc:sldMkLst>
        <pc:spChg chg="del">
          <ac:chgData name="CAPOTE NOY, Roberto Mario" userId="00493373-f3c7-4a20-ad1a-1b901b156c55" providerId="ADAL" clId="{253AE997-AF61-4AA5-BE8F-065FF926033A}" dt="2024-11-06T18:09:21.942" v="2987" actId="478"/>
          <ac:spMkLst>
            <pc:docMk/>
            <pc:sldMk cId="1533193540" sldId="1117"/>
            <ac:spMk id="2" creationId="{630E6A33-7A1B-9018-FB69-854AEC3D5FC5}"/>
          </ac:spMkLst>
        </pc:spChg>
        <pc:spChg chg="del">
          <ac:chgData name="CAPOTE NOY, Roberto Mario" userId="00493373-f3c7-4a20-ad1a-1b901b156c55" providerId="ADAL" clId="{253AE997-AF61-4AA5-BE8F-065FF926033A}" dt="2024-11-06T18:09:18.393" v="2986" actId="478"/>
          <ac:spMkLst>
            <pc:docMk/>
            <pc:sldMk cId="1533193540" sldId="1117"/>
            <ac:spMk id="3" creationId="{CE57A21B-E176-8D15-EEB9-ADD150AE70E9}"/>
          </ac:spMkLst>
        </pc:spChg>
        <pc:spChg chg="add del mod">
          <ac:chgData name="CAPOTE NOY, Roberto Mario" userId="00493373-f3c7-4a20-ad1a-1b901b156c55" providerId="ADAL" clId="{253AE997-AF61-4AA5-BE8F-065FF926033A}" dt="2024-11-07T12:26:35.927" v="9083" actId="478"/>
          <ac:spMkLst>
            <pc:docMk/>
            <pc:sldMk cId="1533193540" sldId="1117"/>
            <ac:spMk id="3" creationId="{F56865E2-711F-984D-CD84-5D3E947E70B8}"/>
          </ac:spMkLst>
        </pc:spChg>
        <pc:spChg chg="add mod">
          <ac:chgData name="CAPOTE NOY, Roberto Mario" userId="00493373-f3c7-4a20-ad1a-1b901b156c55" providerId="ADAL" clId="{253AE997-AF61-4AA5-BE8F-065FF926033A}" dt="2024-11-07T12:26:38.338" v="9085" actId="6549"/>
          <ac:spMkLst>
            <pc:docMk/>
            <pc:sldMk cId="1533193540" sldId="1117"/>
            <ac:spMk id="4" creationId="{A4EE6EF4-7F14-3A82-C334-626E12806C49}"/>
          </ac:spMkLst>
        </pc:spChg>
        <pc:spChg chg="add del mod">
          <ac:chgData name="CAPOTE NOY, Roberto Mario" userId="00493373-f3c7-4a20-ad1a-1b901b156c55" providerId="ADAL" clId="{253AE997-AF61-4AA5-BE8F-065FF926033A}" dt="2024-11-07T12:26:32.043" v="9081" actId="478"/>
          <ac:spMkLst>
            <pc:docMk/>
            <pc:sldMk cId="1533193540" sldId="1117"/>
            <ac:spMk id="6" creationId="{C2F5479A-DB5D-E469-4B86-D990DD222860}"/>
          </ac:spMkLst>
        </pc:spChg>
        <pc:spChg chg="add mod">
          <ac:chgData name="CAPOTE NOY, Roberto Mario" userId="00493373-f3c7-4a20-ad1a-1b901b156c55" providerId="ADAL" clId="{253AE997-AF61-4AA5-BE8F-065FF926033A}" dt="2024-11-06T18:11:30.685" v="3182" actId="1038"/>
          <ac:spMkLst>
            <pc:docMk/>
            <pc:sldMk cId="1533193540" sldId="1117"/>
            <ac:spMk id="7" creationId="{095A21A4-82A8-E10D-8BC0-4C2B1F7FE595}"/>
          </ac:spMkLst>
        </pc:spChg>
        <pc:picChg chg="add mod">
          <ac:chgData name="CAPOTE NOY, Roberto Mario" userId="00493373-f3c7-4a20-ad1a-1b901b156c55" providerId="ADAL" clId="{253AE997-AF61-4AA5-BE8F-065FF926033A}" dt="2024-11-06T18:09:31.145" v="2991" actId="1076"/>
          <ac:picMkLst>
            <pc:docMk/>
            <pc:sldMk cId="1533193540" sldId="1117"/>
            <ac:picMk id="5" creationId="{C082B1F2-8F28-218F-4923-18331C78DA52}"/>
          </ac:picMkLst>
        </pc:picChg>
      </pc:sldChg>
      <pc:sldChg chg="addSp modSp add mod">
        <pc:chgData name="CAPOTE NOY, Roberto Mario" userId="00493373-f3c7-4a20-ad1a-1b901b156c55" providerId="ADAL" clId="{253AE997-AF61-4AA5-BE8F-065FF926033A}" dt="2024-11-07T09:43:56.230" v="6040" actId="20577"/>
        <pc:sldMkLst>
          <pc:docMk/>
          <pc:sldMk cId="3491282836" sldId="1118"/>
        </pc:sldMkLst>
        <pc:spChg chg="mod">
          <ac:chgData name="CAPOTE NOY, Roberto Mario" userId="00493373-f3c7-4a20-ad1a-1b901b156c55" providerId="ADAL" clId="{253AE997-AF61-4AA5-BE8F-065FF926033A}" dt="2024-11-06T18:38:16.576" v="3903" actId="207"/>
          <ac:spMkLst>
            <pc:docMk/>
            <pc:sldMk cId="3491282836" sldId="1118"/>
            <ac:spMk id="2" creationId="{630E6A33-7A1B-9018-FB69-854AEC3D5FC5}"/>
          </ac:spMkLst>
        </pc:spChg>
        <pc:spChg chg="mod">
          <ac:chgData name="CAPOTE NOY, Roberto Mario" userId="00493373-f3c7-4a20-ad1a-1b901b156c55" providerId="ADAL" clId="{253AE997-AF61-4AA5-BE8F-065FF926033A}" dt="2024-11-07T09:43:56.230" v="6040" actId="20577"/>
          <ac:spMkLst>
            <pc:docMk/>
            <pc:sldMk cId="3491282836" sldId="1118"/>
            <ac:spMk id="3" creationId="{CE57A21B-E176-8D15-EEB9-ADD150AE70E9}"/>
          </ac:spMkLst>
        </pc:spChg>
        <pc:spChg chg="add">
          <ac:chgData name="CAPOTE NOY, Roberto Mario" userId="00493373-f3c7-4a20-ad1a-1b901b156c55" providerId="ADAL" clId="{253AE997-AF61-4AA5-BE8F-065FF926033A}" dt="2024-11-06T18:33:55.895" v="3572" actId="11529"/>
          <ac:spMkLst>
            <pc:docMk/>
            <pc:sldMk cId="3491282836" sldId="1118"/>
            <ac:spMk id="4" creationId="{81BC1032-B009-C257-55BA-F758822D3576}"/>
          </ac:spMkLst>
        </pc:spChg>
        <pc:spChg chg="add mod">
          <ac:chgData name="CAPOTE NOY, Roberto Mario" userId="00493373-f3c7-4a20-ad1a-1b901b156c55" providerId="ADAL" clId="{253AE997-AF61-4AA5-BE8F-065FF926033A}" dt="2024-11-06T18:38:27.157" v="3977" actId="1035"/>
          <ac:spMkLst>
            <pc:docMk/>
            <pc:sldMk cId="3491282836" sldId="1118"/>
            <ac:spMk id="5" creationId="{F028C275-DF17-3B8C-FAED-BC9BF8D193A0}"/>
          </ac:spMkLst>
        </pc:spChg>
        <pc:spChg chg="add mod">
          <ac:chgData name="CAPOTE NOY, Roberto Mario" userId="00493373-f3c7-4a20-ad1a-1b901b156c55" providerId="ADAL" clId="{253AE997-AF61-4AA5-BE8F-065FF926033A}" dt="2024-11-06T18:38:42.260" v="3986" actId="1038"/>
          <ac:spMkLst>
            <pc:docMk/>
            <pc:sldMk cId="3491282836" sldId="1118"/>
            <ac:spMk id="6" creationId="{8A9D64CE-F2DF-2640-5AC2-6B114BA641D1}"/>
          </ac:spMkLst>
        </pc:spChg>
      </pc:sldChg>
      <pc:sldChg chg="addSp delSp modSp add del mod">
        <pc:chgData name="CAPOTE NOY, Roberto Mario" userId="00493373-f3c7-4a20-ad1a-1b901b156c55" providerId="ADAL" clId="{253AE997-AF61-4AA5-BE8F-065FF926033A}" dt="2024-11-07T12:08:05.873" v="8864" actId="47"/>
        <pc:sldMkLst>
          <pc:docMk/>
          <pc:sldMk cId="1757969351" sldId="1119"/>
        </pc:sldMkLst>
        <pc:spChg chg="mod">
          <ac:chgData name="CAPOTE NOY, Roberto Mario" userId="00493373-f3c7-4a20-ad1a-1b901b156c55" providerId="ADAL" clId="{253AE997-AF61-4AA5-BE8F-065FF926033A}" dt="2024-11-06T17:20:26.707" v="2174" actId="6549"/>
          <ac:spMkLst>
            <pc:docMk/>
            <pc:sldMk cId="1757969351" sldId="1119"/>
            <ac:spMk id="2" creationId="{30F58CF5-937B-CFF8-4222-429938C2A73B}"/>
          </ac:spMkLst>
        </pc:spChg>
        <pc:picChg chg="add mod">
          <ac:chgData name="CAPOTE NOY, Roberto Mario" userId="00493373-f3c7-4a20-ad1a-1b901b156c55" providerId="ADAL" clId="{253AE997-AF61-4AA5-BE8F-065FF926033A}" dt="2024-11-06T17:20:36.640" v="2178" actId="14100"/>
          <ac:picMkLst>
            <pc:docMk/>
            <pc:sldMk cId="1757969351" sldId="1119"/>
            <ac:picMk id="4" creationId="{62862A26-2E5F-BC83-9EF7-5EFB2307A6E1}"/>
          </ac:picMkLst>
        </pc:picChg>
        <pc:picChg chg="del">
          <ac:chgData name="CAPOTE NOY, Roberto Mario" userId="00493373-f3c7-4a20-ad1a-1b901b156c55" providerId="ADAL" clId="{253AE997-AF61-4AA5-BE8F-065FF926033A}" dt="2024-11-06T17:20:29.070" v="2175" actId="478"/>
          <ac:picMkLst>
            <pc:docMk/>
            <pc:sldMk cId="1757969351" sldId="1119"/>
            <ac:picMk id="12" creationId="{5B79BBE6-7688-4E0B-B8EA-E827142B6551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12:25:17.011" v="9033" actId="207"/>
        <pc:sldMkLst>
          <pc:docMk/>
          <pc:sldMk cId="813777957" sldId="1120"/>
        </pc:sldMkLst>
        <pc:spChg chg="mod">
          <ac:chgData name="CAPOTE NOY, Roberto Mario" userId="00493373-f3c7-4a20-ad1a-1b901b156c55" providerId="ADAL" clId="{253AE997-AF61-4AA5-BE8F-065FF926033A}" dt="2024-11-07T12:25:17.011" v="9033" actId="207"/>
          <ac:spMkLst>
            <pc:docMk/>
            <pc:sldMk cId="813777957" sldId="1120"/>
            <ac:spMk id="2" creationId="{30F58CF5-937B-CFF8-4222-429938C2A73B}"/>
          </ac:spMkLst>
        </pc:spChg>
        <pc:spChg chg="mod">
          <ac:chgData name="CAPOTE NOY, Roberto Mario" userId="00493373-f3c7-4a20-ad1a-1b901b156c55" providerId="ADAL" clId="{253AE997-AF61-4AA5-BE8F-065FF926033A}" dt="2024-11-06T17:52:54.630" v="2985" actId="20577"/>
          <ac:spMkLst>
            <pc:docMk/>
            <pc:sldMk cId="813777957" sldId="1120"/>
            <ac:spMk id="8" creationId="{C3FB03F6-0BB4-E6CD-8BFA-93C5810491D5}"/>
          </ac:spMkLst>
        </pc:spChg>
        <pc:spChg chg="add mod">
          <ac:chgData name="CAPOTE NOY, Roberto Mario" userId="00493373-f3c7-4a20-ad1a-1b901b156c55" providerId="ADAL" clId="{253AE997-AF61-4AA5-BE8F-065FF926033A}" dt="2024-11-06T17:52:26.605" v="2965" actId="1076"/>
          <ac:spMkLst>
            <pc:docMk/>
            <pc:sldMk cId="813777957" sldId="1120"/>
            <ac:spMk id="11" creationId="{6618FFF8-5384-E02C-1C63-507139A9267C}"/>
          </ac:spMkLst>
        </pc:spChg>
        <pc:spChg chg="add mod">
          <ac:chgData name="CAPOTE NOY, Roberto Mario" userId="00493373-f3c7-4a20-ad1a-1b901b156c55" providerId="ADAL" clId="{253AE997-AF61-4AA5-BE8F-065FF926033A}" dt="2024-11-06T17:52:39.352" v="2968" actId="1076"/>
          <ac:spMkLst>
            <pc:docMk/>
            <pc:sldMk cId="813777957" sldId="1120"/>
            <ac:spMk id="12" creationId="{FA216FAD-A63D-4BDA-87A2-3F17562C82A9}"/>
          </ac:spMkLst>
        </pc:spChg>
        <pc:spChg chg="add mod">
          <ac:chgData name="CAPOTE NOY, Roberto Mario" userId="00493373-f3c7-4a20-ad1a-1b901b156c55" providerId="ADAL" clId="{253AE997-AF61-4AA5-BE8F-065FF926033A}" dt="2024-11-06T17:52:31.626" v="2966" actId="1076"/>
          <ac:spMkLst>
            <pc:docMk/>
            <pc:sldMk cId="813777957" sldId="1120"/>
            <ac:spMk id="13" creationId="{05BC51D5-EEFE-9C5A-E556-71C62A851407}"/>
          </ac:spMkLst>
        </pc:spChg>
        <pc:spChg chg="add del mod">
          <ac:chgData name="CAPOTE NOY, Roberto Mario" userId="00493373-f3c7-4a20-ad1a-1b901b156c55" providerId="ADAL" clId="{253AE997-AF61-4AA5-BE8F-065FF926033A}" dt="2024-11-06T17:52:35.418" v="2967" actId="478"/>
          <ac:spMkLst>
            <pc:docMk/>
            <pc:sldMk cId="813777957" sldId="1120"/>
            <ac:spMk id="14" creationId="{ADD2821F-DD05-814E-9094-4D9514452097}"/>
          </ac:spMkLst>
        </pc:spChg>
        <pc:picChg chg="del">
          <ac:chgData name="CAPOTE NOY, Roberto Mario" userId="00493373-f3c7-4a20-ad1a-1b901b156c55" providerId="ADAL" clId="{253AE997-AF61-4AA5-BE8F-065FF926033A}" dt="2024-11-06T17:22:34.279" v="2204" actId="478"/>
          <ac:picMkLst>
            <pc:docMk/>
            <pc:sldMk cId="813777957" sldId="1120"/>
            <ac:picMk id="4" creationId="{62862A26-2E5F-BC83-9EF7-5EFB2307A6E1}"/>
          </ac:picMkLst>
        </pc:picChg>
        <pc:picChg chg="add mod">
          <ac:chgData name="CAPOTE NOY, Roberto Mario" userId="00493373-f3c7-4a20-ad1a-1b901b156c55" providerId="ADAL" clId="{253AE997-AF61-4AA5-BE8F-065FF926033A}" dt="2024-11-06T17:27:30.176" v="2401" actId="14100"/>
          <ac:picMkLst>
            <pc:docMk/>
            <pc:sldMk cId="813777957" sldId="1120"/>
            <ac:picMk id="5" creationId="{3C6B068B-A682-55F5-90C6-8D137B81B3F3}"/>
          </ac:picMkLst>
        </pc:picChg>
        <pc:picChg chg="add mod">
          <ac:chgData name="CAPOTE NOY, Roberto Mario" userId="00493373-f3c7-4a20-ad1a-1b901b156c55" providerId="ADAL" clId="{253AE997-AF61-4AA5-BE8F-065FF926033A}" dt="2024-11-06T17:41:26.871" v="2918" actId="1076"/>
          <ac:picMkLst>
            <pc:docMk/>
            <pc:sldMk cId="813777957" sldId="1120"/>
            <ac:picMk id="7" creationId="{58D22A9B-B85F-1B51-BACA-CFD3C7C0F43D}"/>
          </ac:picMkLst>
        </pc:picChg>
        <pc:picChg chg="add del mod">
          <ac:chgData name="CAPOTE NOY, Roberto Mario" userId="00493373-f3c7-4a20-ad1a-1b901b156c55" providerId="ADAL" clId="{253AE997-AF61-4AA5-BE8F-065FF926033A}" dt="2024-11-06T17:38:37.033" v="2762" actId="478"/>
          <ac:picMkLst>
            <pc:docMk/>
            <pc:sldMk cId="813777957" sldId="1120"/>
            <ac:picMk id="10" creationId="{430E5951-0E9A-B542-ABFA-E7ED4194B028}"/>
          </ac:picMkLst>
        </pc:picChg>
      </pc:sldChg>
      <pc:sldChg chg="addSp modSp add del">
        <pc:chgData name="CAPOTE NOY, Roberto Mario" userId="00493373-f3c7-4a20-ad1a-1b901b156c55" providerId="ADAL" clId="{253AE997-AF61-4AA5-BE8F-065FF926033A}" dt="2024-11-06T18:39:51.834" v="4024" actId="47"/>
        <pc:sldMkLst>
          <pc:docMk/>
          <pc:sldMk cId="1409803896" sldId="1121"/>
        </pc:sldMkLst>
        <pc:spChg chg="add mod">
          <ac:chgData name="CAPOTE NOY, Roberto Mario" userId="00493373-f3c7-4a20-ad1a-1b901b156c55" providerId="ADAL" clId="{253AE997-AF61-4AA5-BE8F-065FF926033A}" dt="2024-11-06T18:32:16.626" v="3439"/>
          <ac:spMkLst>
            <pc:docMk/>
            <pc:sldMk cId="1409803896" sldId="1121"/>
            <ac:spMk id="4" creationId="{B02AA0AD-E6DF-B451-3ECA-9CC40E22604A}"/>
          </ac:spMkLst>
        </pc:spChg>
      </pc:sldChg>
      <pc:sldChg chg="addSp delSp modSp add mod">
        <pc:chgData name="CAPOTE NOY, Roberto Mario" userId="00493373-f3c7-4a20-ad1a-1b901b156c55" providerId="ADAL" clId="{253AE997-AF61-4AA5-BE8F-065FF926033A}" dt="2024-11-07T12:26:20.483" v="9080" actId="1035"/>
        <pc:sldMkLst>
          <pc:docMk/>
          <pc:sldMk cId="726541435" sldId="1122"/>
        </pc:sldMkLst>
        <pc:spChg chg="add del">
          <ac:chgData name="CAPOTE NOY, Roberto Mario" userId="00493373-f3c7-4a20-ad1a-1b901b156c55" providerId="ADAL" clId="{253AE997-AF61-4AA5-BE8F-065FF926033A}" dt="2024-11-07T09:30:11.377" v="5522" actId="22"/>
          <ac:spMkLst>
            <pc:docMk/>
            <pc:sldMk cId="726541435" sldId="1122"/>
            <ac:spMk id="4" creationId="{664EF107-E7B0-1E69-DE93-637290CE3080}"/>
          </ac:spMkLst>
        </pc:spChg>
        <pc:spChg chg="mod">
          <ac:chgData name="CAPOTE NOY, Roberto Mario" userId="00493373-f3c7-4a20-ad1a-1b901b156c55" providerId="ADAL" clId="{253AE997-AF61-4AA5-BE8F-065FF926033A}" dt="2024-11-07T12:26:20.483" v="9080" actId="1035"/>
          <ac:spMkLst>
            <pc:docMk/>
            <pc:sldMk cId="726541435" sldId="1122"/>
            <ac:spMk id="6" creationId="{C2F5479A-DB5D-E469-4B86-D990DD222860}"/>
          </ac:spMkLst>
        </pc:spChg>
        <pc:spChg chg="mod">
          <ac:chgData name="CAPOTE NOY, Roberto Mario" userId="00493373-f3c7-4a20-ad1a-1b901b156c55" providerId="ADAL" clId="{253AE997-AF61-4AA5-BE8F-065FF926033A}" dt="2024-11-06T18:20:23.805" v="3300" actId="1076"/>
          <ac:spMkLst>
            <pc:docMk/>
            <pc:sldMk cId="726541435" sldId="1122"/>
            <ac:spMk id="7" creationId="{095A21A4-82A8-E10D-8BC0-4C2B1F7FE595}"/>
          </ac:spMkLst>
        </pc:spChg>
        <pc:picChg chg="add mod ord">
          <ac:chgData name="CAPOTE NOY, Roberto Mario" userId="00493373-f3c7-4a20-ad1a-1b901b156c55" providerId="ADAL" clId="{253AE997-AF61-4AA5-BE8F-065FF926033A}" dt="2024-11-06T18:19:26.382" v="3191" actId="167"/>
          <ac:picMkLst>
            <pc:docMk/>
            <pc:sldMk cId="726541435" sldId="1122"/>
            <ac:picMk id="3" creationId="{78B71FC4-E014-1A17-F0CC-64D0FB4209B2}"/>
          </ac:picMkLst>
        </pc:picChg>
        <pc:picChg chg="del">
          <ac:chgData name="CAPOTE NOY, Roberto Mario" userId="00493373-f3c7-4a20-ad1a-1b901b156c55" providerId="ADAL" clId="{253AE997-AF61-4AA5-BE8F-065FF926033A}" dt="2024-11-06T18:16:36.515" v="3185" actId="478"/>
          <ac:picMkLst>
            <pc:docMk/>
            <pc:sldMk cId="726541435" sldId="1122"/>
            <ac:picMk id="5" creationId="{C082B1F2-8F28-218F-4923-18331C78DA52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12:12:37.353" v="8885" actId="20577"/>
        <pc:sldMkLst>
          <pc:docMk/>
          <pc:sldMk cId="2084106404" sldId="1123"/>
        </pc:sldMkLst>
        <pc:spChg chg="add mod">
          <ac:chgData name="CAPOTE NOY, Roberto Mario" userId="00493373-f3c7-4a20-ad1a-1b901b156c55" providerId="ADAL" clId="{253AE997-AF61-4AA5-BE8F-065FF926033A}" dt="2024-11-07T11:40:54.855" v="7967" actId="692"/>
          <ac:spMkLst>
            <pc:docMk/>
            <pc:sldMk cId="2084106404" sldId="1123"/>
            <ac:spMk id="3" creationId="{6AC68888-05FF-A902-DA32-4F00CC176376}"/>
          </ac:spMkLst>
        </pc:spChg>
        <pc:spChg chg="mod">
          <ac:chgData name="CAPOTE NOY, Roberto Mario" userId="00493373-f3c7-4a20-ad1a-1b901b156c55" providerId="ADAL" clId="{253AE997-AF61-4AA5-BE8F-065FF926033A}" dt="2024-11-07T12:12:37.353" v="8885" actId="20577"/>
          <ac:spMkLst>
            <pc:docMk/>
            <pc:sldMk cId="2084106404" sldId="1123"/>
            <ac:spMk id="4" creationId="{A82601D4-E7D3-BC0E-1581-46B56F0F516D}"/>
          </ac:spMkLst>
        </pc:spChg>
        <pc:spChg chg="add mod">
          <ac:chgData name="CAPOTE NOY, Roberto Mario" userId="00493373-f3c7-4a20-ad1a-1b901b156c55" providerId="ADAL" clId="{253AE997-AF61-4AA5-BE8F-065FF926033A}" dt="2024-11-07T11:41:40.901" v="7972" actId="692"/>
          <ac:spMkLst>
            <pc:docMk/>
            <pc:sldMk cId="2084106404" sldId="1123"/>
            <ac:spMk id="5" creationId="{AB740496-8A41-D5E1-5243-A1FFA940BD8A}"/>
          </ac:spMkLst>
        </pc:spChg>
        <pc:spChg chg="add mod">
          <ac:chgData name="CAPOTE NOY, Roberto Mario" userId="00493373-f3c7-4a20-ad1a-1b901b156c55" providerId="ADAL" clId="{253AE997-AF61-4AA5-BE8F-065FF926033A}" dt="2024-11-07T11:41:09.615" v="7968" actId="692"/>
          <ac:spMkLst>
            <pc:docMk/>
            <pc:sldMk cId="2084106404" sldId="1123"/>
            <ac:spMk id="7" creationId="{AE2E332B-D0B8-17D1-4896-79B0A48FFC30}"/>
          </ac:spMkLst>
        </pc:spChg>
        <pc:spChg chg="add del mod">
          <ac:chgData name="CAPOTE NOY, Roberto Mario" userId="00493373-f3c7-4a20-ad1a-1b901b156c55" providerId="ADAL" clId="{253AE997-AF61-4AA5-BE8F-065FF926033A}" dt="2024-11-07T11:39:39.779" v="7888" actId="478"/>
          <ac:spMkLst>
            <pc:docMk/>
            <pc:sldMk cId="2084106404" sldId="1123"/>
            <ac:spMk id="9" creationId="{23FFE2CE-3E1D-9271-B29D-7370CBF7E744}"/>
          </ac:spMkLst>
        </pc:spChg>
        <pc:spChg chg="add mod">
          <ac:chgData name="CAPOTE NOY, Roberto Mario" userId="00493373-f3c7-4a20-ad1a-1b901b156c55" providerId="ADAL" clId="{253AE997-AF61-4AA5-BE8F-065FF926033A}" dt="2024-11-07T11:40:05.311" v="7923" actId="1036"/>
          <ac:spMkLst>
            <pc:docMk/>
            <pc:sldMk cId="2084106404" sldId="1123"/>
            <ac:spMk id="10" creationId="{E51AA6A8-F6B7-2411-33B0-46D26F5CD548}"/>
          </ac:spMkLst>
        </pc:spChg>
        <pc:spChg chg="add mod">
          <ac:chgData name="CAPOTE NOY, Roberto Mario" userId="00493373-f3c7-4a20-ad1a-1b901b156c55" providerId="ADAL" clId="{253AE997-AF61-4AA5-BE8F-065FF926033A}" dt="2024-11-07T11:41:33.428" v="7971" actId="692"/>
          <ac:spMkLst>
            <pc:docMk/>
            <pc:sldMk cId="2084106404" sldId="1123"/>
            <ac:spMk id="11" creationId="{DB2BABC8-9ADF-3569-B429-4DBC4E0CFF6B}"/>
          </ac:spMkLst>
        </pc:spChg>
        <pc:picChg chg="del">
          <ac:chgData name="CAPOTE NOY, Roberto Mario" userId="00493373-f3c7-4a20-ad1a-1b901b156c55" providerId="ADAL" clId="{253AE997-AF61-4AA5-BE8F-065FF926033A}" dt="2024-11-06T18:25:56.206" v="3309" actId="478"/>
          <ac:picMkLst>
            <pc:docMk/>
            <pc:sldMk cId="2084106404" sldId="1123"/>
            <ac:picMk id="3" creationId="{97933598-E46C-228A-702E-1F7BA5DB5428}"/>
          </ac:picMkLst>
        </pc:picChg>
        <pc:picChg chg="add mod">
          <ac:chgData name="CAPOTE NOY, Roberto Mario" userId="00493373-f3c7-4a20-ad1a-1b901b156c55" providerId="ADAL" clId="{253AE997-AF61-4AA5-BE8F-065FF926033A}" dt="2024-11-07T11:39:34.627" v="7887" actId="1076"/>
          <ac:picMkLst>
            <pc:docMk/>
            <pc:sldMk cId="2084106404" sldId="1123"/>
            <ac:picMk id="6" creationId="{B752F453-B270-CE25-0D3C-7EBB35AFEE89}"/>
          </ac:picMkLst>
        </pc:picChg>
        <pc:picChg chg="add mod">
          <ac:chgData name="CAPOTE NOY, Roberto Mario" userId="00493373-f3c7-4a20-ad1a-1b901b156c55" providerId="ADAL" clId="{253AE997-AF61-4AA5-BE8F-065FF926033A}" dt="2024-11-06T18:27:43.120" v="3385" actId="1037"/>
          <ac:picMkLst>
            <pc:docMk/>
            <pc:sldMk cId="2084106404" sldId="1123"/>
            <ac:picMk id="8" creationId="{D8D4EBD5-CC3D-55BD-4EC4-C1B5F38148F8}"/>
          </ac:picMkLst>
        </pc:picChg>
      </pc:sldChg>
      <pc:sldChg chg="new del">
        <pc:chgData name="CAPOTE NOY, Roberto Mario" userId="00493373-f3c7-4a20-ad1a-1b901b156c55" providerId="ADAL" clId="{253AE997-AF61-4AA5-BE8F-065FF926033A}" dt="2024-11-06T19:28:02.454" v="4776" actId="47"/>
        <pc:sldMkLst>
          <pc:docMk/>
          <pc:sldMk cId="3364966955" sldId="1124"/>
        </pc:sldMkLst>
      </pc:sldChg>
      <pc:sldChg chg="addSp delSp modSp add mod">
        <pc:chgData name="CAPOTE NOY, Roberto Mario" userId="00493373-f3c7-4a20-ad1a-1b901b156c55" providerId="ADAL" clId="{253AE997-AF61-4AA5-BE8F-065FF926033A}" dt="2024-11-07T11:46:32.201" v="8194" actId="1035"/>
        <pc:sldMkLst>
          <pc:docMk/>
          <pc:sldMk cId="1514701402" sldId="1125"/>
        </pc:sldMkLst>
        <pc:spChg chg="add mod">
          <ac:chgData name="CAPOTE NOY, Roberto Mario" userId="00493373-f3c7-4a20-ad1a-1b901b156c55" providerId="ADAL" clId="{253AE997-AF61-4AA5-BE8F-065FF926033A}" dt="2024-11-07T11:12:27.753" v="7306" actId="1076"/>
          <ac:spMkLst>
            <pc:docMk/>
            <pc:sldMk cId="1514701402" sldId="1125"/>
            <ac:spMk id="2" creationId="{DE3E261A-DAF2-DD3E-6D5A-BAC53962DC96}"/>
          </ac:spMkLst>
        </pc:spChg>
        <pc:spChg chg="add del mod">
          <ac:chgData name="CAPOTE NOY, Roberto Mario" userId="00493373-f3c7-4a20-ad1a-1b901b156c55" providerId="ADAL" clId="{253AE997-AF61-4AA5-BE8F-065FF926033A}" dt="2024-11-07T10:58:04.110" v="6910" actId="478"/>
          <ac:spMkLst>
            <pc:docMk/>
            <pc:sldMk cId="1514701402" sldId="1125"/>
            <ac:spMk id="4" creationId="{384F32D3-F5F1-1A23-87D1-F63FFB1546E9}"/>
          </ac:spMkLst>
        </pc:spChg>
        <pc:spChg chg="add del mod">
          <ac:chgData name="CAPOTE NOY, Roberto Mario" userId="00493373-f3c7-4a20-ad1a-1b901b156c55" providerId="ADAL" clId="{253AE997-AF61-4AA5-BE8F-065FF926033A}" dt="2024-11-07T11:08:50.889" v="7244" actId="478"/>
          <ac:spMkLst>
            <pc:docMk/>
            <pc:sldMk cId="1514701402" sldId="1125"/>
            <ac:spMk id="5" creationId="{68370AC0-C916-6B60-FC18-1033445C3435}"/>
          </ac:spMkLst>
        </pc:spChg>
        <pc:spChg chg="add mod">
          <ac:chgData name="CAPOTE NOY, Roberto Mario" userId="00493373-f3c7-4a20-ad1a-1b901b156c55" providerId="ADAL" clId="{253AE997-AF61-4AA5-BE8F-065FF926033A}" dt="2024-11-07T11:08:51.282" v="7245"/>
          <ac:spMkLst>
            <pc:docMk/>
            <pc:sldMk cId="1514701402" sldId="1125"/>
            <ac:spMk id="6" creationId="{3A096F34-8DE9-6B0F-7680-61CBA9EBB452}"/>
          </ac:spMkLst>
        </pc:spChg>
        <pc:spChg chg="add mod">
          <ac:chgData name="CAPOTE NOY, Roberto Mario" userId="00493373-f3c7-4a20-ad1a-1b901b156c55" providerId="ADAL" clId="{253AE997-AF61-4AA5-BE8F-065FF926033A}" dt="2024-11-07T11:12:29.280" v="7307"/>
          <ac:spMkLst>
            <pc:docMk/>
            <pc:sldMk cId="1514701402" sldId="1125"/>
            <ac:spMk id="7" creationId="{BB200446-6FB8-60EF-EEB6-82FF35F82937}"/>
          </ac:spMkLst>
        </pc:spChg>
        <pc:spChg chg="del">
          <ac:chgData name="CAPOTE NOY, Roberto Mario" userId="00493373-f3c7-4a20-ad1a-1b901b156c55" providerId="ADAL" clId="{253AE997-AF61-4AA5-BE8F-065FF926033A}" dt="2024-11-07T10:57:58.360" v="6908" actId="478"/>
          <ac:spMkLst>
            <pc:docMk/>
            <pc:sldMk cId="1514701402" sldId="1125"/>
            <ac:spMk id="12" creationId="{00D83F48-71FA-B8E4-2358-A2ADC4306BED}"/>
          </ac:spMkLst>
        </pc:spChg>
        <pc:spChg chg="add mod">
          <ac:chgData name="CAPOTE NOY, Roberto Mario" userId="00493373-f3c7-4a20-ad1a-1b901b156c55" providerId="ADAL" clId="{253AE997-AF61-4AA5-BE8F-065FF926033A}" dt="2024-11-07T11:46:32.201" v="8194" actId="1035"/>
          <ac:spMkLst>
            <pc:docMk/>
            <pc:sldMk cId="1514701402" sldId="1125"/>
            <ac:spMk id="13" creationId="{2932A056-9772-8630-90DD-F6AC285E38C6}"/>
          </ac:spMkLst>
        </pc:spChg>
        <pc:graphicFrameChg chg="del">
          <ac:chgData name="CAPOTE NOY, Roberto Mario" userId="00493373-f3c7-4a20-ad1a-1b901b156c55" providerId="ADAL" clId="{253AE997-AF61-4AA5-BE8F-065FF926033A}" dt="2024-11-06T18:55:25.791" v="4281" actId="478"/>
          <ac:graphicFrameMkLst>
            <pc:docMk/>
            <pc:sldMk cId="1514701402" sldId="1125"/>
            <ac:graphicFrameMk id="9" creationId="{9BCD4AB7-5A6A-3916-AA21-8A2236045DEA}"/>
          </ac:graphicFrameMkLst>
        </pc:graphicFrameChg>
        <pc:graphicFrameChg chg="mod">
          <ac:chgData name="CAPOTE NOY, Roberto Mario" userId="00493373-f3c7-4a20-ad1a-1b901b156c55" providerId="ADAL" clId="{253AE997-AF61-4AA5-BE8F-065FF926033A}" dt="2024-11-07T11:12:24.022" v="7305" actId="14100"/>
          <ac:graphicFrameMkLst>
            <pc:docMk/>
            <pc:sldMk cId="1514701402" sldId="1125"/>
            <ac:graphicFrameMk id="11" creationId="{7664D6AF-F3F8-856A-AC58-080F195E510B}"/>
          </ac:graphicFrameMkLst>
        </pc:graphicFrameChg>
        <pc:cxnChg chg="add mod">
          <ac:chgData name="CAPOTE NOY, Roberto Mario" userId="00493373-f3c7-4a20-ad1a-1b901b156c55" providerId="ADAL" clId="{253AE997-AF61-4AA5-BE8F-065FF926033A}" dt="2024-11-07T11:46:21.614" v="8155" actId="1035"/>
          <ac:cxnSpMkLst>
            <pc:docMk/>
            <pc:sldMk cId="1514701402" sldId="1125"/>
            <ac:cxnSpMk id="9" creationId="{A597FCA0-49B2-B613-307B-6162F1A0A138}"/>
          </ac:cxnSpMkLst>
        </pc:cxnChg>
      </pc:sldChg>
      <pc:sldChg chg="addSp delSp modSp add mod">
        <pc:chgData name="CAPOTE NOY, Roberto Mario" userId="00493373-f3c7-4a20-ad1a-1b901b156c55" providerId="ADAL" clId="{253AE997-AF61-4AA5-BE8F-065FF926033A}" dt="2024-11-07T09:38:40.749" v="5830" actId="1076"/>
        <pc:sldMkLst>
          <pc:docMk/>
          <pc:sldMk cId="865997163" sldId="1126"/>
        </pc:sldMkLst>
        <pc:spChg chg="mod">
          <ac:chgData name="CAPOTE NOY, Roberto Mario" userId="00493373-f3c7-4a20-ad1a-1b901b156c55" providerId="ADAL" clId="{253AE997-AF61-4AA5-BE8F-065FF926033A}" dt="2024-11-07T09:37:54.696" v="5759" actId="1036"/>
          <ac:spMkLst>
            <pc:docMk/>
            <pc:sldMk cId="865997163" sldId="1126"/>
            <ac:spMk id="2" creationId="{85F8D141-A318-06F0-1554-296EB9D117DF}"/>
          </ac:spMkLst>
        </pc:spChg>
        <pc:spChg chg="mod">
          <ac:chgData name="CAPOTE NOY, Roberto Mario" userId="00493373-f3c7-4a20-ad1a-1b901b156c55" providerId="ADAL" clId="{253AE997-AF61-4AA5-BE8F-065FF926033A}" dt="2024-11-07T09:30:53.327" v="5528" actId="6549"/>
          <ac:spMkLst>
            <pc:docMk/>
            <pc:sldMk cId="865997163" sldId="1126"/>
            <ac:spMk id="10" creationId="{76687D7A-F3C8-ECD1-75E2-0335CF31E757}"/>
          </ac:spMkLst>
        </pc:spChg>
        <pc:spChg chg="mod">
          <ac:chgData name="CAPOTE NOY, Roberto Mario" userId="00493373-f3c7-4a20-ad1a-1b901b156c55" providerId="ADAL" clId="{253AE997-AF61-4AA5-BE8F-065FF926033A}" dt="2024-11-07T09:38:34.163" v="5829" actId="20577"/>
          <ac:spMkLst>
            <pc:docMk/>
            <pc:sldMk cId="865997163" sldId="1126"/>
            <ac:spMk id="12" creationId="{51B86535-4ED5-74C4-C43C-35973550005A}"/>
          </ac:spMkLst>
        </pc:spChg>
        <pc:spChg chg="mod">
          <ac:chgData name="CAPOTE NOY, Roberto Mario" userId="00493373-f3c7-4a20-ad1a-1b901b156c55" providerId="ADAL" clId="{253AE997-AF61-4AA5-BE8F-065FF926033A}" dt="2024-11-07T09:38:40.749" v="5830" actId="1076"/>
          <ac:spMkLst>
            <pc:docMk/>
            <pc:sldMk cId="865997163" sldId="1126"/>
            <ac:spMk id="17" creationId="{86A19420-1D03-4F50-75B5-C723EF8CF885}"/>
          </ac:spMkLst>
        </pc:spChg>
        <pc:spChg chg="del">
          <ac:chgData name="CAPOTE NOY, Roberto Mario" userId="00493373-f3c7-4a20-ad1a-1b901b156c55" providerId="ADAL" clId="{253AE997-AF61-4AA5-BE8F-065FF926033A}" dt="2024-11-07T09:36:15.261" v="5650" actId="478"/>
          <ac:spMkLst>
            <pc:docMk/>
            <pc:sldMk cId="865997163" sldId="1126"/>
            <ac:spMk id="18" creationId="{EF1B4F0E-5A01-E50B-7EE3-EBE8D2A4BDAE}"/>
          </ac:spMkLst>
        </pc:spChg>
        <pc:picChg chg="add del mod">
          <ac:chgData name="CAPOTE NOY, Roberto Mario" userId="00493373-f3c7-4a20-ad1a-1b901b156c55" providerId="ADAL" clId="{253AE997-AF61-4AA5-BE8F-065FF926033A}" dt="2024-11-07T09:33:45.206" v="5533" actId="478"/>
          <ac:picMkLst>
            <pc:docMk/>
            <pc:sldMk cId="865997163" sldId="1126"/>
            <ac:picMk id="4" creationId="{E5BF78C8-DFC3-588E-DC9A-1E32BACA2349}"/>
          </ac:picMkLst>
        </pc:picChg>
        <pc:picChg chg="add del mod">
          <ac:chgData name="CAPOTE NOY, Roberto Mario" userId="00493373-f3c7-4a20-ad1a-1b901b156c55" providerId="ADAL" clId="{253AE997-AF61-4AA5-BE8F-065FF926033A}" dt="2024-11-07T09:34:18.845" v="5600" actId="478"/>
          <ac:picMkLst>
            <pc:docMk/>
            <pc:sldMk cId="865997163" sldId="1126"/>
            <ac:picMk id="6" creationId="{0D656851-8AED-2CE7-1ED9-4FD555238D12}"/>
          </ac:picMkLst>
        </pc:picChg>
        <pc:picChg chg="add mod">
          <ac:chgData name="CAPOTE NOY, Roberto Mario" userId="00493373-f3c7-4a20-ad1a-1b901b156c55" providerId="ADAL" clId="{253AE997-AF61-4AA5-BE8F-065FF926033A}" dt="2024-11-07T09:38:12.931" v="5786" actId="1038"/>
          <ac:picMkLst>
            <pc:docMk/>
            <pc:sldMk cId="865997163" sldId="1126"/>
            <ac:picMk id="8" creationId="{4B8DEB16-D3DF-3092-C20D-32D2CFC2402D}"/>
          </ac:picMkLst>
        </pc:picChg>
        <pc:picChg chg="del">
          <ac:chgData name="CAPOTE NOY, Roberto Mario" userId="00493373-f3c7-4a20-ad1a-1b901b156c55" providerId="ADAL" clId="{253AE997-AF61-4AA5-BE8F-065FF926033A}" dt="2024-11-07T09:33:07.769" v="5529" actId="478"/>
          <ac:picMkLst>
            <pc:docMk/>
            <pc:sldMk cId="865997163" sldId="1126"/>
            <ac:picMk id="9" creationId="{32415AAD-52C9-25A2-277F-0DC2BA43B8F8}"/>
          </ac:picMkLst>
        </pc:picChg>
        <pc:picChg chg="add mod">
          <ac:chgData name="CAPOTE NOY, Roberto Mario" userId="00493373-f3c7-4a20-ad1a-1b901b156c55" providerId="ADAL" clId="{253AE997-AF61-4AA5-BE8F-065FF926033A}" dt="2024-11-07T09:37:46.421" v="5752" actId="1035"/>
          <ac:picMkLst>
            <pc:docMk/>
            <pc:sldMk cId="865997163" sldId="1126"/>
            <ac:picMk id="13" creationId="{D1213B93-2699-9284-1FA6-E98CD0238C31}"/>
          </ac:picMkLst>
        </pc:picChg>
        <pc:picChg chg="del">
          <ac:chgData name="CAPOTE NOY, Roberto Mario" userId="00493373-f3c7-4a20-ad1a-1b901b156c55" providerId="ADAL" clId="{253AE997-AF61-4AA5-BE8F-065FF926033A}" dt="2024-11-07T09:33:18.127" v="5532" actId="478"/>
          <ac:picMkLst>
            <pc:docMk/>
            <pc:sldMk cId="865997163" sldId="1126"/>
            <ac:picMk id="14" creationId="{4E05104C-3D55-0855-7879-9D4499671C9C}"/>
          </ac:picMkLst>
        </pc:picChg>
        <pc:picChg chg="del">
          <ac:chgData name="CAPOTE NOY, Roberto Mario" userId="00493373-f3c7-4a20-ad1a-1b901b156c55" providerId="ADAL" clId="{253AE997-AF61-4AA5-BE8F-065FF926033A}" dt="2024-11-07T09:36:12.213" v="5649" actId="478"/>
          <ac:picMkLst>
            <pc:docMk/>
            <pc:sldMk cId="865997163" sldId="1126"/>
            <ac:picMk id="16" creationId="{55300A8E-05ED-732D-66E5-6067F33B662F}"/>
          </ac:picMkLst>
        </pc:picChg>
      </pc:sldChg>
      <pc:sldChg chg="addSp delSp modSp add mod">
        <pc:chgData name="CAPOTE NOY, Roberto Mario" userId="00493373-f3c7-4a20-ad1a-1b901b156c55" providerId="ADAL" clId="{253AE997-AF61-4AA5-BE8F-065FF926033A}" dt="2024-11-07T09:46:16.937" v="6049" actId="20577"/>
        <pc:sldMkLst>
          <pc:docMk/>
          <pc:sldMk cId="1460184385" sldId="1127"/>
        </pc:sldMkLst>
        <pc:spChg chg="add mod">
          <ac:chgData name="CAPOTE NOY, Roberto Mario" userId="00493373-f3c7-4a20-ad1a-1b901b156c55" providerId="ADAL" clId="{253AE997-AF61-4AA5-BE8F-065FF926033A}" dt="2024-11-07T09:46:16.937" v="6049" actId="20577"/>
          <ac:spMkLst>
            <pc:docMk/>
            <pc:sldMk cId="1460184385" sldId="1127"/>
            <ac:spMk id="2" creationId="{3C6426CF-27E6-8242-E858-1DB4B8E9971B}"/>
          </ac:spMkLst>
        </pc:spChg>
        <pc:spChg chg="del">
          <ac:chgData name="CAPOTE NOY, Roberto Mario" userId="00493373-f3c7-4a20-ad1a-1b901b156c55" providerId="ADAL" clId="{253AE997-AF61-4AA5-BE8F-065FF926033A}" dt="2024-11-07T09:46:10.664" v="6042" actId="478"/>
          <ac:spMkLst>
            <pc:docMk/>
            <pc:sldMk cId="1460184385" sldId="1127"/>
            <ac:spMk id="7" creationId="{379ABBDF-9B44-1241-4097-95DE962D32C6}"/>
          </ac:spMkLst>
        </pc:spChg>
      </pc:sldChg>
      <pc:sldChg chg="add ord">
        <pc:chgData name="CAPOTE NOY, Roberto Mario" userId="00493373-f3c7-4a20-ad1a-1b901b156c55" providerId="ADAL" clId="{253AE997-AF61-4AA5-BE8F-065FF926033A}" dt="2024-11-07T12:08:53.589" v="8868"/>
        <pc:sldMkLst>
          <pc:docMk/>
          <pc:sldMk cId="4130867736" sldId="1128"/>
        </pc:sldMkLst>
      </pc:sldChg>
      <pc:sldChg chg="add del">
        <pc:chgData name="CAPOTE NOY, Roberto Mario" userId="00493373-f3c7-4a20-ad1a-1b901b156c55" providerId="ADAL" clId="{253AE997-AF61-4AA5-BE8F-065FF926033A}" dt="2024-11-07T11:00:04.205" v="6928"/>
        <pc:sldMkLst>
          <pc:docMk/>
          <pc:sldMk cId="1803841796" sldId="1129"/>
        </pc:sldMkLst>
      </pc:sldChg>
      <pc:sldChg chg="add del">
        <pc:chgData name="CAPOTE NOY, Roberto Mario" userId="00493373-f3c7-4a20-ad1a-1b901b156c55" providerId="ADAL" clId="{253AE997-AF61-4AA5-BE8F-065FF926033A}" dt="2024-11-07T10:07:22.786" v="6052"/>
        <pc:sldMkLst>
          <pc:docMk/>
          <pc:sldMk cId="1969776305" sldId="1129"/>
        </pc:sldMkLst>
      </pc:sldChg>
      <pc:sldChg chg="delSp modSp new mod">
        <pc:chgData name="CAPOTE NOY, Roberto Mario" userId="00493373-f3c7-4a20-ad1a-1b901b156c55" providerId="ADAL" clId="{253AE997-AF61-4AA5-BE8F-065FF926033A}" dt="2024-11-07T11:21:06.686" v="7593" actId="6549"/>
        <pc:sldMkLst>
          <pc:docMk/>
          <pc:sldMk cId="2369342358" sldId="1129"/>
        </pc:sldMkLst>
        <pc:spChg chg="mod">
          <ac:chgData name="CAPOTE NOY, Roberto Mario" userId="00493373-f3c7-4a20-ad1a-1b901b156c55" providerId="ADAL" clId="{253AE997-AF61-4AA5-BE8F-065FF926033A}" dt="2024-11-07T11:21:06.686" v="7593" actId="6549"/>
          <ac:spMkLst>
            <pc:docMk/>
            <pc:sldMk cId="2369342358" sldId="1129"/>
            <ac:spMk id="2" creationId="{9A1C0A44-9B31-BC71-B87B-656C33FB441F}"/>
          </ac:spMkLst>
        </pc:spChg>
        <pc:spChg chg="del">
          <ac:chgData name="CAPOTE NOY, Roberto Mario" userId="00493373-f3c7-4a20-ad1a-1b901b156c55" providerId="ADAL" clId="{253AE997-AF61-4AA5-BE8F-065FF926033A}" dt="2024-11-07T11:20:44.414" v="7552" actId="478"/>
          <ac:spMkLst>
            <pc:docMk/>
            <pc:sldMk cId="2369342358" sldId="1129"/>
            <ac:spMk id="3" creationId="{157886F7-AD9B-D6E2-1FA6-349C4EA2994B}"/>
          </ac:spMkLst>
        </pc:spChg>
      </pc:sldChg>
      <pc:sldChg chg="add del">
        <pc:chgData name="CAPOTE NOY, Roberto Mario" userId="00493373-f3c7-4a20-ad1a-1b901b156c55" providerId="ADAL" clId="{253AE997-AF61-4AA5-BE8F-065FF926033A}" dt="2024-11-07T11:12:49.082" v="7309" actId="47"/>
        <pc:sldMkLst>
          <pc:docMk/>
          <pc:sldMk cId="2689243703" sldId="1129"/>
        </pc:sldMkLst>
      </pc:sldChg>
      <pc:sldChg chg="modSp add mod">
        <pc:chgData name="CAPOTE NOY, Roberto Mario" userId="00493373-f3c7-4a20-ad1a-1b901b156c55" providerId="ADAL" clId="{253AE997-AF61-4AA5-BE8F-065FF926033A}" dt="2024-11-07T11:21:28.822" v="7604" actId="6549"/>
        <pc:sldMkLst>
          <pc:docMk/>
          <pc:sldMk cId="1240023937" sldId="1130"/>
        </pc:sldMkLst>
        <pc:spChg chg="mod">
          <ac:chgData name="CAPOTE NOY, Roberto Mario" userId="00493373-f3c7-4a20-ad1a-1b901b156c55" providerId="ADAL" clId="{253AE997-AF61-4AA5-BE8F-065FF926033A}" dt="2024-11-07T11:21:28.822" v="7604" actId="6549"/>
          <ac:spMkLst>
            <pc:docMk/>
            <pc:sldMk cId="1240023937" sldId="1130"/>
            <ac:spMk id="2" creationId="{9A1C0A44-9B31-BC71-B87B-656C33FB441F}"/>
          </ac:spMkLst>
        </pc:spChg>
      </pc:sldChg>
      <pc:sldChg chg="add del">
        <pc:chgData name="CAPOTE NOY, Roberto Mario" userId="00493373-f3c7-4a20-ad1a-1b901b156c55" providerId="ADAL" clId="{253AE997-AF61-4AA5-BE8F-065FF926033A}" dt="2024-11-07T10:07:22.786" v="6052"/>
        <pc:sldMkLst>
          <pc:docMk/>
          <pc:sldMk cId="1321243874" sldId="1130"/>
        </pc:sldMkLst>
      </pc:sldChg>
      <pc:sldChg chg="add del">
        <pc:chgData name="CAPOTE NOY, Roberto Mario" userId="00493373-f3c7-4a20-ad1a-1b901b156c55" providerId="ADAL" clId="{253AE997-AF61-4AA5-BE8F-065FF926033A}" dt="2024-11-07T11:12:47.885" v="7308" actId="47"/>
        <pc:sldMkLst>
          <pc:docMk/>
          <pc:sldMk cId="2787562393" sldId="1130"/>
        </pc:sldMkLst>
      </pc:sldChg>
      <pc:sldChg chg="modSp add mod">
        <pc:chgData name="CAPOTE NOY, Roberto Mario" userId="00493373-f3c7-4a20-ad1a-1b901b156c55" providerId="ADAL" clId="{253AE997-AF61-4AA5-BE8F-065FF926033A}" dt="2024-11-07T11:21:58.090" v="7621" actId="6549"/>
        <pc:sldMkLst>
          <pc:docMk/>
          <pc:sldMk cId="1373857705" sldId="1131"/>
        </pc:sldMkLst>
        <pc:spChg chg="mod">
          <ac:chgData name="CAPOTE NOY, Roberto Mario" userId="00493373-f3c7-4a20-ad1a-1b901b156c55" providerId="ADAL" clId="{253AE997-AF61-4AA5-BE8F-065FF926033A}" dt="2024-11-07T11:21:58.090" v="7621" actId="6549"/>
          <ac:spMkLst>
            <pc:docMk/>
            <pc:sldMk cId="1373857705" sldId="1131"/>
            <ac:spMk id="2" creationId="{9A1C0A44-9B31-BC71-B87B-656C33FB441F}"/>
          </ac:spMkLst>
        </pc:spChg>
      </pc:sldChg>
      <pc:sldChg chg="add del">
        <pc:chgData name="CAPOTE NOY, Roberto Mario" userId="00493373-f3c7-4a20-ad1a-1b901b156c55" providerId="ADAL" clId="{253AE997-AF61-4AA5-BE8F-065FF926033A}" dt="2024-11-07T10:07:22.786" v="6052"/>
        <pc:sldMkLst>
          <pc:docMk/>
          <pc:sldMk cId="3577088986" sldId="1131"/>
        </pc:sldMkLst>
      </pc:sldChg>
      <pc:sldChg chg="modSp add mod">
        <pc:chgData name="CAPOTE NOY, Roberto Mario" userId="00493373-f3c7-4a20-ad1a-1b901b156c55" providerId="ADAL" clId="{253AE997-AF61-4AA5-BE8F-065FF926033A}" dt="2024-11-07T11:37:17.726" v="7641" actId="20577"/>
        <pc:sldMkLst>
          <pc:docMk/>
          <pc:sldMk cId="3620613627" sldId="1132"/>
        </pc:sldMkLst>
        <pc:spChg chg="mod">
          <ac:chgData name="CAPOTE NOY, Roberto Mario" userId="00493373-f3c7-4a20-ad1a-1b901b156c55" providerId="ADAL" clId="{253AE997-AF61-4AA5-BE8F-065FF926033A}" dt="2024-11-07T11:37:17.726" v="7641" actId="20577"/>
          <ac:spMkLst>
            <pc:docMk/>
            <pc:sldMk cId="3620613627" sldId="1132"/>
            <ac:spMk id="2" creationId="{9A1C0A44-9B31-BC71-B87B-656C33FB441F}"/>
          </ac:spMkLst>
        </pc:spChg>
      </pc:sldChg>
      <pc:sldMasterChg chg="modSp mod">
        <pc:chgData name="CAPOTE NOY, Roberto Mario" userId="00493373-f3c7-4a20-ad1a-1b901b156c55" providerId="ADAL" clId="{253AE997-AF61-4AA5-BE8F-065FF926033A}" dt="2024-11-05T21:24:44.733" v="1150" actId="6549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253AE997-AF61-4AA5-BE8F-065FF926033A}" dt="2024-11-05T21:24:44.733" v="1150" actId="6549"/>
          <ac:spMkLst>
            <pc:docMk/>
            <pc:sldMasterMk cId="0" sldId="2147483649"/>
            <ac:spMk id="8" creationId="{1C175D44-DA0E-4BF1-A434-7F239BBE9ED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10:50:59.07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1 394,'5'-1,"0"-1,1 1,-1-1,0 0,0-1,0 1,-1-1,1 0,-1 0,0-1,1 1,5-7,1 0,13-13,-1 0,24-31,-25 28,43-41,-55 56,1 0,-1 0,11-17,-13 16,1 0,18-18,-23 27,0-1,1 1,-1 0,1 0,0 0,0 1,0-1,0 1,0 1,0-1,6-1,9 1,0 1,0 0,32 4,1-1,-51-2,1 0,0 0,0 1,0-1,0 1,-1-1,1 1,0 0,0 0,-1 1,1-1,-1 0,1 1,-1-1,4 4,-1 1,1 0,-2 0,1 1,5 9,-8-12,0-2,1 1,-1-1,0 1,1-1,0 0,-1 0,1 0,0 0,0 0,0-1,0 0,0 1,1-1,4 1,-4-1,0 0,0 1,0-1,0 1,-1 0,1 0,0 0,-1 1,5 4,-4-2,-1 0,1 0,-1 0,-1 1,1 0,-1-1,0 1,0 0,0 0,0 12,0-9,0 1,1-1,5 15,3-6,0-1,1 0,1 0,1-1,0-1,19 16,-10-9,-14-14,1-1,0 0,1 0,18 8,-15-8,19 8,-25-12,-1 0,0 1,1 0,-1 0,0 0,-1 1,12 10,-12-9,1-1,-1 1,1-2,0 1,0-1,0 0,15 5,18 11,-30-14,-1 1,0 0,16 17,-18-17,0 0,1 0,0 0,0-1,12 6,-10-7,0 1,1 0,-2 0,1 1,-1 0,0 1,12 13,-4-4,24 20,-28-27,-1 1,0 0,-1 1,19 25,78 110,-93-126,-2 0,0 1,13 32,16 29,-33-71,1 0,0 0,0 0,14 10,11 13,-29-30,0 0,0 0,1 0,-1-1,1 1,0-2,0 1,8 2,63 18,-68-20,1 0,-1 1,0 1,-1-1,14 11,6 3,14 10,-1 2,-1 1,-2 2,-1 2,-2 1,-2 2,-1 1,29 48,-37-55,-18-25,-1 0,0-1,-1 2,1-1,5 16,-7-16,0-1,0 0,0 0,1 0,0 0,0-1,12 12,12 14,-23-23,-1 0,0 1,0-1,-1 1,4 15,-4-12,1 0,9 18,-12-28,1 1,-1-1,0 1,1-1,0 0,0 0,0 0,0-1,0 1,1-1,-1 1,5 1,-2-1,-1-1,0 1,0 0,0 0,0 1,0-1,-1 1,0 0,0 0,0 1,0-1,0 1,-1 0,3 6,-1-3,0 0,1-1,0 1,0-1,1-1,-1 1,1-1,1 0,10 6,-7-4,-1 1,1 1,13 17,15 13,-9-15,1 0,53 30,-45-26,-31-22,1-1,-1 0,18 9,-16-10,0 1,0 0,-1 0,1 1,-2 1,1-1,10 12,-6-5,-3-4,0 1,-1-1,13 20,-8-8,21 23,11 17,-35-47,21 24,-26-32,-2-2,0 0,-1 0,0 1,4 11,7 9,13 13,-17-26,-1-1,10 20,-16-27,1 0,-1 0,1 0,0-1,0 0,0 0,1 0,-1 0,1-1,0 0,0 0,0 0,1 0,-1-1,1 0,-1 0,1 0,8 1,3 0,-1-1,0 0,1-2,-1 0,25-2,-38 1,1 1,-1-1,1 0,-1 0,0 0,0 0,1-1,-1 0,0 1,0-1,0 0,0 0,2-3,2-2,-1 0,0-1,7-10,3-6,10-18,-22 34,0 1,0 0,0 1,1-1,0 1,0-1,1 1,11-9,-8 8,0 1,0 0,0 0,1 1,-1 1,1-1,1 2,-1-1,11-1,26-3,-1 2,57 1,-32 7,85-3,-152-1,1 1,0 0,-1-1,1 0,-1 0,1 0,-1 0,0-1,7-5,19-11,-10 9,-1 0,0-2,-1 0,0-1,24-23,-21 21,-18 14,0-1,0 0,0 1,-1-1,1-1,-1 1,1 0,-1-1,4-3,3-11,0 1,-1-2,-1 1,8-30,12-76,-25 114,5-44,-6 37,2-1,7-29,5-5,21-56,4 22,-35 73,7-19,21-36,-27 57,0 1,0 0,1 0,0 1,1-1,-1 2,16-12,-16 14,1-1,-1 0,0 0,-1-1,0 0,0 0,0 0,-1-1,0 0,5-11,-6 12,0-1,0 1,0 0,1 0,0 0,1 1,-1 0,9-7,-3 2,0-1,0 0,-1-1,-1 1,11-22,10-12,-26 41,-1 0,0 0,0 0,0-1,-1 1,2-8,-1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07T10:51:01.92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2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>
                <a:solidFill>
                  <a:srgbClr val="0000FF"/>
                </a:solidFill>
              </a:rPr>
              <a:t>e-mail: </a:t>
            </a:r>
            <a:r>
              <a:rPr lang="en-US" b="1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FF"/>
                </a:solidFill>
              </a:rPr>
              <a:t> Web:    </a:t>
            </a:r>
            <a:r>
              <a:rPr lang="en-US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>
                <a:solidFill>
                  <a:srgbClr val="0000FF"/>
                </a:solidFill>
              </a:rPr>
              <a:t> 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C175D44-DA0E-4BF1-A434-7F239BBE9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CSWEG 2024, BNL, Upton NY</a:t>
            </a:r>
          </a:p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November 4-8, 2024</a:t>
            </a:r>
            <a:endParaRPr lang="fr-FR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s://doi.org/10.1080/00295639.2024.23431181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0/00295639.2024.2343118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0295639.2024.23431181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emf"/><Relationship Id="rId21" Type="http://schemas.openxmlformats.org/officeDocument/2006/relationships/image" Target="../media/image21.png"/><Relationship Id="rId34" Type="http://schemas.openxmlformats.org/officeDocument/2006/relationships/hyperlink" Target="https://www-nds.iaea.org/INDEN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48550/arXiv.2409.18279" TargetMode="External"/><Relationship Id="rId4" Type="http://schemas.openxmlformats.org/officeDocument/2006/relationships/hyperlink" Target="https://doi.org/10.1016/j.nds.2021.11.00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48550/arXiv.2409.18279" TargetMode="External"/><Relationship Id="rId4" Type="http://schemas.openxmlformats.org/officeDocument/2006/relationships/hyperlink" Target="https://doi.org/10.1016/j.nds.2021.11.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1108839"/>
            <a:ext cx="8621712" cy="190023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International Nuclear Data </a:t>
            </a:r>
            <a:br>
              <a:rPr lang="en-GB" dirty="0"/>
            </a:br>
            <a:r>
              <a:rPr lang="en-GB" dirty="0"/>
              <a:t>Evaluation Network (INDEN)</a:t>
            </a:r>
            <a:br>
              <a:rPr lang="en-GB" dirty="0"/>
            </a:br>
            <a:r>
              <a:rPr lang="en-GB" dirty="0"/>
              <a:t>Updates on</a:t>
            </a:r>
            <a:r>
              <a:rPr lang="en-US" baseline="30000" dirty="0"/>
              <a:t> 233</a:t>
            </a:r>
            <a:r>
              <a:rPr lang="en-US" dirty="0"/>
              <a:t>U, </a:t>
            </a:r>
            <a:r>
              <a:rPr lang="en-US" baseline="30000" dirty="0"/>
              <a:t>239</a:t>
            </a:r>
            <a:r>
              <a:rPr lang="en-US" dirty="0"/>
              <a:t>Pu, </a:t>
            </a:r>
            <a:r>
              <a:rPr lang="en-US" baseline="30000" dirty="0"/>
              <a:t>54,56</a:t>
            </a:r>
            <a:r>
              <a:rPr lang="en-US" dirty="0"/>
              <a:t>Fe, </a:t>
            </a:r>
            <a:r>
              <a:rPr lang="en-US" baseline="30000" dirty="0"/>
              <a:t>50,53</a:t>
            </a:r>
            <a:r>
              <a:rPr lang="en-US" dirty="0"/>
              <a:t>Cr, and </a:t>
            </a:r>
            <a:r>
              <a:rPr lang="en-US" baseline="30000" dirty="0"/>
              <a:t>19</a:t>
            </a:r>
            <a:r>
              <a:rPr lang="en-US" dirty="0"/>
              <a:t>F</a:t>
            </a:r>
            <a:r>
              <a:rPr lang="en-GB" dirty="0"/>
              <a:t> </a:t>
            </a:r>
            <a:br>
              <a:rPr lang="en-GB" dirty="0"/>
            </a:br>
            <a:r>
              <a:rPr lang="en-GB" sz="4000" dirty="0"/>
              <a:t> </a:t>
            </a:r>
            <a:endParaRPr lang="en-US" sz="4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5" y="3717033"/>
            <a:ext cx="8624888" cy="20741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			</a:t>
            </a:r>
            <a:r>
              <a:rPr lang="en-GB" sz="2800" u="sng" dirty="0">
                <a:solidFill>
                  <a:schemeClr val="bg1"/>
                </a:solidFill>
              </a:rPr>
              <a:t>Roberto Capote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		Deputy Section Head, NDDU head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		  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	CSWEG November 2024, Brookhaven National Laboratory, Upton, NY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DA7E92A-5FB7-1BF2-46AA-E5F158F1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19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E74EBA3-CB08-370E-897B-5A37C314C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0792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03E5E-273F-D78F-2CB5-95B3703F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76" y="893513"/>
            <a:ext cx="8570524" cy="4793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717157-D316-E676-D871-730C5CF60ED9}"/>
              </a:ext>
            </a:extLst>
          </p:cNvPr>
          <p:cNvSpPr txBox="1"/>
          <p:nvPr/>
        </p:nvSpPr>
        <p:spPr>
          <a:xfrm>
            <a:off x="2649985" y="4588853"/>
            <a:ext cx="53994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exp_6001a = TPC 2021 </a:t>
            </a:r>
            <a:r>
              <a:rPr lang="en-US" sz="2000" dirty="0">
                <a:solidFill>
                  <a:srgbClr val="FF0000"/>
                </a:solidFill>
              </a:rPr>
              <a:t>(TPC 2024 not used yet)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4F86A-3D95-EDE3-E1DD-858925AFDCBF}"/>
              </a:ext>
            </a:extLst>
          </p:cNvPr>
          <p:cNvSpPr txBox="1"/>
          <p:nvPr/>
        </p:nvSpPr>
        <p:spPr>
          <a:xfrm>
            <a:off x="2649985" y="5040373"/>
            <a:ext cx="48656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exp_1029a = </a:t>
            </a:r>
            <a:r>
              <a:rPr lang="en-US" sz="2000" dirty="0" err="1"/>
              <a:t>Lisowski</a:t>
            </a:r>
            <a:r>
              <a:rPr lang="en-US" sz="2000" dirty="0"/>
              <a:t>     exp_609a = White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A3D664-A616-AF77-5540-1245D47C6D58}"/>
              </a:ext>
            </a:extLst>
          </p:cNvPr>
          <p:cNvSpPr txBox="1"/>
          <p:nvPr/>
        </p:nvSpPr>
        <p:spPr>
          <a:xfrm flipH="1">
            <a:off x="573476" y="5610544"/>
            <a:ext cx="891621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                                       5               10      15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89B550-7F30-DF01-4B06-6FB6820E11AE}"/>
              </a:ext>
            </a:extLst>
          </p:cNvPr>
          <p:cNvSpPr txBox="1">
            <a:spLocks/>
          </p:cNvSpPr>
          <p:nvPr/>
        </p:nvSpPr>
        <p:spPr>
          <a:xfrm>
            <a:off x="1424568" y="1276690"/>
            <a:ext cx="5151864" cy="52933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b="1" kern="0" dirty="0">
                <a:solidFill>
                  <a:schemeClr val="tx1"/>
                </a:solidFill>
              </a:rPr>
              <a:t>Latest fit (with USU), 10/24</a:t>
            </a:r>
            <a:endParaRPr lang="en-GB" sz="3200" b="1" kern="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8483F-DE58-FA12-96F8-427B88C7F0C7}"/>
              </a:ext>
            </a:extLst>
          </p:cNvPr>
          <p:cNvSpPr txBox="1"/>
          <p:nvPr/>
        </p:nvSpPr>
        <p:spPr>
          <a:xfrm rot="16200000" flipH="1">
            <a:off x="-2144698" y="3252028"/>
            <a:ext cx="5240251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        0.9    0.95    1.0    1.05    1.1</a:t>
            </a:r>
            <a:endParaRPr lang="en-GB" sz="2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7B1238-9D4C-9E7F-4F18-C9D4339CD03D}"/>
              </a:ext>
            </a:extLst>
          </p:cNvPr>
          <p:cNvCxnSpPr>
            <a:cxnSpLocks/>
          </p:cNvCxnSpPr>
          <p:nvPr/>
        </p:nvCxnSpPr>
        <p:spPr bwMode="auto">
          <a:xfrm>
            <a:off x="771525" y="2828925"/>
            <a:ext cx="7134225" cy="0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A7CD737-D950-7744-A4F4-4C9345FF0660}"/>
              </a:ext>
            </a:extLst>
          </p:cNvPr>
          <p:cNvSpPr txBox="1"/>
          <p:nvPr/>
        </p:nvSpPr>
        <p:spPr>
          <a:xfrm>
            <a:off x="3612884" y="2143995"/>
            <a:ext cx="1245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+2%</a:t>
            </a:r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98FECDD-FCA8-DFC9-C849-B0B55A8ED485}"/>
              </a:ext>
            </a:extLst>
          </p:cNvPr>
          <p:cNvSpPr txBox="1">
            <a:spLocks/>
          </p:cNvSpPr>
          <p:nvPr/>
        </p:nvSpPr>
        <p:spPr>
          <a:xfrm>
            <a:off x="-427637" y="89522"/>
            <a:ext cx="103431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baseline="30000" dirty="0">
                <a:solidFill>
                  <a:srgbClr val="0000FF"/>
                </a:solidFill>
              </a:rPr>
              <a:t>239</a:t>
            </a:r>
            <a:r>
              <a:rPr lang="en-US" b="1" kern="0" dirty="0">
                <a:solidFill>
                  <a:srgbClr val="0000FF"/>
                </a:solidFill>
              </a:rPr>
              <a:t>Pu(</a:t>
            </a:r>
            <a:r>
              <a:rPr lang="en-US" b="1" kern="0" dirty="0" err="1">
                <a:solidFill>
                  <a:srgbClr val="0000FF"/>
                </a:solidFill>
              </a:rPr>
              <a:t>n,f</a:t>
            </a:r>
            <a:r>
              <a:rPr lang="en-US" b="1" kern="0" dirty="0">
                <a:solidFill>
                  <a:srgbClr val="0000FF"/>
                </a:solidFill>
              </a:rPr>
              <a:t>)/</a:t>
            </a:r>
            <a:r>
              <a:rPr lang="en-US" b="1" kern="0" baseline="30000" dirty="0">
                <a:solidFill>
                  <a:srgbClr val="0000FF"/>
                </a:solidFill>
              </a:rPr>
              <a:t>235</a:t>
            </a:r>
            <a:r>
              <a:rPr lang="en-US" b="1" kern="0" dirty="0">
                <a:solidFill>
                  <a:srgbClr val="0000FF"/>
                </a:solidFill>
              </a:rPr>
              <a:t>U(</a:t>
            </a:r>
            <a:r>
              <a:rPr lang="en-US" b="1" kern="0" dirty="0" err="1">
                <a:solidFill>
                  <a:srgbClr val="0000FF"/>
                </a:solidFill>
              </a:rPr>
              <a:t>n,f</a:t>
            </a:r>
            <a:r>
              <a:rPr lang="en-US" b="1" kern="0" dirty="0">
                <a:solidFill>
                  <a:srgbClr val="0000FF"/>
                </a:solidFill>
              </a:rPr>
              <a:t>) NIFFTE (2021,2024) 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8BCB48-8F78-4957-3112-7B5F462C769C}"/>
              </a:ext>
            </a:extLst>
          </p:cNvPr>
          <p:cNvSpPr txBox="1"/>
          <p:nvPr/>
        </p:nvSpPr>
        <p:spPr>
          <a:xfrm>
            <a:off x="440185" y="5674703"/>
            <a:ext cx="558075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Correlations TPC2024 - TPC2021 being assessed!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2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D2EFE-5454-FB5E-7499-796F29523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96" y="582935"/>
            <a:ext cx="7263393" cy="2958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B06FB2-342C-A4DC-D411-07885760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382" y="-72020"/>
            <a:ext cx="9387654" cy="1143000"/>
          </a:xfrm>
        </p:spPr>
        <p:txBody>
          <a:bodyPr/>
          <a:lstStyle/>
          <a:p>
            <a:r>
              <a:rPr lang="en-US" b="1" kern="0" baseline="30000" dirty="0">
                <a:solidFill>
                  <a:srgbClr val="0000FF"/>
                </a:solidFill>
              </a:rPr>
              <a:t>239</a:t>
            </a:r>
            <a:r>
              <a:rPr lang="en-US" b="1" kern="0" dirty="0">
                <a:solidFill>
                  <a:srgbClr val="0000FF"/>
                </a:solidFill>
              </a:rPr>
              <a:t>Pu(</a:t>
            </a:r>
            <a:r>
              <a:rPr lang="en-US" b="1" kern="0" dirty="0" err="1">
                <a:solidFill>
                  <a:srgbClr val="0000FF"/>
                </a:solidFill>
              </a:rPr>
              <a:t>n,f</a:t>
            </a:r>
            <a:r>
              <a:rPr lang="en-US" b="1" kern="0" dirty="0">
                <a:solidFill>
                  <a:srgbClr val="0000FF"/>
                </a:solidFill>
              </a:rPr>
              <a:t>)/</a:t>
            </a:r>
            <a:r>
              <a:rPr lang="en-US" b="1" kern="0" baseline="30000" dirty="0">
                <a:solidFill>
                  <a:srgbClr val="0000FF"/>
                </a:solidFill>
              </a:rPr>
              <a:t>235</a:t>
            </a:r>
            <a:r>
              <a:rPr lang="en-US" b="1" kern="0" dirty="0">
                <a:solidFill>
                  <a:srgbClr val="0000FF"/>
                </a:solidFill>
              </a:rPr>
              <a:t>U(</a:t>
            </a:r>
            <a:r>
              <a:rPr lang="en-US" b="1" kern="0" dirty="0" err="1">
                <a:solidFill>
                  <a:srgbClr val="0000FF"/>
                </a:solidFill>
              </a:rPr>
              <a:t>n,f</a:t>
            </a:r>
            <a:r>
              <a:rPr lang="en-US" b="1" kern="0" dirty="0">
                <a:solidFill>
                  <a:srgbClr val="0000FF"/>
                </a:solidFill>
              </a:rPr>
              <a:t>) </a:t>
            </a:r>
            <a:r>
              <a:rPr lang="en-US" b="1" dirty="0">
                <a:solidFill>
                  <a:srgbClr val="0000FF"/>
                </a:solidFill>
              </a:rPr>
              <a:t>impact on SACS-STD</a:t>
            </a:r>
            <a:endParaRPr lang="en-GB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95CDB2-85E6-E2FE-1270-021DE9134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14046"/>
              </p:ext>
            </p:extLst>
          </p:nvPr>
        </p:nvGraphicFramePr>
        <p:xfrm>
          <a:off x="15455" y="3477241"/>
          <a:ext cx="9128545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397">
                  <a:extLst>
                    <a:ext uri="{9D8B030D-6E8A-4147-A177-3AD203B41FA5}">
                      <a16:colId xmlns:a16="http://schemas.microsoft.com/office/drawing/2014/main" val="1019462269"/>
                    </a:ext>
                  </a:extLst>
                </a:gridCol>
                <a:gridCol w="1746271">
                  <a:extLst>
                    <a:ext uri="{9D8B030D-6E8A-4147-A177-3AD203B41FA5}">
                      <a16:colId xmlns:a16="http://schemas.microsoft.com/office/drawing/2014/main" val="1379554770"/>
                    </a:ext>
                  </a:extLst>
                </a:gridCol>
                <a:gridCol w="1494135">
                  <a:extLst>
                    <a:ext uri="{9D8B030D-6E8A-4147-A177-3AD203B41FA5}">
                      <a16:colId xmlns:a16="http://schemas.microsoft.com/office/drawing/2014/main" val="3890198672"/>
                    </a:ext>
                  </a:extLst>
                </a:gridCol>
                <a:gridCol w="1213985">
                  <a:extLst>
                    <a:ext uri="{9D8B030D-6E8A-4147-A177-3AD203B41FA5}">
                      <a16:colId xmlns:a16="http://schemas.microsoft.com/office/drawing/2014/main" val="3833095677"/>
                    </a:ext>
                  </a:extLst>
                </a:gridCol>
                <a:gridCol w="1652887">
                  <a:extLst>
                    <a:ext uri="{9D8B030D-6E8A-4147-A177-3AD203B41FA5}">
                      <a16:colId xmlns:a16="http://schemas.microsoft.com/office/drawing/2014/main" val="740260597"/>
                    </a:ext>
                  </a:extLst>
                </a:gridCol>
                <a:gridCol w="1392870">
                  <a:extLst>
                    <a:ext uri="{9D8B030D-6E8A-4147-A177-3AD203B41FA5}">
                      <a16:colId xmlns:a16="http://schemas.microsoft.com/office/drawing/2014/main" val="1656870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SACS fission </a:t>
                      </a:r>
                    </a:p>
                    <a:p>
                      <a:pPr algn="ctr"/>
                      <a:r>
                        <a:rPr lang="en-US" dirty="0"/>
                        <a:t>cross sections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SACS meas.</a:t>
                      </a:r>
                      <a:r>
                        <a:rPr lang="en-US" sz="1800" dirty="0"/>
                        <a:t> (*)</a:t>
                      </a:r>
                      <a:r>
                        <a:rPr lang="en-US" dirty="0"/>
                        <a:t> evaluation (2023)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STD 2017</a:t>
                      </a:r>
                    </a:p>
                    <a:p>
                      <a:pPr algn="ctr"/>
                      <a:r>
                        <a:rPr lang="en-US" dirty="0"/>
                        <a:t>(B-VIII.0)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Difference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to SACS eval  (%)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Latest 10/2024</a:t>
                      </a:r>
                    </a:p>
                    <a:p>
                      <a:pPr algn="ctr"/>
                      <a:r>
                        <a:rPr lang="en-US" dirty="0"/>
                        <a:t>  (MCMC)</a:t>
                      </a:r>
                      <a:r>
                        <a:rPr lang="en-US" sz="1800" dirty="0"/>
                        <a:t> (*)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Difference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to SACS eval  (%)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72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235</a:t>
                      </a:r>
                      <a:r>
                        <a:rPr lang="en-US" dirty="0"/>
                        <a:t>U(</a:t>
                      </a:r>
                      <a:r>
                        <a:rPr lang="en-US" dirty="0" err="1"/>
                        <a:t>n,f</a:t>
                      </a:r>
                      <a:r>
                        <a:rPr lang="en-US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1.221 (0.91%)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1.227 (1.2%)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0.5%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1.225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0.3%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2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239</a:t>
                      </a:r>
                      <a:r>
                        <a:rPr lang="en-US" dirty="0"/>
                        <a:t>Pu(</a:t>
                      </a:r>
                      <a:r>
                        <a:rPr lang="en-US" dirty="0" err="1"/>
                        <a:t>n,f</a:t>
                      </a:r>
                      <a:r>
                        <a:rPr lang="en-US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1.826 (1.03%)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92402"/>
                          </a:solidFill>
                        </a:rPr>
                        <a:t>1.798 (1.3%)</a:t>
                      </a:r>
                      <a:endParaRPr lang="en-GB" dirty="0">
                        <a:solidFill>
                          <a:srgbClr val="192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1.5%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/>
                        <a:t>1.826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0.0%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40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/>
                        <a:t>238</a:t>
                      </a:r>
                      <a:r>
                        <a:rPr lang="en-US" dirty="0"/>
                        <a:t>U(</a:t>
                      </a:r>
                      <a:r>
                        <a:rPr lang="en-US" dirty="0" err="1"/>
                        <a:t>n,f</a:t>
                      </a:r>
                      <a:r>
                        <a:rPr lang="en-US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0.327 (1.06%)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0.322 (1.3%)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1.5%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/>
                        <a:t>0.325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0.6%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51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/>
                        <a:t>239</a:t>
                      </a:r>
                      <a:r>
                        <a:rPr lang="en-US" dirty="0"/>
                        <a:t>Pu/</a:t>
                      </a:r>
                      <a:r>
                        <a:rPr lang="en-US" baseline="30000" dirty="0"/>
                        <a:t>235</a:t>
                      </a:r>
                      <a:r>
                        <a:rPr lang="en-US" dirty="0"/>
                        <a:t>U ratio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1.495 (1.7%)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92402"/>
                          </a:solidFill>
                        </a:rPr>
                        <a:t>1.465(1.2%)</a:t>
                      </a:r>
                      <a:endParaRPr lang="en-GB" dirty="0">
                        <a:solidFill>
                          <a:srgbClr val="19240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2.1% 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1.49 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7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238</a:t>
                      </a:r>
                      <a:r>
                        <a:rPr lang="en-US" dirty="0"/>
                        <a:t>U/</a:t>
                      </a:r>
                      <a:r>
                        <a:rPr lang="en-US" baseline="30000" dirty="0"/>
                        <a:t>235</a:t>
                      </a:r>
                      <a:r>
                        <a:rPr lang="en-US" dirty="0"/>
                        <a:t>U ratio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0.268 (1.8%)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0.262(1.2%)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2.2%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0.265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1.1%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162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E31763-40DE-64D6-491A-5EF4F06A20EE}"/>
              </a:ext>
            </a:extLst>
          </p:cNvPr>
          <p:cNvSpPr txBox="1"/>
          <p:nvPr/>
        </p:nvSpPr>
        <p:spPr>
          <a:xfrm>
            <a:off x="2047593" y="782344"/>
            <a:ext cx="5182829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Updated SACS(Cf) experimental database (*)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72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A22C4-47F9-9238-A68B-E042F00CA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21" y="45631"/>
            <a:ext cx="6624225" cy="3733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EAF2BE-F9FB-7153-5F85-3D7878794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648" y="4027474"/>
            <a:ext cx="1952116" cy="902466"/>
          </a:xfrm>
          <a:prstGeom prst="rect">
            <a:avLst/>
          </a:prstGeom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6A2CC34-E513-1A03-6C53-FCEB92945C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395" y="4054036"/>
            <a:ext cx="2508846" cy="866477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56B1FA-6160-9FE0-13E1-E0E0C80C7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49" y="3882472"/>
            <a:ext cx="1736724" cy="1230178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353A176-1C76-1539-7089-BFB5C481C7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934" y="3871337"/>
            <a:ext cx="2268771" cy="12356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25F87A-BB3D-71D0-A78A-E04E427D5DEA}"/>
              </a:ext>
            </a:extLst>
          </p:cNvPr>
          <p:cNvSpPr txBox="1"/>
          <p:nvPr/>
        </p:nvSpPr>
        <p:spPr>
          <a:xfrm>
            <a:off x="114300" y="5140518"/>
            <a:ext cx="9029700" cy="137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Hutchison et al, EUCLID: A New Approach to Constrain Nuclear Data via Optimized Validation Experiments using Machine Learning,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EPJ Web of Conferences 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284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15006 (2023) 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Hutchison et al, </a:t>
            </a:r>
            <a:r>
              <a:rPr lang="en-GB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 Rate Ratios for Recent Fast Metal Experiments </a:t>
            </a:r>
            <a:r>
              <a:rPr lang="en-GB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withLarge</a:t>
            </a:r>
            <a:r>
              <a:rPr lang="en-GB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Plutonium Masses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Sc. &amp; Eng. 2024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https://doi.org/10.1080/00295639.2024.23431181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8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02107-EC68-DC97-7F78-1863440FE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698969"/>
            <a:ext cx="8029575" cy="456042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AF83FFE-7926-BA8D-728F-0A4422D675A6}"/>
              </a:ext>
            </a:extLst>
          </p:cNvPr>
          <p:cNvSpPr txBox="1">
            <a:spLocks/>
          </p:cNvSpPr>
          <p:nvPr/>
        </p:nvSpPr>
        <p:spPr>
          <a:xfrm>
            <a:off x="-152400" y="-10211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EUCLID sensitivities: Jezebel, 3x2, 8x1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BBE67-A493-0567-25B3-6EE3F9537ADA}"/>
              </a:ext>
            </a:extLst>
          </p:cNvPr>
          <p:cNvSpPr txBox="1"/>
          <p:nvPr/>
        </p:nvSpPr>
        <p:spPr>
          <a:xfrm>
            <a:off x="276225" y="5198962"/>
            <a:ext cx="9029700" cy="137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Hutchison et al, EUCLID: A New Approach to Constrain Nuclear Data via Optimized Validation Experiments using Machine Learning,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EPJ Web of Conferences 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284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15006 (2023) 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Hutchison et al, </a:t>
            </a:r>
            <a:r>
              <a:rPr lang="en-GB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 Rate Ratios for Recent Fast Metal Experiments </a:t>
            </a:r>
            <a:r>
              <a:rPr lang="en-GB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withLarge</a:t>
            </a:r>
            <a:r>
              <a:rPr lang="en-GB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Plutonium Masses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Sc. &amp; Eng. 2024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https://doi.org/10.1080/00295639.2024.23431181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31F715-6CB7-BDD1-CC13-092B9DE9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105"/>
            <a:ext cx="9144000" cy="491181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15B6AE-70AD-42B9-34A9-2B7A4A519362}"/>
              </a:ext>
            </a:extLst>
          </p:cNvPr>
          <p:cNvSpPr txBox="1">
            <a:spLocks/>
          </p:cNvSpPr>
          <p:nvPr/>
        </p:nvSpPr>
        <p:spPr>
          <a:xfrm>
            <a:off x="-152400" y="-10211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EUCLID design: 3x2, 8x1 (+Jezebel)</a:t>
            </a:r>
            <a:endParaRPr lang="en-US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16884-5203-7E94-9D9A-450F84CD4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722" y="1581233"/>
            <a:ext cx="3594668" cy="2827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233776-22D5-B3E8-ED5C-8C90FE16BED5}"/>
              </a:ext>
            </a:extLst>
          </p:cNvPr>
          <p:cNvSpPr txBox="1">
            <a:spLocks/>
          </p:cNvSpPr>
          <p:nvPr/>
        </p:nvSpPr>
        <p:spPr>
          <a:xfrm>
            <a:off x="-114300" y="-125575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EUCLID + Jezebel for trials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C4F18-947E-E106-2BD4-D6B6FCB2B86B}"/>
              </a:ext>
            </a:extLst>
          </p:cNvPr>
          <p:cNvSpPr txBox="1"/>
          <p:nvPr/>
        </p:nvSpPr>
        <p:spPr>
          <a:xfrm>
            <a:off x="-57150" y="4829892"/>
            <a:ext cx="9201150" cy="13696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e81b2 ~ </a:t>
            </a:r>
            <a:r>
              <a:rPr lang="en-US" sz="2400" dirty="0">
                <a:solidFill>
                  <a:schemeClr val="tx1"/>
                </a:solidFill>
              </a:rPr>
              <a:t>e80</a:t>
            </a:r>
            <a:r>
              <a:rPr lang="en-US" sz="2400" dirty="0">
                <a:solidFill>
                  <a:srgbClr val="FF0000"/>
                </a:solidFill>
              </a:rPr>
              <a:t> ~ INDEN p57 (3x2-&gt;8x1 drop ~ -200pcm)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81FFFF"/>
                </a:solidFill>
              </a:rPr>
              <a:t>e81b2Puan9 (INDEN p57 with JEFF-3.3 INL and EL recalculated)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81FF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 =&gt; </a:t>
            </a:r>
            <a:r>
              <a:rPr lang="en-US" sz="2400" u="sng" dirty="0">
                <a:solidFill>
                  <a:srgbClr val="0000FF"/>
                </a:solidFill>
              </a:rPr>
              <a:t>Lower inelastic and (</a:t>
            </a:r>
            <a:r>
              <a:rPr lang="en-US" sz="2400" u="sng" dirty="0" err="1">
                <a:solidFill>
                  <a:srgbClr val="0000FF"/>
                </a:solidFill>
              </a:rPr>
              <a:t>corresp</a:t>
            </a:r>
            <a:r>
              <a:rPr lang="en-US" sz="2400" u="sng" dirty="0">
                <a:solidFill>
                  <a:srgbClr val="0000FF"/>
                </a:solidFill>
              </a:rPr>
              <a:t>) higher elastic XS strongly favored</a:t>
            </a:r>
            <a:endParaRPr lang="en-GB" sz="2400" u="sng" dirty="0">
              <a:solidFill>
                <a:srgbClr val="0000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6C477F-B5E3-F208-9CBD-590FDDFD6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11607" r="13282" b="5843"/>
          <a:stretch/>
        </p:blipFill>
        <p:spPr bwMode="auto">
          <a:xfrm>
            <a:off x="0" y="550024"/>
            <a:ext cx="5756722" cy="427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39479A4-6FE9-EDD6-CD89-B6B65BD170A8}"/>
              </a:ext>
            </a:extLst>
          </p:cNvPr>
          <p:cNvSpPr/>
          <p:nvPr/>
        </p:nvSpPr>
        <p:spPr bwMode="auto">
          <a:xfrm>
            <a:off x="7510488" y="1849460"/>
            <a:ext cx="1522049" cy="1619839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E2ED5C-C323-48F6-EDE7-7C22DC6CC01B}"/>
              </a:ext>
            </a:extLst>
          </p:cNvPr>
          <p:cNvCxnSpPr>
            <a:stCxn id="3" idx="2"/>
          </p:cNvCxnSpPr>
          <p:nvPr/>
        </p:nvCxnSpPr>
        <p:spPr bwMode="auto">
          <a:xfrm>
            <a:off x="7510488" y="260985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D54E712-66E1-AD80-A117-FA336E7951B5}"/>
              </a:ext>
            </a:extLst>
          </p:cNvPr>
          <p:cNvSpPr/>
          <p:nvPr/>
        </p:nvSpPr>
        <p:spPr bwMode="auto">
          <a:xfrm>
            <a:off x="80988" y="2201885"/>
            <a:ext cx="1522049" cy="16198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7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8820-29C5-A84B-55BE-5B382777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759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Summary: EUCLID &amp; analysis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06B5A-2371-9B90-A7C2-F87DAF9A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299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Two new critical experiments were especially designed to be sensitive to compensating errors in elastic/inelastic XS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Simulation results favor lower inelastic and higher elastic than in current ENDF/B libraries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JEFF-3.3 gives better (but not perfect)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New file using JEFF-3.3 INL confirmed improvement. Improved modelling required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B36E0-BE44-7F05-BA97-B742E6D53272}"/>
              </a:ext>
            </a:extLst>
          </p:cNvPr>
          <p:cNvSpPr txBox="1"/>
          <p:nvPr/>
        </p:nvSpPr>
        <p:spPr>
          <a:xfrm>
            <a:off x="276225" y="4959543"/>
            <a:ext cx="9029700" cy="137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Hutchison et al, EUCLID: A New Approach to Constrain Nuclear Data via Optimized Validation Experiments using Machine Learning,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EPJ Web of Conferences 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284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15006 (2023) 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Hutchison et al, </a:t>
            </a:r>
            <a:r>
              <a:rPr lang="en-GB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 Rate Ratios for Recent Fast Metal Experiments </a:t>
            </a:r>
            <a:r>
              <a:rPr lang="en-GB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withLarge</a:t>
            </a:r>
            <a:r>
              <a:rPr lang="en-GB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Plutonium Masses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Sc. &amp; Eng. 2024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https://doi.org/10.1080/00295639.2024.23431181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6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-106363"/>
            <a:ext cx="8997696" cy="1325563"/>
          </a:xfrm>
        </p:spPr>
        <p:txBody>
          <a:bodyPr/>
          <a:lstStyle/>
          <a:p>
            <a:r>
              <a:rPr lang="en-US" b="1" baseline="30000" dirty="0">
                <a:solidFill>
                  <a:srgbClr val="0000FF"/>
                </a:solidFill>
              </a:rPr>
              <a:t>239</a:t>
            </a:r>
            <a:r>
              <a:rPr lang="en-US" b="1" dirty="0">
                <a:solidFill>
                  <a:srgbClr val="0000FF"/>
                </a:solidFill>
              </a:rPr>
              <a:t>Pu coupling scheme: New OMP 2420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49145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Important octupole band (built on </a:t>
            </a:r>
            <a:r>
              <a:rPr lang="en-US" sz="2400" dirty="0">
                <a:sym typeface="Symbol" panose="05050102010706020507" pitchFamily="18" charset="2"/>
              </a:rPr>
              <a:t>½</a:t>
            </a:r>
            <a:r>
              <a:rPr lang="en-US" sz="2400" baseline="30000" dirty="0">
                <a:sym typeface="Symbol" panose="05050102010706020507" pitchFamily="18" charset="2"/>
              </a:rPr>
              <a:t>- </a:t>
            </a:r>
            <a:r>
              <a:rPr lang="en-US" sz="2400" dirty="0"/>
              <a:t>state) coupled with </a:t>
            </a:r>
            <a:r>
              <a:rPr lang="en-US" sz="2400" u="sng" dirty="0"/>
              <a:t>SRM</a:t>
            </a:r>
            <a:r>
              <a:rPr lang="en-US" sz="2400" dirty="0"/>
              <a:t>: </a:t>
            </a:r>
          </a:p>
          <a:p>
            <a:r>
              <a:rPr lang="en-US" sz="2400" dirty="0">
                <a:sym typeface="Symbol" panose="05050102010706020507" pitchFamily="18" charset="2"/>
              </a:rPr>
              <a:t>     ½</a:t>
            </a:r>
            <a:r>
              <a:rPr lang="en-US" sz="2400" baseline="30000" dirty="0">
                <a:sym typeface="Symbol" panose="05050102010706020507" pitchFamily="18" charset="2"/>
              </a:rPr>
              <a:t>- </a:t>
            </a:r>
            <a:r>
              <a:rPr lang="en-US" sz="2400" dirty="0">
                <a:sym typeface="Symbol" panose="05050102010706020507" pitchFamily="18" charset="2"/>
              </a:rPr>
              <a:t>  (core </a:t>
            </a:r>
            <a:r>
              <a:rPr lang="en-US" sz="2400" dirty="0" err="1">
                <a:sym typeface="Symbol" panose="05050102010706020507" pitchFamily="18" charset="2"/>
              </a:rPr>
              <a:t>exc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r>
              <a:rPr lang="en-US" sz="2400" dirty="0"/>
              <a:t>0</a:t>
            </a:r>
            <a:r>
              <a:rPr lang="en-US" sz="2400" baseline="30000" dirty="0"/>
              <a:t>- </a:t>
            </a:r>
            <a:r>
              <a:rPr lang="en-US" sz="2400" dirty="0">
                <a:sym typeface="Symbol" panose="05050102010706020507" pitchFamily="18" charset="2"/>
              </a:rPr>
              <a:t> ½</a:t>
            </a:r>
            <a:r>
              <a:rPr lang="en-US" sz="2400" baseline="30000" dirty="0">
                <a:sym typeface="Symbol" panose="05050102010706020507" pitchFamily="18" charset="2"/>
              </a:rPr>
              <a:t>+ </a:t>
            </a:r>
            <a:r>
              <a:rPr lang="en-US" sz="2400" dirty="0"/>
              <a:t>(single-particle GS)</a:t>
            </a:r>
          </a:p>
          <a:p>
            <a:r>
              <a:rPr lang="en-US" sz="2400" dirty="0"/>
              <a:t>               </a:t>
            </a:r>
            <a:r>
              <a:rPr lang="en-US" sz="2400" dirty="0">
                <a:solidFill>
                  <a:srgbClr val="FF3399"/>
                </a:solidFill>
              </a:rPr>
              <a:t>better physics lead to better nuclear data</a:t>
            </a:r>
            <a:r>
              <a:rPr lang="en-US" sz="2400" dirty="0"/>
              <a:t> </a:t>
            </a: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-304800" y="1839913"/>
          <a:ext cx="5562600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50.Graph">
                  <p:embed/>
                </p:oleObj>
              </mc:Choice>
              <mc:Fallback>
                <p:oleObj name="Graph" r:id="rId2" imgW="3920760" imgH="3000960" progId="Origin50.Graph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4800" y="1839913"/>
                        <a:ext cx="5562600" cy="425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BB2957EE-B2BD-47FF-8F98-68E1322EA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27" y="1905001"/>
            <a:ext cx="4980373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13C4CE-62D7-4F45-AE00-458C235A4BA6}"/>
              </a:ext>
            </a:extLst>
          </p:cNvPr>
          <p:cNvSpPr txBox="1"/>
          <p:nvPr/>
        </p:nvSpPr>
        <p:spPr>
          <a:xfrm>
            <a:off x="-8162" y="1447800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/>
              <a:t>U</a:t>
            </a:r>
            <a:r>
              <a:rPr lang="en-US" sz="2000" b="0" baseline="-25000" dirty="0" err="1"/>
              <a:t>exc</a:t>
            </a:r>
            <a:r>
              <a:rPr lang="en-US" sz="2000" b="0" dirty="0"/>
              <a:t>(MeV)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64089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0F23-EEE5-4F48-BDC8-F915C3D3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64" y="-7944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Pu239(</a:t>
            </a:r>
            <a:r>
              <a:rPr lang="en-US" b="1" dirty="0" err="1">
                <a:solidFill>
                  <a:srgbClr val="0000FF"/>
                </a:solidFill>
              </a:rPr>
              <a:t>n,inl</a:t>
            </a:r>
            <a:r>
              <a:rPr lang="en-US" b="1" dirty="0">
                <a:solidFill>
                  <a:srgbClr val="0000FF"/>
                </a:solidFill>
              </a:rPr>
              <a:t>): SRM vs Rigid OMP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7000F0-1E87-0656-1B2F-B2FCBCFD0268}"/>
              </a:ext>
            </a:extLst>
          </p:cNvPr>
          <p:cNvSpPr txBox="1"/>
          <p:nvPr/>
        </p:nvSpPr>
        <p:spPr>
          <a:xfrm>
            <a:off x="0" y="5583122"/>
            <a:ext cx="9242467" cy="46166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/>
              <a:t>SRM lead to significant reduction of the CN cross section below 2 MeV !</a:t>
            </a:r>
            <a:endParaRPr lang="en-GB" sz="24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45DFF-16FC-8129-1FF3-BB05134C2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36" y="617085"/>
            <a:ext cx="7772399" cy="47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73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A44-9B31-BC71-B87B-656C33F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288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0000FF"/>
                </a:solidFill>
              </a:rPr>
              <a:t>Iron updates</a:t>
            </a:r>
            <a:endParaRPr lang="en-GB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4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6200" y="2668800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101"/>
            <a:ext cx="1219200" cy="293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760205"/>
            <a:ext cx="1391721" cy="75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743200"/>
            <a:ext cx="1010721" cy="75316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450" y="3581400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05" descr="marca_mini">
            <a:extLst>
              <a:ext uri="{FF2B5EF4-FFF2-40B4-BE49-F238E27FC236}">
                <a16:creationId xmlns:a16="http://schemas.microsoft.com/office/drawing/2014/main" id="{F60A5EFD-E36D-4030-AF58-49D84BC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2819400"/>
            <a:ext cx="723686" cy="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1462" y="3629337"/>
            <a:ext cx="2166938" cy="409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52600" y="2828926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2209" y="2789278"/>
            <a:ext cx="1137532" cy="729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71090" y="3666607"/>
            <a:ext cx="2215110" cy="448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  <p:sp>
        <p:nvSpPr>
          <p:cNvPr id="39" name="Rectangle 3">
            <a:extLst>
              <a:ext uri="{FF2B5EF4-FFF2-40B4-BE49-F238E27FC236}">
                <a16:creationId xmlns:a16="http://schemas.microsoft.com/office/drawing/2014/main" id="{4CC57B26-B7D7-46EB-865C-5EEBEF4E4436}"/>
              </a:ext>
            </a:extLst>
          </p:cNvPr>
          <p:cNvSpPr txBox="1">
            <a:spLocks noChangeArrowheads="1"/>
          </p:cNvSpPr>
          <p:nvPr/>
        </p:nvSpPr>
        <p:spPr>
          <a:xfrm>
            <a:off x="1897113" y="1916598"/>
            <a:ext cx="7120722" cy="59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sz="3200" u="sng" dirty="0">
                <a:solidFill>
                  <a:schemeClr val="bg1"/>
                </a:solidFill>
                <a:highlight>
                  <a:srgbClr val="FFFF00"/>
                </a:highlight>
                <a:hlinkClick r:id="rId34"/>
              </a:rPr>
              <a:t>https://www-nds.iaea.org/INDEN</a:t>
            </a:r>
            <a:endParaRPr lang="en-GB" sz="3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14689" name="Rectangle 2">
            <a:extLst>
              <a:ext uri="{FF2B5EF4-FFF2-40B4-BE49-F238E27FC236}">
                <a16:creationId xmlns:a16="http://schemas.microsoft.com/office/drawing/2014/main" id="{8CD0B668-4D24-7E2E-3327-EA4B40ECC4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6136" y="322515"/>
            <a:ext cx="8621712" cy="1900238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International Nuclear Data </a:t>
            </a:r>
            <a:br>
              <a:rPr lang="en-GB" dirty="0"/>
            </a:br>
            <a:r>
              <a:rPr lang="en-GB" dirty="0"/>
              <a:t>Evaluation Network (INDEN)</a:t>
            </a:r>
            <a:r>
              <a:rPr lang="en-GB" sz="4000" dirty="0"/>
              <a:t> </a:t>
            </a:r>
            <a:endParaRPr lang="en-US" sz="4000" dirty="0"/>
          </a:p>
        </p:txBody>
      </p:sp>
      <p:pic>
        <p:nvPicPr>
          <p:cNvPr id="114692" name="Picture 114691">
            <a:extLst>
              <a:ext uri="{FF2B5EF4-FFF2-40B4-BE49-F238E27FC236}">
                <a16:creationId xmlns:a16="http://schemas.microsoft.com/office/drawing/2014/main" id="{0135BC79-A3FD-0C2B-78C9-FB7EDD92F44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0780" y="1911883"/>
            <a:ext cx="901746" cy="742988"/>
          </a:xfrm>
          <a:prstGeom prst="rect">
            <a:avLst/>
          </a:prstGeom>
        </p:spPr>
      </p:pic>
      <p:pic>
        <p:nvPicPr>
          <p:cNvPr id="114693" name="Picture 114692">
            <a:extLst>
              <a:ext uri="{FF2B5EF4-FFF2-40B4-BE49-F238E27FC236}">
                <a16:creationId xmlns:a16="http://schemas.microsoft.com/office/drawing/2014/main" id="{78F63532-8256-D595-1582-8538D0DEA276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7335" b="49469"/>
          <a:stretch/>
        </p:blipFill>
        <p:spPr>
          <a:xfrm>
            <a:off x="179512" y="532140"/>
            <a:ext cx="1800225" cy="1008000"/>
          </a:xfrm>
          <a:prstGeom prst="rect">
            <a:avLst/>
          </a:prstGeom>
        </p:spPr>
      </p:pic>
      <p:pic>
        <p:nvPicPr>
          <p:cNvPr id="114695" name="Picture 2">
            <a:extLst>
              <a:ext uri="{FF2B5EF4-FFF2-40B4-BE49-F238E27FC236}">
                <a16:creationId xmlns:a16="http://schemas.microsoft.com/office/drawing/2014/main" id="{505E12BE-05AE-15F4-E417-50E3EABE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57" y="1974637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C0EA3C-3C57-FB1B-6137-853D07F4D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92134"/>
            <a:ext cx="7391400" cy="5473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6426CF-27E6-8242-E858-1DB4B8E9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89665"/>
            <a:ext cx="8615779" cy="71966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Fe-54 inelastic cross sections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A44-9B31-BC71-B87B-656C33F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288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0000FF"/>
                </a:solidFill>
              </a:rPr>
              <a:t>Chromium updates</a:t>
            </a:r>
            <a:endParaRPr lang="en-GB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5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6040D-6784-B820-3F7D-FA80A962F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458200" cy="60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7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4E62B-A7CC-1BF6-5059-0EE45565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762000"/>
            <a:ext cx="3048000" cy="1930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A13068-994D-CB81-C466-385A40B3BF35}"/>
              </a:ext>
            </a:extLst>
          </p:cNvPr>
          <p:cNvSpPr txBox="1"/>
          <p:nvPr/>
        </p:nvSpPr>
        <p:spPr>
          <a:xfrm>
            <a:off x="419100" y="9525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jefdoc-2269: T. </a:t>
            </a:r>
            <a:r>
              <a:rPr lang="en-GB" dirty="0" err="1">
                <a:solidFill>
                  <a:srgbClr val="0000FF"/>
                </a:solidFill>
              </a:rPr>
              <a:t>Ligonnet</a:t>
            </a:r>
            <a:r>
              <a:rPr lang="en-GB" dirty="0">
                <a:solidFill>
                  <a:srgbClr val="0000FF"/>
                </a:solidFill>
              </a:rPr>
              <a:t> et al (2023)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9341E-B7CA-9284-64EC-56EAFD5BC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762001"/>
            <a:ext cx="3554090" cy="1930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E6263-26DE-C221-E1B6-A2EF90441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819400"/>
            <a:ext cx="5410200" cy="2932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92A8F-5BFF-EC08-752A-BB22D0766E1B}"/>
              </a:ext>
            </a:extLst>
          </p:cNvPr>
          <p:cNvSpPr txBox="1"/>
          <p:nvPr/>
        </p:nvSpPr>
        <p:spPr>
          <a:xfrm>
            <a:off x="419100" y="5775045"/>
            <a:ext cx="765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T. </a:t>
            </a:r>
            <a:r>
              <a:rPr lang="en-US" sz="1800" dirty="0" err="1"/>
              <a:t>Ligonnet</a:t>
            </a:r>
            <a:r>
              <a:rPr lang="en-US" sz="1800" dirty="0"/>
              <a:t> et al, presented at JEFF meeting. November 2023, jefdoc-2269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2600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6687D7A-F3C8-ECD1-75E2-0335CF31E757}"/>
              </a:ext>
            </a:extLst>
          </p:cNvPr>
          <p:cNvSpPr txBox="1"/>
          <p:nvPr/>
        </p:nvSpPr>
        <p:spPr>
          <a:xfrm>
            <a:off x="571500" y="-11251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PETALE: Cr reflector (preliminary)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86535-4ED5-74C4-C43C-35973550005A}"/>
              </a:ext>
            </a:extLst>
          </p:cNvPr>
          <p:cNvSpPr txBox="1"/>
          <p:nvPr/>
        </p:nvSpPr>
        <p:spPr>
          <a:xfrm>
            <a:off x="246730" y="2734819"/>
            <a:ext cx="86305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latin typeface="Arial" panose="020B0604020202020204" pitchFamily="34" charset="0"/>
              </a:rPr>
              <a:t>“Near thermal” range:   </a:t>
            </a:r>
            <a:r>
              <a:rPr lang="en-GB" sz="1800" b="0" dirty="0">
                <a:latin typeface="Arial" panose="020B0604020202020204" pitchFamily="34" charset="0"/>
              </a:rPr>
              <a:t>Au-197(</a:t>
            </a:r>
            <a:r>
              <a:rPr lang="en-GB" sz="1800" b="0" dirty="0" err="1">
                <a:latin typeface="Arial" panose="020B0604020202020204" pitchFamily="34" charset="0"/>
              </a:rPr>
              <a:t>n,g</a:t>
            </a:r>
            <a:r>
              <a:rPr lang="en-GB" sz="1800" b="0" dirty="0">
                <a:latin typeface="Arial" panose="020B0604020202020204" pitchFamily="34" charset="0"/>
              </a:rPr>
              <a:t>)                                     In-115(</a:t>
            </a:r>
            <a:r>
              <a:rPr lang="en-GB" sz="1800" b="0" dirty="0" err="1">
                <a:latin typeface="Arial" panose="020B0604020202020204" pitchFamily="34" charset="0"/>
              </a:rPr>
              <a:t>n,g</a:t>
            </a:r>
            <a:r>
              <a:rPr lang="en-GB" sz="1800" b="0" dirty="0">
                <a:latin typeface="Arial" panose="020B0604020202020204" pitchFamily="34" charset="0"/>
              </a:rPr>
              <a:t>)</a:t>
            </a:r>
            <a:endParaRPr lang="en-GB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A19420-1D03-4F50-75B5-C723EF8CF885}"/>
              </a:ext>
            </a:extLst>
          </p:cNvPr>
          <p:cNvSpPr txBox="1"/>
          <p:nvPr/>
        </p:nvSpPr>
        <p:spPr>
          <a:xfrm>
            <a:off x="808639" y="5422503"/>
            <a:ext cx="78315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latin typeface="Arial" panose="020B0604020202020204" pitchFamily="34" charset="0"/>
              </a:rPr>
              <a:t>          fast range: </a:t>
            </a:r>
            <a:r>
              <a:rPr lang="en-GB" sz="1800" b="0" dirty="0">
                <a:latin typeface="Arial" panose="020B0604020202020204" pitchFamily="34" charset="0"/>
              </a:rPr>
              <a:t>In-115(</a:t>
            </a:r>
            <a:r>
              <a:rPr lang="en-GB" sz="1800" b="0" dirty="0" err="1">
                <a:latin typeface="Arial" panose="020B0604020202020204" pitchFamily="34" charset="0"/>
              </a:rPr>
              <a:t>n,n</a:t>
            </a:r>
            <a:r>
              <a:rPr lang="en-GB" sz="1800" b="0" dirty="0">
                <a:latin typeface="Arial" panose="020B0604020202020204" pitchFamily="34" charset="0"/>
              </a:rPr>
              <a:t>’)                                 fast range: Ni-58(</a:t>
            </a:r>
            <a:r>
              <a:rPr lang="en-GB" sz="1800" b="0" dirty="0" err="1">
                <a:latin typeface="Arial" panose="020B0604020202020204" pitchFamily="34" charset="0"/>
              </a:rPr>
              <a:t>n,p</a:t>
            </a:r>
            <a:r>
              <a:rPr lang="en-GB" sz="1800" b="0" dirty="0">
                <a:latin typeface="Arial" panose="020B0604020202020204" pitchFamily="34" charset="0"/>
              </a:rPr>
              <a:t>)</a:t>
            </a:r>
            <a:endParaRPr lang="en-GB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8D141-A318-06F0-1554-296EB9D117DF}"/>
              </a:ext>
            </a:extLst>
          </p:cNvPr>
          <p:cNvSpPr txBox="1"/>
          <p:nvPr/>
        </p:nvSpPr>
        <p:spPr>
          <a:xfrm>
            <a:off x="743642" y="5907742"/>
            <a:ext cx="765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T. </a:t>
            </a:r>
            <a:r>
              <a:rPr lang="en-US" sz="1800" dirty="0" err="1"/>
              <a:t>Ligonnet</a:t>
            </a:r>
            <a:r>
              <a:rPr lang="en-US" sz="1800" dirty="0"/>
              <a:t> et al, presented at JEFF meeting. November 2023, jefdoc-2269</a:t>
            </a:r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DEB16-D3DF-3092-C20D-32D2CFC2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3287658"/>
            <a:ext cx="8220403" cy="2345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213B93-2699-9284-1FA6-E98CD0238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641137"/>
            <a:ext cx="8220403" cy="23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97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A44-9B31-BC71-B87B-656C33F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288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0000FF"/>
                </a:solidFill>
              </a:rPr>
              <a:t>Fluorine updates</a:t>
            </a:r>
            <a:endParaRPr lang="en-GB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13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C38E-EC85-36ED-7BEC-18E60115750D}"/>
              </a:ext>
            </a:extLst>
          </p:cNvPr>
          <p:cNvSpPr txBox="1">
            <a:spLocks/>
          </p:cNvSpPr>
          <p:nvPr/>
        </p:nvSpPr>
        <p:spPr>
          <a:xfrm>
            <a:off x="-980636" y="66963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00FF"/>
                </a:solidFill>
              </a:rPr>
              <a:t>RPI quasi-diff. test on Teflon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601D4-E7D3-BC0E-1581-46B56F0F516D}"/>
              </a:ext>
            </a:extLst>
          </p:cNvPr>
          <p:cNvSpPr txBox="1"/>
          <p:nvPr/>
        </p:nvSpPr>
        <p:spPr>
          <a:xfrm>
            <a:off x="1004935" y="5695890"/>
            <a:ext cx="852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G. Siemers et al, RPI, analysis for the ENDF/B-VIII.1 paper (2024)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2F453-B270-CE25-0D3C-7EBB35AF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362"/>
            <a:ext cx="3631527" cy="4830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4EBD5-CC3D-55BD-4EC4-C1B5F3814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475" y="787290"/>
            <a:ext cx="5443124" cy="49133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AC68888-05FF-A902-DA32-4F00CC176376}"/>
              </a:ext>
            </a:extLst>
          </p:cNvPr>
          <p:cNvSpPr/>
          <p:nvPr/>
        </p:nvSpPr>
        <p:spPr bwMode="auto">
          <a:xfrm>
            <a:off x="6753340" y="1255922"/>
            <a:ext cx="870333" cy="1156772"/>
          </a:xfrm>
          <a:prstGeom prst="ellipse">
            <a:avLst/>
          </a:prstGeom>
          <a:noFill/>
          <a:ln w="57150" cap="flat" cmpd="sng" algn="ctr">
            <a:solidFill>
              <a:srgbClr val="FF33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740496-8A41-D5E1-5243-A1FFA940BD8A}"/>
              </a:ext>
            </a:extLst>
          </p:cNvPr>
          <p:cNvSpPr/>
          <p:nvPr/>
        </p:nvSpPr>
        <p:spPr bwMode="auto">
          <a:xfrm>
            <a:off x="2500339" y="1201760"/>
            <a:ext cx="1119162" cy="465115"/>
          </a:xfrm>
          <a:prstGeom prst="ellipse">
            <a:avLst/>
          </a:prstGeom>
          <a:noFill/>
          <a:ln w="57150" cap="flat" cmpd="sng" algn="ctr">
            <a:solidFill>
              <a:srgbClr val="81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2E332B-D0B8-17D1-4896-79B0A48FFC30}"/>
              </a:ext>
            </a:extLst>
          </p:cNvPr>
          <p:cNvSpPr/>
          <p:nvPr/>
        </p:nvSpPr>
        <p:spPr bwMode="auto">
          <a:xfrm>
            <a:off x="2471764" y="2887685"/>
            <a:ext cx="1119162" cy="674665"/>
          </a:xfrm>
          <a:prstGeom prst="ellipse">
            <a:avLst/>
          </a:prstGeom>
          <a:noFill/>
          <a:ln w="57150" cap="flat" cmpd="sng" algn="ctr">
            <a:solidFill>
              <a:srgbClr val="FF33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71500" marR="0" indent="-5715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GB" sz="40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AA6A8-F6B7-2411-33B0-46D26F5CD548}"/>
              </a:ext>
            </a:extLst>
          </p:cNvPr>
          <p:cNvSpPr txBox="1"/>
          <p:nvPr/>
        </p:nvSpPr>
        <p:spPr>
          <a:xfrm>
            <a:off x="3200400" y="4600575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BABC8-9ADF-3569-B429-4DBC4E0CFF6B}"/>
              </a:ext>
            </a:extLst>
          </p:cNvPr>
          <p:cNvSpPr/>
          <p:nvPr/>
        </p:nvSpPr>
        <p:spPr bwMode="auto">
          <a:xfrm>
            <a:off x="5781790" y="1608347"/>
            <a:ext cx="870333" cy="1156772"/>
          </a:xfrm>
          <a:prstGeom prst="ellipse">
            <a:avLst/>
          </a:prstGeom>
          <a:noFill/>
          <a:ln w="57150" cap="flat" cmpd="sng" algn="ctr">
            <a:solidFill>
              <a:srgbClr val="81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06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6A33-7A1B-9018-FB69-854AEC3D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144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SUMMARY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7A21B-E176-8D15-EEB9-ADD150AE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34" y="1004539"/>
            <a:ext cx="913574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U-233:</a:t>
            </a:r>
            <a:r>
              <a:rPr lang="en-US" dirty="0"/>
              <a:t> New RRR fit, new URR (PROFIL)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Pu-239:</a:t>
            </a:r>
            <a:r>
              <a:rPr lang="en-US" dirty="0"/>
              <a:t> New OMP with soft-rotor model multi-band coupling to reevaluate the fast neutron range (elastic      , inelastic      )</a:t>
            </a:r>
          </a:p>
          <a:p>
            <a:pPr marL="0" indent="0">
              <a:buNone/>
            </a:pPr>
            <a:r>
              <a:rPr lang="en-US" dirty="0"/>
              <a:t>   Check with EUCLID 1x8 &amp; 3x2 + PMF001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Fe-54,56:</a:t>
            </a:r>
            <a:r>
              <a:rPr lang="en-US" dirty="0"/>
              <a:t> </a:t>
            </a:r>
            <a:r>
              <a:rPr lang="en-US" dirty="0" err="1"/>
              <a:t>Gkatis</a:t>
            </a:r>
            <a:r>
              <a:rPr lang="en-US" dirty="0"/>
              <a:t> data to be considered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Cr-50,53:</a:t>
            </a:r>
            <a:r>
              <a:rPr lang="en-US" dirty="0"/>
              <a:t> RRR reevaluation (</a:t>
            </a:r>
            <a:r>
              <a:rPr lang="en-US" dirty="0" err="1"/>
              <a:t>Maroto</a:t>
            </a:r>
            <a:r>
              <a:rPr lang="en-US" dirty="0"/>
              <a:t> &amp; PETALE)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3200" b="0" kern="0" dirty="0">
                <a:solidFill>
                  <a:srgbClr val="0000FF"/>
                </a:solidFill>
              </a:rPr>
              <a:t>F-19:</a:t>
            </a:r>
            <a:r>
              <a:rPr lang="en-GB" altLang="en-US" sz="3200" b="0" kern="0" dirty="0"/>
              <a:t> To improve 2</a:t>
            </a:r>
            <a:r>
              <a:rPr lang="en-GB" altLang="en-US" sz="3200" b="0" kern="0" baseline="30000" dirty="0"/>
              <a:t>nd</a:t>
            </a:r>
            <a:r>
              <a:rPr lang="en-GB" altLang="en-US" sz="3200" b="0" kern="0" dirty="0"/>
              <a:t>-6</a:t>
            </a:r>
            <a:r>
              <a:rPr lang="en-GB" altLang="en-US" sz="3200" b="0" kern="0" baseline="30000" dirty="0"/>
              <a:t>th</a:t>
            </a:r>
            <a:r>
              <a:rPr lang="en-GB" altLang="en-US" sz="3200" b="0" kern="0" dirty="0"/>
              <a:t> (</a:t>
            </a:r>
            <a:r>
              <a:rPr lang="en-GB" altLang="en-US" sz="3200" b="0" kern="0" dirty="0" err="1"/>
              <a:t>n,n</a:t>
            </a:r>
            <a:r>
              <a:rPr lang="en-GB" altLang="en-US" sz="3200" b="0" kern="0" dirty="0"/>
              <a:t>’) XS &amp; ang. </a:t>
            </a:r>
            <a:r>
              <a:rPr lang="en-GB" altLang="en-US" sz="3200" b="0" kern="0" dirty="0" err="1"/>
              <a:t>distrib</a:t>
            </a:r>
            <a:r>
              <a:rPr lang="en-GB" altLang="en-US" sz="3200" b="0" kern="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dirty="0">
                <a:solidFill>
                  <a:srgbClr val="FF0000"/>
                </a:solidFill>
              </a:rPr>
              <a:t>Additional work on O-16, Pb, Zr, Ni, Cu (</a:t>
            </a:r>
            <a:r>
              <a:rPr lang="en-GB" altLang="en-US" dirty="0" err="1">
                <a:solidFill>
                  <a:srgbClr val="FF0000"/>
                </a:solidFill>
              </a:rPr>
              <a:t>covar</a:t>
            </a:r>
            <a:r>
              <a:rPr lang="en-GB" altLang="en-US" dirty="0">
                <a:solidFill>
                  <a:srgbClr val="FF0000"/>
                </a:solidFill>
              </a:rPr>
              <a:t>)</a:t>
            </a:r>
            <a:endParaRPr lang="en-GB" altLang="en-US" sz="3200" b="0" kern="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1BC1032-B009-C257-55BA-F758822D3576}"/>
              </a:ext>
            </a:extLst>
          </p:cNvPr>
          <p:cNvSpPr/>
          <p:nvPr/>
        </p:nvSpPr>
        <p:spPr bwMode="auto">
          <a:xfrm>
            <a:off x="4631267" y="3429000"/>
            <a:ext cx="484632" cy="9784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F028C275-DF17-3B8C-FAED-BC9BF8D193A0}"/>
              </a:ext>
            </a:extLst>
          </p:cNvPr>
          <p:cNvSpPr/>
          <p:nvPr/>
        </p:nvSpPr>
        <p:spPr bwMode="auto">
          <a:xfrm>
            <a:off x="1856316" y="2594606"/>
            <a:ext cx="484632" cy="567266"/>
          </a:xfrm>
          <a:prstGeom prst="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8A9D64CE-F2DF-2640-5AC2-6B114BA641D1}"/>
              </a:ext>
            </a:extLst>
          </p:cNvPr>
          <p:cNvSpPr/>
          <p:nvPr/>
        </p:nvSpPr>
        <p:spPr bwMode="auto">
          <a:xfrm rot="10800000">
            <a:off x="4102528" y="2643285"/>
            <a:ext cx="484632" cy="567266"/>
          </a:xfrm>
          <a:prstGeom prst="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82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7" y="4365104"/>
            <a:ext cx="8568953" cy="1080120"/>
          </a:xfrm>
        </p:spPr>
        <p:txBody>
          <a:bodyPr>
            <a:normAutofit/>
          </a:bodyPr>
          <a:lstStyle/>
          <a:p>
            <a:r>
              <a:rPr lang="en-GB" sz="4400" b="0" i="1" dirty="0">
                <a:latin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8E07F-13AE-11E7-3F08-69FA29848671}"/>
              </a:ext>
            </a:extLst>
          </p:cNvPr>
          <p:cNvSpPr txBox="1"/>
          <p:nvPr/>
        </p:nvSpPr>
        <p:spPr>
          <a:xfrm>
            <a:off x="133350" y="205367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Outlook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2979EA8-8F7A-2AFC-87BF-F55490B7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880273"/>
            <a:ext cx="8547899" cy="266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U-233: Brooks &amp; Leal-Cidoncha data, PROFIL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Pu-239: EUCLID crit. </a:t>
            </a:r>
            <a:r>
              <a:rPr lang="en-GB" altLang="en-US" sz="2800" b="0" kern="0"/>
              <a:t>experiments</a:t>
            </a:r>
            <a:r>
              <a:rPr lang="en-GB" altLang="en-US" sz="2800" b="0" kern="0" dirty="0"/>
              <a:t>, NIFFTE TPC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Fe-54,56: New elastic/inelastic data by </a:t>
            </a:r>
          </a:p>
          <a:p>
            <a:pPr marL="0" indent="0" eaLnBrk="1" hangingPunct="1">
              <a:buNone/>
              <a:defRPr/>
            </a:pPr>
            <a:r>
              <a:rPr lang="en-GB" altLang="en-US" sz="2800" b="0" kern="0" dirty="0"/>
              <a:t>	</a:t>
            </a:r>
            <a:r>
              <a:rPr lang="en-GB" altLang="en-US" sz="2800" b="0" kern="0" dirty="0" err="1"/>
              <a:t>Gkatis</a:t>
            </a:r>
            <a:r>
              <a:rPr lang="en-GB" altLang="en-US" sz="2800" b="0" kern="0" dirty="0"/>
              <a:t> et al (EC JRC Geel)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Cr-50,53: New capture data by </a:t>
            </a:r>
          </a:p>
          <a:p>
            <a:pPr marL="0" indent="0" eaLnBrk="1" hangingPunct="1">
              <a:buNone/>
              <a:defRPr/>
            </a:pPr>
            <a:r>
              <a:rPr lang="en-GB" altLang="en-US" sz="2800" b="0" kern="0" dirty="0"/>
              <a:t>	</a:t>
            </a:r>
            <a:r>
              <a:rPr lang="en-GB" altLang="en-US" sz="2800" b="0" kern="0" dirty="0" err="1"/>
              <a:t>Maroto</a:t>
            </a:r>
            <a:r>
              <a:rPr lang="en-GB" altLang="en-US" sz="2800" b="0" kern="0" dirty="0"/>
              <a:t> et al (CNA Sevilla, Spain)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F-19: </a:t>
            </a:r>
            <a:r>
              <a:rPr lang="en-GB" altLang="en-US" sz="2800" b="0" kern="0" dirty="0" err="1"/>
              <a:t>Quasidiff</a:t>
            </a:r>
            <a:r>
              <a:rPr lang="en-GB" altLang="en-US" sz="2800" b="0" kern="0" dirty="0"/>
              <a:t>. RPI data (G. Siemers et al)</a:t>
            </a:r>
          </a:p>
        </p:txBody>
      </p:sp>
      <p:pic>
        <p:nvPicPr>
          <p:cNvPr id="5" name="Picture 2" descr="Richard P. Feynman">
            <a:extLst>
              <a:ext uri="{FF2B5EF4-FFF2-40B4-BE49-F238E27FC236}">
                <a16:creationId xmlns:a16="http://schemas.microsoft.com/office/drawing/2014/main" id="{5CDD5CED-9F9D-101A-72AF-7F0530B2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609087"/>
            <a:ext cx="1104900" cy="15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76278-B7BD-978E-2040-A6DC6AC17261}"/>
              </a:ext>
            </a:extLst>
          </p:cNvPr>
          <p:cNvSpPr txBox="1"/>
          <p:nvPr/>
        </p:nvSpPr>
        <p:spPr>
          <a:xfrm>
            <a:off x="1421130" y="4671233"/>
            <a:ext cx="71191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“It doesn't matter how beautiful your theory is,</a:t>
            </a:r>
          </a:p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it doesn't matter how smart you are. </a:t>
            </a:r>
          </a:p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If it doesn't agree with experiment, it's wrong.”</a:t>
            </a:r>
          </a:p>
          <a:p>
            <a:pPr algn="l">
              <a:spcBef>
                <a:spcPts val="1200"/>
              </a:spcBef>
            </a:pPr>
            <a:r>
              <a:rPr lang="en-GB" sz="2000" b="0" dirty="0">
                <a:solidFill>
                  <a:srgbClr val="0000FF"/>
                </a:solidFill>
                <a:latin typeface="Merriweather" panose="00000500000000000000" pitchFamily="2" charset="0"/>
              </a:rPr>
              <a:t>Richard Philips F</a:t>
            </a:r>
            <a:r>
              <a:rPr lang="en-GB" sz="2000" b="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eynman, Nobel Prize in Physics 1965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0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DC364-E8FD-4A3E-50AC-B61B23F9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69" y="688510"/>
            <a:ext cx="7872815" cy="49172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B0440D-1B0C-F606-2998-4656D4B9D59C}"/>
              </a:ext>
            </a:extLst>
          </p:cNvPr>
          <p:cNvSpPr txBox="1">
            <a:spLocks/>
          </p:cNvSpPr>
          <p:nvPr/>
        </p:nvSpPr>
        <p:spPr>
          <a:xfrm>
            <a:off x="-152400" y="-10211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U-233 below 2eV (thermal systems)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10ADA1-7470-A846-F259-C36F604C5C31}"/>
              </a:ext>
            </a:extLst>
          </p:cNvPr>
          <p:cNvSpPr/>
          <p:nvPr/>
        </p:nvSpPr>
        <p:spPr bwMode="auto">
          <a:xfrm>
            <a:off x="4315521" y="1252242"/>
            <a:ext cx="2709747" cy="3674865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E4EB8-46B2-F695-7315-DAE00BAA545C}"/>
              </a:ext>
            </a:extLst>
          </p:cNvPr>
          <p:cNvSpPr txBox="1"/>
          <p:nvPr/>
        </p:nvSpPr>
        <p:spPr>
          <a:xfrm>
            <a:off x="988083" y="5543290"/>
            <a:ext cx="7648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RRR fit needed for En&lt;2eV!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61CE4-1B84-EB6F-EFE5-784721CE0806}"/>
              </a:ext>
            </a:extLst>
          </p:cNvPr>
          <p:cNvSpPr txBox="1"/>
          <p:nvPr/>
        </p:nvSpPr>
        <p:spPr>
          <a:xfrm rot="16200000">
            <a:off x="-145600" y="3021789"/>
            <a:ext cx="1737976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baseline="-25000" dirty="0">
                <a:solidFill>
                  <a:srgbClr val="FF0000"/>
                </a:solidFill>
              </a:rPr>
              <a:t>γ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n-US" baseline="-25000" dirty="0">
                <a:solidFill>
                  <a:srgbClr val="FF0000"/>
                </a:solidFill>
              </a:rPr>
              <a:t>f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EABD134-42D4-A9D2-99A3-044BA9F04B00}"/>
                  </a:ext>
                </a:extLst>
              </p14:cNvPr>
              <p14:cNvContentPartPr/>
              <p14:nvPr/>
            </p14:nvContentPartPr>
            <p14:xfrm>
              <a:off x="4946230" y="2423710"/>
              <a:ext cx="1924560" cy="1127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EABD134-42D4-A9D2-99A3-044BA9F04B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8590" y="2388070"/>
                <a:ext cx="1960200" cy="1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C5F611E-A6A6-171D-882E-3B41EE5DEE19}"/>
                  </a:ext>
                </a:extLst>
              </p14:cNvPr>
              <p14:cNvContentPartPr/>
              <p14:nvPr/>
            </p14:nvContentPartPr>
            <p14:xfrm>
              <a:off x="6870790" y="296515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C5F611E-A6A6-171D-882E-3B41EE5DEE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2790" y="2929510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998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B0440D-1B0C-F606-2998-4656D4B9D59C}"/>
              </a:ext>
            </a:extLst>
          </p:cNvPr>
          <p:cNvSpPr txBox="1">
            <a:spLocks/>
          </p:cNvSpPr>
          <p:nvPr/>
        </p:nvSpPr>
        <p:spPr>
          <a:xfrm>
            <a:off x="-152400" y="-10211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U-233 fission XS (from U3/U5 ratios)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E4EB8-46B2-F695-7315-DAE00BAA545C}"/>
              </a:ext>
            </a:extLst>
          </p:cNvPr>
          <p:cNvSpPr txBox="1"/>
          <p:nvPr/>
        </p:nvSpPr>
        <p:spPr>
          <a:xfrm>
            <a:off x="199488" y="5568947"/>
            <a:ext cx="8919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B8.1 = JENDL-4 = JENDL-5 fission XS 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0AF08-6720-123E-8AAF-D21B152D8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6" y="726113"/>
            <a:ext cx="6652864" cy="4951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F574F4-1350-C2F1-274D-F80FB107FC83}"/>
              </a:ext>
            </a:extLst>
          </p:cNvPr>
          <p:cNvSpPr txBox="1"/>
          <p:nvPr/>
        </p:nvSpPr>
        <p:spPr>
          <a:xfrm>
            <a:off x="2188553" y="4216706"/>
            <a:ext cx="461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n,f</a:t>
            </a:r>
            <a:r>
              <a:rPr lang="en-US" sz="2800" dirty="0">
                <a:solidFill>
                  <a:srgbClr val="0000FF"/>
                </a:solidFill>
              </a:rPr>
              <a:t>) data in good agreement,</a:t>
            </a:r>
          </a:p>
          <a:p>
            <a:r>
              <a:rPr lang="en-US" sz="2800" dirty="0">
                <a:solidFill>
                  <a:srgbClr val="0000FF"/>
                </a:solidFill>
              </a:rPr>
              <a:t>-&gt; </a:t>
            </a:r>
            <a:r>
              <a:rPr lang="en-US" sz="2800" dirty="0">
                <a:solidFill>
                  <a:srgbClr val="FF0000"/>
                </a:solidFill>
              </a:rPr>
              <a:t>problems in capture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1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E11CEF-5005-F6E2-4217-0A68A8B5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1" y="542239"/>
            <a:ext cx="6900478" cy="47598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B0440D-1B0C-F606-2998-4656D4B9D59C}"/>
              </a:ext>
            </a:extLst>
          </p:cNvPr>
          <p:cNvSpPr txBox="1">
            <a:spLocks/>
          </p:cNvSpPr>
          <p:nvPr/>
        </p:nvSpPr>
        <p:spPr>
          <a:xfrm>
            <a:off x="-152400" y="-141275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U-233 (URR &amp; fast)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10ADA1-7470-A846-F259-C36F604C5C31}"/>
              </a:ext>
            </a:extLst>
          </p:cNvPr>
          <p:cNvSpPr/>
          <p:nvPr/>
        </p:nvSpPr>
        <p:spPr bwMode="auto">
          <a:xfrm>
            <a:off x="1916588" y="716496"/>
            <a:ext cx="1713391" cy="2307704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E4EB8-46B2-F695-7315-DAE00BAA545C}"/>
              </a:ext>
            </a:extLst>
          </p:cNvPr>
          <p:cNvSpPr txBox="1"/>
          <p:nvPr/>
        </p:nvSpPr>
        <p:spPr>
          <a:xfrm>
            <a:off x="390552" y="5305880"/>
            <a:ext cx="863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JENDL-5 eval (URR) agrees with CEA PROFIL data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JEFF-3.3 (B71) and B81 in disagreement with PROFIL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61CE4-1B84-EB6F-EFE5-784721CE0806}"/>
              </a:ext>
            </a:extLst>
          </p:cNvPr>
          <p:cNvSpPr txBox="1"/>
          <p:nvPr/>
        </p:nvSpPr>
        <p:spPr>
          <a:xfrm rot="16200000">
            <a:off x="78753" y="2822358"/>
            <a:ext cx="1737976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baseline="-25000" dirty="0">
                <a:solidFill>
                  <a:srgbClr val="FF0000"/>
                </a:solidFill>
              </a:rPr>
              <a:t>γ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n-US" baseline="-25000" dirty="0">
                <a:solidFill>
                  <a:srgbClr val="FF0000"/>
                </a:solidFill>
              </a:rPr>
              <a:t>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18C08-0515-88A4-BCB7-A545DBC71966}"/>
              </a:ext>
            </a:extLst>
          </p:cNvPr>
          <p:cNvSpPr txBox="1"/>
          <p:nvPr/>
        </p:nvSpPr>
        <p:spPr>
          <a:xfrm>
            <a:off x="2006353" y="4629100"/>
            <a:ext cx="478650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Tommasi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G. Noguere,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Sci. Eng. 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160, 232 (2008) - PROFIL</a:t>
            </a:r>
            <a:endParaRPr lang="en-GB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E7BEE-DC09-D92C-CC07-088B3751E144}"/>
              </a:ext>
            </a:extLst>
          </p:cNvPr>
          <p:cNvSpPr txBox="1"/>
          <p:nvPr/>
        </p:nvSpPr>
        <p:spPr>
          <a:xfrm>
            <a:off x="3235684" y="3783679"/>
            <a:ext cx="1544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(adopted by JEFF-3.3)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3648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A44-9B31-BC71-B87B-656C33F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288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0000FF"/>
                </a:solidFill>
              </a:rPr>
              <a:t>Pu-239 updates</a:t>
            </a:r>
            <a:endParaRPr lang="en-GB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2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DA7E92A-5FB7-1BF2-46AA-E5F158F1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19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BCD4AB7-5A6A-3916-AA21-8A2236045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93892"/>
              </p:ext>
            </p:extLst>
          </p:nvPr>
        </p:nvGraphicFramePr>
        <p:xfrm>
          <a:off x="1778000" y="900113"/>
          <a:ext cx="5461000" cy="4400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649063" imgH="7781687" progId="SigmaPlotGraphicObject.11">
                  <p:embed/>
                </p:oleObj>
              </mc:Choice>
              <mc:Fallback>
                <p:oleObj r:id="rId2" imgW="9649063" imgH="7781687" progId="SigmaPlotGraphicObject.1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BCD4AB7-5A6A-3916-AA21-8A2236045D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900113"/>
                        <a:ext cx="5461000" cy="4400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9E74EBA3-CB08-370E-897B-5A37C314C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0792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0568C9-9080-D486-42E8-827AAAA1D231}"/>
              </a:ext>
            </a:extLst>
          </p:cNvPr>
          <p:cNvSpPr txBox="1">
            <a:spLocks/>
          </p:cNvSpPr>
          <p:nvPr/>
        </p:nvSpPr>
        <p:spPr>
          <a:xfrm>
            <a:off x="-427637" y="89522"/>
            <a:ext cx="103431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baseline="30000" dirty="0">
                <a:solidFill>
                  <a:srgbClr val="0000FF"/>
                </a:solidFill>
              </a:rPr>
              <a:t>239</a:t>
            </a:r>
            <a:r>
              <a:rPr lang="en-US" b="1" kern="0" dirty="0">
                <a:solidFill>
                  <a:srgbClr val="0000FF"/>
                </a:solidFill>
              </a:rPr>
              <a:t>Pu(</a:t>
            </a:r>
            <a:r>
              <a:rPr lang="en-US" b="1" kern="0" dirty="0" err="1">
                <a:solidFill>
                  <a:srgbClr val="0000FF"/>
                </a:solidFill>
              </a:rPr>
              <a:t>n,f</a:t>
            </a:r>
            <a:r>
              <a:rPr lang="en-US" b="1" kern="0" dirty="0">
                <a:solidFill>
                  <a:srgbClr val="0000FF"/>
                </a:solidFill>
              </a:rPr>
              <a:t>)/</a:t>
            </a:r>
            <a:r>
              <a:rPr lang="en-US" b="1" kern="0" baseline="30000" dirty="0">
                <a:solidFill>
                  <a:srgbClr val="0000FF"/>
                </a:solidFill>
              </a:rPr>
              <a:t>235</a:t>
            </a:r>
            <a:r>
              <a:rPr lang="en-US" b="1" kern="0" dirty="0">
                <a:solidFill>
                  <a:srgbClr val="0000FF"/>
                </a:solidFill>
              </a:rPr>
              <a:t>U(</a:t>
            </a:r>
            <a:r>
              <a:rPr lang="en-US" b="1" kern="0" dirty="0" err="1">
                <a:solidFill>
                  <a:srgbClr val="0000FF"/>
                </a:solidFill>
              </a:rPr>
              <a:t>n,f</a:t>
            </a:r>
            <a:r>
              <a:rPr lang="en-US" b="1" kern="0" dirty="0">
                <a:solidFill>
                  <a:srgbClr val="0000FF"/>
                </a:solidFill>
              </a:rPr>
              <a:t>) NIFFTE (2021,2024) 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43E924-915D-83D7-C501-CB870F98A6B6}"/>
              </a:ext>
            </a:extLst>
          </p:cNvPr>
          <p:cNvSpPr txBox="1">
            <a:spLocks/>
          </p:cNvSpPr>
          <p:nvPr/>
        </p:nvSpPr>
        <p:spPr>
          <a:xfrm>
            <a:off x="2568262" y="938795"/>
            <a:ext cx="4204013" cy="52933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b="1" kern="0" dirty="0">
                <a:solidFill>
                  <a:schemeClr val="tx1"/>
                </a:solidFill>
              </a:rPr>
              <a:t>Provided by </a:t>
            </a:r>
            <a:r>
              <a:rPr lang="en-US" sz="3200" b="1" kern="0" dirty="0" err="1">
                <a:solidFill>
                  <a:schemeClr val="tx1"/>
                </a:solidFill>
              </a:rPr>
              <a:t>Pronyaev</a:t>
            </a:r>
            <a:endParaRPr lang="en-GB" sz="3200" b="1" kern="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F5000-C1F8-5347-3F49-630D5F51F863}"/>
              </a:ext>
            </a:extLst>
          </p:cNvPr>
          <p:cNvSpPr txBox="1"/>
          <p:nvPr/>
        </p:nvSpPr>
        <p:spPr>
          <a:xfrm>
            <a:off x="-47625" y="5453970"/>
            <a:ext cx="9334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dirty="0"/>
              <a:t>Snyder L et al, </a:t>
            </a:r>
            <a:r>
              <a:rPr lang="en-GB" sz="2000" b="0" dirty="0" err="1"/>
              <a:t>Nucl</a:t>
            </a:r>
            <a:r>
              <a:rPr lang="en-GB" sz="2000" b="0" dirty="0"/>
              <a:t> Data Sh. </a:t>
            </a:r>
            <a:r>
              <a:rPr lang="en-GB" sz="2000" dirty="0"/>
              <a:t>178</a:t>
            </a:r>
            <a:r>
              <a:rPr lang="en-GB" sz="2000" b="0" dirty="0"/>
              <a:t> (2021) 1–40. </a:t>
            </a:r>
            <a:r>
              <a:rPr lang="en-GB" sz="2000" b="0" dirty="0">
                <a:hlinkClick r:id="rId4"/>
              </a:rPr>
              <a:t>https://doi.org/10.1016/j.nds.2021.11.001</a:t>
            </a:r>
            <a:r>
              <a:rPr lang="en-GB" sz="2000" b="0" dirty="0"/>
              <a:t>  </a:t>
            </a:r>
            <a:r>
              <a:rPr lang="en-GB" sz="1050" dirty="0"/>
              <a:t>  </a:t>
            </a:r>
            <a:endParaRPr lang="en-GB" sz="2000" dirty="0"/>
          </a:p>
          <a:p>
            <a:r>
              <a:rPr lang="en-GB" sz="2000" b="0" dirty="0" err="1"/>
              <a:t>Dongwi</a:t>
            </a:r>
            <a:r>
              <a:rPr lang="en-GB" sz="2000" b="0" dirty="0"/>
              <a:t> D.H. et al</a:t>
            </a:r>
            <a:r>
              <a:rPr lang="en-GB" sz="2000" b="0" dirty="0">
                <a:hlinkClick r:id="rId5"/>
              </a:rPr>
              <a:t>, https://doi.org/10.48550/arXiv.2409.18279</a:t>
            </a:r>
            <a:r>
              <a:rPr lang="en-GB" sz="2000" b="0" dirty="0"/>
              <a:t> (2024)</a:t>
            </a:r>
          </a:p>
        </p:txBody>
      </p:sp>
    </p:spTree>
    <p:extLst>
      <p:ext uri="{BB962C8B-B14F-4D97-AF65-F5344CB8AC3E}">
        <p14:creationId xmlns:p14="http://schemas.microsoft.com/office/powerpoint/2010/main" val="375606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DA7E92A-5FB7-1BF2-46AA-E5F158F1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19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E74EBA3-CB08-370E-897B-5A37C314C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0792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64D6AF-F3F8-856A-AC58-080F195E5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77830"/>
              </p:ext>
            </p:extLst>
          </p:nvPr>
        </p:nvGraphicFramePr>
        <p:xfrm>
          <a:off x="1106554" y="925859"/>
          <a:ext cx="5637146" cy="4495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753362" imgH="7781687" progId="SigmaPlotGraphicObject.11">
                  <p:embed/>
                </p:oleObj>
              </mc:Choice>
              <mc:Fallback>
                <p:oleObj r:id="rId2" imgW="9753362" imgH="7781687" progId="SigmaPlotGraphicObject.11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664D6AF-F3F8-856A-AC58-080F195E5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554" y="925859"/>
                        <a:ext cx="5637146" cy="4495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3E261A-DAF2-DD3E-6D5A-BAC53962DC96}"/>
              </a:ext>
            </a:extLst>
          </p:cNvPr>
          <p:cNvSpPr txBox="1">
            <a:spLocks/>
          </p:cNvSpPr>
          <p:nvPr/>
        </p:nvSpPr>
        <p:spPr>
          <a:xfrm>
            <a:off x="2130112" y="967854"/>
            <a:ext cx="4204013" cy="52933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b="1" kern="0" dirty="0">
                <a:solidFill>
                  <a:schemeClr val="tx1"/>
                </a:solidFill>
              </a:rPr>
              <a:t>Provided by </a:t>
            </a:r>
            <a:r>
              <a:rPr lang="en-US" sz="3200" b="1" kern="0" dirty="0" err="1">
                <a:solidFill>
                  <a:schemeClr val="tx1"/>
                </a:solidFill>
              </a:rPr>
              <a:t>Pronyaev</a:t>
            </a:r>
            <a:endParaRPr lang="en-GB" sz="3200" b="1" kern="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6F34-8DE9-6B0F-7680-61CBA9EBB452}"/>
              </a:ext>
            </a:extLst>
          </p:cNvPr>
          <p:cNvSpPr txBox="1">
            <a:spLocks/>
          </p:cNvSpPr>
          <p:nvPr/>
        </p:nvSpPr>
        <p:spPr>
          <a:xfrm>
            <a:off x="-427637" y="89522"/>
            <a:ext cx="103431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baseline="30000" dirty="0">
                <a:solidFill>
                  <a:srgbClr val="0000FF"/>
                </a:solidFill>
              </a:rPr>
              <a:t>239</a:t>
            </a:r>
            <a:r>
              <a:rPr lang="en-US" b="1" kern="0" dirty="0">
                <a:solidFill>
                  <a:srgbClr val="0000FF"/>
                </a:solidFill>
              </a:rPr>
              <a:t>Pu(</a:t>
            </a:r>
            <a:r>
              <a:rPr lang="en-US" b="1" kern="0" dirty="0" err="1">
                <a:solidFill>
                  <a:srgbClr val="0000FF"/>
                </a:solidFill>
              </a:rPr>
              <a:t>n,f</a:t>
            </a:r>
            <a:r>
              <a:rPr lang="en-US" b="1" kern="0" dirty="0">
                <a:solidFill>
                  <a:srgbClr val="0000FF"/>
                </a:solidFill>
              </a:rPr>
              <a:t>)/</a:t>
            </a:r>
            <a:r>
              <a:rPr lang="en-US" b="1" kern="0" baseline="30000" dirty="0">
                <a:solidFill>
                  <a:srgbClr val="0000FF"/>
                </a:solidFill>
              </a:rPr>
              <a:t>235</a:t>
            </a:r>
            <a:r>
              <a:rPr lang="en-US" b="1" kern="0" dirty="0">
                <a:solidFill>
                  <a:srgbClr val="0000FF"/>
                </a:solidFill>
              </a:rPr>
              <a:t>U(</a:t>
            </a:r>
            <a:r>
              <a:rPr lang="en-US" b="1" kern="0" dirty="0" err="1">
                <a:solidFill>
                  <a:srgbClr val="0000FF"/>
                </a:solidFill>
              </a:rPr>
              <a:t>n,f</a:t>
            </a:r>
            <a:r>
              <a:rPr lang="en-US" b="1" kern="0" dirty="0">
                <a:solidFill>
                  <a:srgbClr val="0000FF"/>
                </a:solidFill>
              </a:rPr>
              <a:t>) NIFFTE (2021,2024) 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00446-6FB8-60EF-EEB6-82FF35F82937}"/>
              </a:ext>
            </a:extLst>
          </p:cNvPr>
          <p:cNvSpPr txBox="1"/>
          <p:nvPr/>
        </p:nvSpPr>
        <p:spPr>
          <a:xfrm>
            <a:off x="-47625" y="5453970"/>
            <a:ext cx="9334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dirty="0"/>
              <a:t>Snyder L et al, </a:t>
            </a:r>
            <a:r>
              <a:rPr lang="en-GB" sz="2000" b="0" dirty="0" err="1"/>
              <a:t>Nucl</a:t>
            </a:r>
            <a:r>
              <a:rPr lang="en-GB" sz="2000" b="0" dirty="0"/>
              <a:t> Data Sh. </a:t>
            </a:r>
            <a:r>
              <a:rPr lang="en-GB" sz="2000" dirty="0"/>
              <a:t>178</a:t>
            </a:r>
            <a:r>
              <a:rPr lang="en-GB" sz="2000" b="0" dirty="0"/>
              <a:t> (2021) 1–40. </a:t>
            </a:r>
            <a:r>
              <a:rPr lang="en-GB" sz="2000" b="0" dirty="0">
                <a:hlinkClick r:id="rId4"/>
              </a:rPr>
              <a:t>https://doi.org/10.1016/j.nds.2021.11.001</a:t>
            </a:r>
            <a:r>
              <a:rPr lang="en-GB" sz="2000" b="0" dirty="0"/>
              <a:t>  </a:t>
            </a:r>
            <a:r>
              <a:rPr lang="en-GB" sz="1050" dirty="0"/>
              <a:t>  </a:t>
            </a:r>
            <a:endParaRPr lang="en-GB" sz="2000" dirty="0"/>
          </a:p>
          <a:p>
            <a:r>
              <a:rPr lang="en-GB" sz="2000" b="0" dirty="0" err="1"/>
              <a:t>Dongwi</a:t>
            </a:r>
            <a:r>
              <a:rPr lang="en-GB" sz="2000" b="0" dirty="0"/>
              <a:t> D.H. et al</a:t>
            </a:r>
            <a:r>
              <a:rPr lang="en-GB" sz="2000" b="0" dirty="0">
                <a:hlinkClick r:id="rId5"/>
              </a:rPr>
              <a:t>, https://doi.org/10.48550/arXiv.2409.18279</a:t>
            </a:r>
            <a:r>
              <a:rPr lang="en-GB" sz="2000" b="0" dirty="0"/>
              <a:t> (2024)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97FCA0-49B2-B613-307B-6162F1A0A138}"/>
              </a:ext>
            </a:extLst>
          </p:cNvPr>
          <p:cNvCxnSpPr>
            <a:cxnSpLocks/>
          </p:cNvCxnSpPr>
          <p:nvPr/>
        </p:nvCxnSpPr>
        <p:spPr bwMode="auto">
          <a:xfrm>
            <a:off x="1751612" y="2687114"/>
            <a:ext cx="4724400" cy="0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32A056-9772-8630-90DD-F6AC285E38C6}"/>
              </a:ext>
            </a:extLst>
          </p:cNvPr>
          <p:cNvSpPr txBox="1"/>
          <p:nvPr/>
        </p:nvSpPr>
        <p:spPr>
          <a:xfrm>
            <a:off x="5002546" y="2021234"/>
            <a:ext cx="124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+2%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701402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1246</Words>
  <Application>Microsoft Office PowerPoint</Application>
  <PresentationFormat>On-screen Show (4:3)</PresentationFormat>
  <Paragraphs>154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Merriweather</vt:lpstr>
      <vt:lpstr>Symbol</vt:lpstr>
      <vt:lpstr>Times</vt:lpstr>
      <vt:lpstr>Times New Roman</vt:lpstr>
      <vt:lpstr>Wingdings</vt:lpstr>
      <vt:lpstr>Notebook</vt:lpstr>
      <vt:lpstr>SigmaPlotGraphicObject.11</vt:lpstr>
      <vt:lpstr>Graph</vt:lpstr>
      <vt:lpstr>International Nuclear Data  Evaluation Network (INDEN) Updates on 233U, 239Pu, 54,56Fe, 50,53Cr, and 19F   </vt:lpstr>
      <vt:lpstr>International Nuclear Data  Evaluation Network (INDEN) </vt:lpstr>
      <vt:lpstr>PowerPoint Presentation</vt:lpstr>
      <vt:lpstr>PowerPoint Presentation</vt:lpstr>
      <vt:lpstr>PowerPoint Presentation</vt:lpstr>
      <vt:lpstr>PowerPoint Presentation</vt:lpstr>
      <vt:lpstr>Pu-239 updates</vt:lpstr>
      <vt:lpstr>PowerPoint Presentation</vt:lpstr>
      <vt:lpstr>PowerPoint Presentation</vt:lpstr>
      <vt:lpstr>PowerPoint Presentation</vt:lpstr>
      <vt:lpstr>239Pu(n,f)/235U(n,f) impact on SACS-STD</vt:lpstr>
      <vt:lpstr>PowerPoint Presentation</vt:lpstr>
      <vt:lpstr>PowerPoint Presentation</vt:lpstr>
      <vt:lpstr>PowerPoint Presentation</vt:lpstr>
      <vt:lpstr>PowerPoint Presentation</vt:lpstr>
      <vt:lpstr>Summary: EUCLID &amp; analysis</vt:lpstr>
      <vt:lpstr>239Pu coupling scheme: New OMP 2420</vt:lpstr>
      <vt:lpstr>Pu239(n,inl): SRM vs Rigid OMP</vt:lpstr>
      <vt:lpstr>Iron updates</vt:lpstr>
      <vt:lpstr>Fe-54 inelastic cross sections</vt:lpstr>
      <vt:lpstr>Chromium updates</vt:lpstr>
      <vt:lpstr>PowerPoint Presentation</vt:lpstr>
      <vt:lpstr>PowerPoint Presentation</vt:lpstr>
      <vt:lpstr>PowerPoint Presentation</vt:lpstr>
      <vt:lpstr>Fluorine updates</vt:lpstr>
      <vt:lpstr>PowerPoint Presentation</vt:lpstr>
      <vt:lpstr>SUMMARY</vt:lpstr>
      <vt:lpstr>Thank you!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30</cp:revision>
  <cp:lastPrinted>2014-10-29T14:15:06Z</cp:lastPrinted>
  <dcterms:created xsi:type="dcterms:W3CDTF">2004-06-28T13:44:54Z</dcterms:created>
  <dcterms:modified xsi:type="dcterms:W3CDTF">2024-11-19T05:03:57Z</dcterms:modified>
</cp:coreProperties>
</file>