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3" r:id="rId5"/>
  </p:sldMasterIdLst>
  <p:notesMasterIdLst>
    <p:notesMasterId r:id="rId40"/>
  </p:notesMasterIdLst>
  <p:handoutMasterIdLst>
    <p:handoutMasterId r:id="rId41"/>
  </p:handoutMasterIdLst>
  <p:sldIdLst>
    <p:sldId id="270" r:id="rId6"/>
    <p:sldId id="689" r:id="rId7"/>
    <p:sldId id="841" r:id="rId8"/>
    <p:sldId id="846" r:id="rId9"/>
    <p:sldId id="691" r:id="rId10"/>
    <p:sldId id="690" r:id="rId11"/>
    <p:sldId id="697" r:id="rId12"/>
    <p:sldId id="698" r:id="rId13"/>
    <p:sldId id="789" r:id="rId14"/>
    <p:sldId id="835" r:id="rId15"/>
    <p:sldId id="836" r:id="rId16"/>
    <p:sldId id="844" r:id="rId17"/>
    <p:sldId id="837" r:id="rId18"/>
    <p:sldId id="838" r:id="rId19"/>
    <p:sldId id="839" r:id="rId20"/>
    <p:sldId id="815" r:id="rId21"/>
    <p:sldId id="817" r:id="rId22"/>
    <p:sldId id="818" r:id="rId23"/>
    <p:sldId id="819" r:id="rId24"/>
    <p:sldId id="820" r:id="rId25"/>
    <p:sldId id="821" r:id="rId26"/>
    <p:sldId id="822" r:id="rId27"/>
    <p:sldId id="823" r:id="rId28"/>
    <p:sldId id="824" r:id="rId29"/>
    <p:sldId id="825" r:id="rId30"/>
    <p:sldId id="826" r:id="rId31"/>
    <p:sldId id="827" r:id="rId32"/>
    <p:sldId id="828" r:id="rId33"/>
    <p:sldId id="829" r:id="rId34"/>
    <p:sldId id="830" r:id="rId35"/>
    <p:sldId id="831" r:id="rId36"/>
    <p:sldId id="845" r:id="rId37"/>
    <p:sldId id="840" r:id="rId38"/>
    <p:sldId id="554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C3FF"/>
    <a:srgbClr val="EB0F1E"/>
    <a:srgbClr val="FF9129"/>
    <a:srgbClr val="00AA64"/>
    <a:srgbClr val="09198D"/>
    <a:srgbClr val="000F7E"/>
    <a:srgbClr val="1A70B8"/>
    <a:srgbClr val="0A197E"/>
    <a:srgbClr val="000000"/>
    <a:srgbClr val="007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C0888E-B88A-408F-9BDC-B59599E83466}" v="12" dt="2024-01-18T14:39:20.1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18" autoAdjust="0"/>
    <p:restoredTop sz="92873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605" y="72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tchinson, Jesson D" userId="21b5c52c-c510-4940-8a34-38be17da758e" providerId="ADAL" clId="{F2C0888E-B88A-408F-9BDC-B59599E83466}"/>
    <pc:docChg chg="undo custSel addSld modSld">
      <pc:chgData name="Hutchinson, Jesson D" userId="21b5c52c-c510-4940-8a34-38be17da758e" providerId="ADAL" clId="{F2C0888E-B88A-408F-9BDC-B59599E83466}" dt="2024-01-18T14:39:24.455" v="1292" actId="27614"/>
      <pc:docMkLst>
        <pc:docMk/>
      </pc:docMkLst>
      <pc:sldChg chg="addSp modSp mod">
        <pc:chgData name="Hutchinson, Jesson D" userId="21b5c52c-c510-4940-8a34-38be17da758e" providerId="ADAL" clId="{F2C0888E-B88A-408F-9BDC-B59599E83466}" dt="2024-01-18T03:04:18.147" v="571" actId="1076"/>
        <pc:sldMkLst>
          <pc:docMk/>
          <pc:sldMk cId="1843765310" sldId="668"/>
        </pc:sldMkLst>
        <pc:spChg chg="add mod">
          <ac:chgData name="Hutchinson, Jesson D" userId="21b5c52c-c510-4940-8a34-38be17da758e" providerId="ADAL" clId="{F2C0888E-B88A-408F-9BDC-B59599E83466}" dt="2024-01-18T03:04:18.147" v="571" actId="1076"/>
          <ac:spMkLst>
            <pc:docMk/>
            <pc:sldMk cId="1843765310" sldId="668"/>
            <ac:spMk id="3" creationId="{B2EF3931-BED1-48C5-70D6-DB52DC57C9E5}"/>
          </ac:spMkLst>
        </pc:spChg>
      </pc:sldChg>
      <pc:sldChg chg="modSp new mod">
        <pc:chgData name="Hutchinson, Jesson D" userId="21b5c52c-c510-4940-8a34-38be17da758e" providerId="ADAL" clId="{F2C0888E-B88A-408F-9BDC-B59599E83466}" dt="2024-01-18T03:24:53.054" v="1192" actId="20577"/>
        <pc:sldMkLst>
          <pc:docMk/>
          <pc:sldMk cId="4280165609" sldId="674"/>
        </pc:sldMkLst>
        <pc:spChg chg="mod">
          <ac:chgData name="Hutchinson, Jesson D" userId="21b5c52c-c510-4940-8a34-38be17da758e" providerId="ADAL" clId="{F2C0888E-B88A-408F-9BDC-B59599E83466}" dt="2024-01-18T02:42:45.988" v="15" actId="20577"/>
          <ac:spMkLst>
            <pc:docMk/>
            <pc:sldMk cId="4280165609" sldId="674"/>
            <ac:spMk id="2" creationId="{155575D0-B5AD-E6BE-CA03-3C09CC3AD23D}"/>
          </ac:spMkLst>
        </pc:spChg>
        <pc:spChg chg="mod">
          <ac:chgData name="Hutchinson, Jesson D" userId="21b5c52c-c510-4940-8a34-38be17da758e" providerId="ADAL" clId="{F2C0888E-B88A-408F-9BDC-B59599E83466}" dt="2024-01-18T03:24:53.054" v="1192" actId="20577"/>
          <ac:spMkLst>
            <pc:docMk/>
            <pc:sldMk cId="4280165609" sldId="674"/>
            <ac:spMk id="3" creationId="{E8E92374-3BA2-C6D4-12E0-41508E8917E8}"/>
          </ac:spMkLst>
        </pc:spChg>
      </pc:sldChg>
      <pc:sldChg chg="addSp delSp modSp new mod">
        <pc:chgData name="Hutchinson, Jesson D" userId="21b5c52c-c510-4940-8a34-38be17da758e" providerId="ADAL" clId="{F2C0888E-B88A-408F-9BDC-B59599E83466}" dt="2024-01-18T03:05:11.042" v="652" actId="208"/>
        <pc:sldMkLst>
          <pc:docMk/>
          <pc:sldMk cId="2800595072" sldId="675"/>
        </pc:sldMkLst>
        <pc:spChg chg="mod">
          <ac:chgData name="Hutchinson, Jesson D" userId="21b5c52c-c510-4940-8a34-38be17da758e" providerId="ADAL" clId="{F2C0888E-B88A-408F-9BDC-B59599E83466}" dt="2024-01-18T02:43:51.971" v="211" actId="20577"/>
          <ac:spMkLst>
            <pc:docMk/>
            <pc:sldMk cId="2800595072" sldId="675"/>
            <ac:spMk id="2" creationId="{A36301E3-2E74-058B-8AF1-57A23F68B214}"/>
          </ac:spMkLst>
        </pc:spChg>
        <pc:spChg chg="mod">
          <ac:chgData name="Hutchinson, Jesson D" userId="21b5c52c-c510-4940-8a34-38be17da758e" providerId="ADAL" clId="{F2C0888E-B88A-408F-9BDC-B59599E83466}" dt="2024-01-18T03:03:00.522" v="473" actId="20577"/>
          <ac:spMkLst>
            <pc:docMk/>
            <pc:sldMk cId="2800595072" sldId="675"/>
            <ac:spMk id="3" creationId="{69A12E5A-27D4-2495-CBEE-08ECD942F0DC}"/>
          </ac:spMkLst>
        </pc:spChg>
        <pc:spChg chg="add del mod">
          <ac:chgData name="Hutchinson, Jesson D" userId="21b5c52c-c510-4940-8a34-38be17da758e" providerId="ADAL" clId="{F2C0888E-B88A-408F-9BDC-B59599E83466}" dt="2024-01-18T03:01:08.798" v="258"/>
          <ac:spMkLst>
            <pc:docMk/>
            <pc:sldMk cId="2800595072" sldId="675"/>
            <ac:spMk id="6" creationId="{B749FB56-19D8-209B-ECF2-9435164B63E0}"/>
          </ac:spMkLst>
        </pc:spChg>
        <pc:spChg chg="add mod">
          <ac:chgData name="Hutchinson, Jesson D" userId="21b5c52c-c510-4940-8a34-38be17da758e" providerId="ADAL" clId="{F2C0888E-B88A-408F-9BDC-B59599E83466}" dt="2024-01-18T03:05:11.042" v="652" actId="208"/>
          <ac:spMkLst>
            <pc:docMk/>
            <pc:sldMk cId="2800595072" sldId="675"/>
            <ac:spMk id="9" creationId="{61B82BD4-4000-5E74-63F7-E5E93E901ED5}"/>
          </ac:spMkLst>
        </pc:spChg>
        <pc:graphicFrameChg chg="add del mod">
          <ac:chgData name="Hutchinson, Jesson D" userId="21b5c52c-c510-4940-8a34-38be17da758e" providerId="ADAL" clId="{F2C0888E-B88A-408F-9BDC-B59599E83466}" dt="2024-01-18T03:01:08.798" v="258"/>
          <ac:graphicFrameMkLst>
            <pc:docMk/>
            <pc:sldMk cId="2800595072" sldId="675"/>
            <ac:graphicFrameMk id="4" creationId="{BEAECC56-18F1-4F08-A54F-D11C0024FA67}"/>
          </ac:graphicFrameMkLst>
        </pc:graphicFrameChg>
        <pc:graphicFrameChg chg="add del mod">
          <ac:chgData name="Hutchinson, Jesson D" userId="21b5c52c-c510-4940-8a34-38be17da758e" providerId="ADAL" clId="{F2C0888E-B88A-408F-9BDC-B59599E83466}" dt="2024-01-18T03:01:08.798" v="258"/>
          <ac:graphicFrameMkLst>
            <pc:docMk/>
            <pc:sldMk cId="2800595072" sldId="675"/>
            <ac:graphicFrameMk id="5" creationId="{240F9EDF-7218-1C81-96E1-B6BE4B130792}"/>
          </ac:graphicFrameMkLst>
        </pc:graphicFrameChg>
        <pc:picChg chg="add mod">
          <ac:chgData name="Hutchinson, Jesson D" userId="21b5c52c-c510-4940-8a34-38be17da758e" providerId="ADAL" clId="{F2C0888E-B88A-408F-9BDC-B59599E83466}" dt="2024-01-18T03:01:46.409" v="266" actId="1076"/>
          <ac:picMkLst>
            <pc:docMk/>
            <pc:sldMk cId="2800595072" sldId="675"/>
            <ac:picMk id="8" creationId="{CAF54700-3BAC-7605-D2F1-B2027755A05B}"/>
          </ac:picMkLst>
        </pc:picChg>
      </pc:sldChg>
      <pc:sldChg chg="addSp modSp new mod">
        <pc:chgData name="Hutchinson, Jesson D" userId="21b5c52c-c510-4940-8a34-38be17da758e" providerId="ADAL" clId="{F2C0888E-B88A-408F-9BDC-B59599E83466}" dt="2024-01-18T03:23:04.237" v="1080" actId="20577"/>
        <pc:sldMkLst>
          <pc:docMk/>
          <pc:sldMk cId="1035292450" sldId="676"/>
        </pc:sldMkLst>
        <pc:spChg chg="mod">
          <ac:chgData name="Hutchinson, Jesson D" userId="21b5c52c-c510-4940-8a34-38be17da758e" providerId="ADAL" clId="{F2C0888E-B88A-408F-9BDC-B59599E83466}" dt="2024-01-18T03:23:04.237" v="1080" actId="20577"/>
          <ac:spMkLst>
            <pc:docMk/>
            <pc:sldMk cId="1035292450" sldId="676"/>
            <ac:spMk id="2" creationId="{C9B4B48B-D55C-DD09-1E5F-B42D8F8A5EEA}"/>
          </ac:spMkLst>
        </pc:spChg>
        <pc:spChg chg="mod">
          <ac:chgData name="Hutchinson, Jesson D" userId="21b5c52c-c510-4940-8a34-38be17da758e" providerId="ADAL" clId="{F2C0888E-B88A-408F-9BDC-B59599E83466}" dt="2024-01-18T03:08:35.905" v="960" actId="14100"/>
          <ac:spMkLst>
            <pc:docMk/>
            <pc:sldMk cId="1035292450" sldId="676"/>
            <ac:spMk id="3" creationId="{26AAB4F4-01F6-F40B-143C-233F901026FF}"/>
          </ac:spMkLst>
        </pc:spChg>
        <pc:graphicFrameChg chg="add mod modGraphic">
          <ac:chgData name="Hutchinson, Jesson D" userId="21b5c52c-c510-4940-8a34-38be17da758e" providerId="ADAL" clId="{F2C0888E-B88A-408F-9BDC-B59599E83466}" dt="2024-01-18T03:06:39.920" v="658" actId="12385"/>
          <ac:graphicFrameMkLst>
            <pc:docMk/>
            <pc:sldMk cId="1035292450" sldId="676"/>
            <ac:graphicFrameMk id="4" creationId="{DB3F7AB2-537E-0691-58A4-C5F452EACEC1}"/>
          </ac:graphicFrameMkLst>
        </pc:graphicFrameChg>
      </pc:sldChg>
      <pc:sldChg chg="addSp delSp modSp add mod">
        <pc:chgData name="Hutchinson, Jesson D" userId="21b5c52c-c510-4940-8a34-38be17da758e" providerId="ADAL" clId="{F2C0888E-B88A-408F-9BDC-B59599E83466}" dt="2024-01-18T03:23:07.693" v="1083" actId="20577"/>
        <pc:sldMkLst>
          <pc:docMk/>
          <pc:sldMk cId="4017960086" sldId="677"/>
        </pc:sldMkLst>
        <pc:spChg chg="mod">
          <ac:chgData name="Hutchinson, Jesson D" userId="21b5c52c-c510-4940-8a34-38be17da758e" providerId="ADAL" clId="{F2C0888E-B88A-408F-9BDC-B59599E83466}" dt="2024-01-18T03:23:07.693" v="1083" actId="20577"/>
          <ac:spMkLst>
            <pc:docMk/>
            <pc:sldMk cId="4017960086" sldId="677"/>
            <ac:spMk id="2" creationId="{C9B4B48B-D55C-DD09-1E5F-B42D8F8A5EEA}"/>
          </ac:spMkLst>
        </pc:spChg>
        <pc:spChg chg="del">
          <ac:chgData name="Hutchinson, Jesson D" userId="21b5c52c-c510-4940-8a34-38be17da758e" providerId="ADAL" clId="{F2C0888E-B88A-408F-9BDC-B59599E83466}" dt="2024-01-18T03:09:07.320" v="963" actId="478"/>
          <ac:spMkLst>
            <pc:docMk/>
            <pc:sldMk cId="4017960086" sldId="677"/>
            <ac:spMk id="3" creationId="{26AAB4F4-01F6-F40B-143C-233F901026FF}"/>
          </ac:spMkLst>
        </pc:spChg>
        <pc:spChg chg="add del mod">
          <ac:chgData name="Hutchinson, Jesson D" userId="21b5c52c-c510-4940-8a34-38be17da758e" providerId="ADAL" clId="{F2C0888E-B88A-408F-9BDC-B59599E83466}" dt="2024-01-18T03:09:10.117" v="964" actId="478"/>
          <ac:spMkLst>
            <pc:docMk/>
            <pc:sldMk cId="4017960086" sldId="677"/>
            <ac:spMk id="6" creationId="{9729BFB7-F19C-0306-8E98-7F6D25FD8480}"/>
          </ac:spMkLst>
        </pc:spChg>
        <pc:spChg chg="add mod">
          <ac:chgData name="Hutchinson, Jesson D" userId="21b5c52c-c510-4940-8a34-38be17da758e" providerId="ADAL" clId="{F2C0888E-B88A-408F-9BDC-B59599E83466}" dt="2024-01-18T03:11:03.648" v="975" actId="207"/>
          <ac:spMkLst>
            <pc:docMk/>
            <pc:sldMk cId="4017960086" sldId="677"/>
            <ac:spMk id="13" creationId="{F0923293-4673-AA7A-D666-81B5AB9A4BDD}"/>
          </ac:spMkLst>
        </pc:spChg>
        <pc:spChg chg="add mod">
          <ac:chgData name="Hutchinson, Jesson D" userId="21b5c52c-c510-4940-8a34-38be17da758e" providerId="ADAL" clId="{F2C0888E-B88A-408F-9BDC-B59599E83466}" dt="2024-01-18T03:11:24.569" v="981" actId="208"/>
          <ac:spMkLst>
            <pc:docMk/>
            <pc:sldMk cId="4017960086" sldId="677"/>
            <ac:spMk id="14" creationId="{BE0DE646-E7B5-A8DB-9370-E935EA5143B9}"/>
          </ac:spMkLst>
        </pc:spChg>
        <pc:spChg chg="add mod">
          <ac:chgData name="Hutchinson, Jesson D" userId="21b5c52c-c510-4940-8a34-38be17da758e" providerId="ADAL" clId="{F2C0888E-B88A-408F-9BDC-B59599E83466}" dt="2024-01-18T03:11:59.270" v="1042" actId="208"/>
          <ac:spMkLst>
            <pc:docMk/>
            <pc:sldMk cId="4017960086" sldId="677"/>
            <ac:spMk id="15" creationId="{9C641291-37F3-1F58-D3A8-DDA93EB78CF4}"/>
          </ac:spMkLst>
        </pc:spChg>
        <pc:spChg chg="add mod">
          <ac:chgData name="Hutchinson, Jesson D" userId="21b5c52c-c510-4940-8a34-38be17da758e" providerId="ADAL" clId="{F2C0888E-B88A-408F-9BDC-B59599E83466}" dt="2024-01-18T03:12:13.509" v="1055" actId="20577"/>
          <ac:spMkLst>
            <pc:docMk/>
            <pc:sldMk cId="4017960086" sldId="677"/>
            <ac:spMk id="16" creationId="{C1E453A0-6474-6E96-D5CD-456571AFF4C4}"/>
          </ac:spMkLst>
        </pc:spChg>
        <pc:graphicFrameChg chg="del">
          <ac:chgData name="Hutchinson, Jesson D" userId="21b5c52c-c510-4940-8a34-38be17da758e" providerId="ADAL" clId="{F2C0888E-B88A-408F-9BDC-B59599E83466}" dt="2024-01-18T03:08:41.757" v="962" actId="478"/>
          <ac:graphicFrameMkLst>
            <pc:docMk/>
            <pc:sldMk cId="4017960086" sldId="677"/>
            <ac:graphicFrameMk id="4" creationId="{DB3F7AB2-537E-0691-58A4-C5F452EACEC1}"/>
          </ac:graphicFrameMkLst>
        </pc:graphicFrameChg>
        <pc:picChg chg="add mod">
          <ac:chgData name="Hutchinson, Jesson D" userId="21b5c52c-c510-4940-8a34-38be17da758e" providerId="ADAL" clId="{F2C0888E-B88A-408F-9BDC-B59599E83466}" dt="2024-01-18T03:11:09.003" v="978" actId="1076"/>
          <ac:picMkLst>
            <pc:docMk/>
            <pc:sldMk cId="4017960086" sldId="677"/>
            <ac:picMk id="8" creationId="{EEB2DB04-902A-DAA8-21FD-EA63B439E99E}"/>
          </ac:picMkLst>
        </pc:picChg>
        <pc:picChg chg="add mod">
          <ac:chgData name="Hutchinson, Jesson D" userId="21b5c52c-c510-4940-8a34-38be17da758e" providerId="ADAL" clId="{F2C0888E-B88A-408F-9BDC-B59599E83466}" dt="2024-01-18T03:09:40.623" v="970" actId="1076"/>
          <ac:picMkLst>
            <pc:docMk/>
            <pc:sldMk cId="4017960086" sldId="677"/>
            <ac:picMk id="10" creationId="{72519E69-5336-AD17-51D6-D808D9AC2F15}"/>
          </ac:picMkLst>
        </pc:picChg>
        <pc:picChg chg="add del mod">
          <ac:chgData name="Hutchinson, Jesson D" userId="21b5c52c-c510-4940-8a34-38be17da758e" providerId="ADAL" clId="{F2C0888E-B88A-408F-9BDC-B59599E83466}" dt="2024-01-18T03:13:45.226" v="1060" actId="478"/>
          <ac:picMkLst>
            <pc:docMk/>
            <pc:sldMk cId="4017960086" sldId="677"/>
            <ac:picMk id="18" creationId="{A2A4B9E2-4E17-B1FB-7274-66413ABA0D73}"/>
          </ac:picMkLst>
        </pc:picChg>
        <pc:cxnChg chg="add del">
          <ac:chgData name="Hutchinson, Jesson D" userId="21b5c52c-c510-4940-8a34-38be17da758e" providerId="ADAL" clId="{F2C0888E-B88A-408F-9BDC-B59599E83466}" dt="2024-01-18T03:10:18.042" v="972" actId="11529"/>
          <ac:cxnSpMkLst>
            <pc:docMk/>
            <pc:sldMk cId="4017960086" sldId="677"/>
            <ac:cxnSpMk id="12" creationId="{C8D3F9EF-9E1B-BED1-DBE1-CE99E842BB84}"/>
          </ac:cxnSpMkLst>
        </pc:cxnChg>
      </pc:sldChg>
      <pc:sldChg chg="delSp modSp add mod">
        <pc:chgData name="Hutchinson, Jesson D" userId="21b5c52c-c510-4940-8a34-38be17da758e" providerId="ADAL" clId="{F2C0888E-B88A-408F-9BDC-B59599E83466}" dt="2024-01-18T03:23:12.207" v="1086" actId="20577"/>
        <pc:sldMkLst>
          <pc:docMk/>
          <pc:sldMk cId="2015854221" sldId="678"/>
        </pc:sldMkLst>
        <pc:spChg chg="mod">
          <ac:chgData name="Hutchinson, Jesson D" userId="21b5c52c-c510-4940-8a34-38be17da758e" providerId="ADAL" clId="{F2C0888E-B88A-408F-9BDC-B59599E83466}" dt="2024-01-18T03:23:12.207" v="1086" actId="20577"/>
          <ac:spMkLst>
            <pc:docMk/>
            <pc:sldMk cId="2015854221" sldId="678"/>
            <ac:spMk id="2" creationId="{C9B4B48B-D55C-DD09-1E5F-B42D8F8A5EEA}"/>
          </ac:spMkLst>
        </pc:spChg>
        <pc:spChg chg="del">
          <ac:chgData name="Hutchinson, Jesson D" userId="21b5c52c-c510-4940-8a34-38be17da758e" providerId="ADAL" clId="{F2C0888E-B88A-408F-9BDC-B59599E83466}" dt="2024-01-18T03:13:56.485" v="1066" actId="478"/>
          <ac:spMkLst>
            <pc:docMk/>
            <pc:sldMk cId="2015854221" sldId="678"/>
            <ac:spMk id="13" creationId="{F0923293-4673-AA7A-D666-81B5AB9A4BDD}"/>
          </ac:spMkLst>
        </pc:spChg>
        <pc:spChg chg="del">
          <ac:chgData name="Hutchinson, Jesson D" userId="21b5c52c-c510-4940-8a34-38be17da758e" providerId="ADAL" clId="{F2C0888E-B88A-408F-9BDC-B59599E83466}" dt="2024-01-18T03:13:54.296" v="1064" actId="478"/>
          <ac:spMkLst>
            <pc:docMk/>
            <pc:sldMk cId="2015854221" sldId="678"/>
            <ac:spMk id="14" creationId="{BE0DE646-E7B5-A8DB-9370-E935EA5143B9}"/>
          </ac:spMkLst>
        </pc:spChg>
        <pc:spChg chg="del">
          <ac:chgData name="Hutchinson, Jesson D" userId="21b5c52c-c510-4940-8a34-38be17da758e" providerId="ADAL" clId="{F2C0888E-B88A-408F-9BDC-B59599E83466}" dt="2024-01-18T03:13:57.334" v="1067" actId="478"/>
          <ac:spMkLst>
            <pc:docMk/>
            <pc:sldMk cId="2015854221" sldId="678"/>
            <ac:spMk id="15" creationId="{9C641291-37F3-1F58-D3A8-DDA93EB78CF4}"/>
          </ac:spMkLst>
        </pc:spChg>
        <pc:spChg chg="del">
          <ac:chgData name="Hutchinson, Jesson D" userId="21b5c52c-c510-4940-8a34-38be17da758e" providerId="ADAL" clId="{F2C0888E-B88A-408F-9BDC-B59599E83466}" dt="2024-01-18T03:13:55.458" v="1065" actId="478"/>
          <ac:spMkLst>
            <pc:docMk/>
            <pc:sldMk cId="2015854221" sldId="678"/>
            <ac:spMk id="16" creationId="{C1E453A0-6474-6E96-D5CD-456571AFF4C4}"/>
          </ac:spMkLst>
        </pc:spChg>
        <pc:picChg chg="del">
          <ac:chgData name="Hutchinson, Jesson D" userId="21b5c52c-c510-4940-8a34-38be17da758e" providerId="ADAL" clId="{F2C0888E-B88A-408F-9BDC-B59599E83466}" dt="2024-01-18T03:13:52.007" v="1062" actId="478"/>
          <ac:picMkLst>
            <pc:docMk/>
            <pc:sldMk cId="2015854221" sldId="678"/>
            <ac:picMk id="8" creationId="{EEB2DB04-902A-DAA8-21FD-EA63B439E99E}"/>
          </ac:picMkLst>
        </pc:picChg>
        <pc:picChg chg="del">
          <ac:chgData name="Hutchinson, Jesson D" userId="21b5c52c-c510-4940-8a34-38be17da758e" providerId="ADAL" clId="{F2C0888E-B88A-408F-9BDC-B59599E83466}" dt="2024-01-18T03:13:52.931" v="1063" actId="478"/>
          <ac:picMkLst>
            <pc:docMk/>
            <pc:sldMk cId="2015854221" sldId="678"/>
            <ac:picMk id="10" creationId="{72519E69-5336-AD17-51D6-D808D9AC2F15}"/>
          </ac:picMkLst>
        </pc:picChg>
        <pc:picChg chg="mod">
          <ac:chgData name="Hutchinson, Jesson D" userId="21b5c52c-c510-4940-8a34-38be17da758e" providerId="ADAL" clId="{F2C0888E-B88A-408F-9BDC-B59599E83466}" dt="2024-01-18T03:14:06.573" v="1071" actId="14100"/>
          <ac:picMkLst>
            <pc:docMk/>
            <pc:sldMk cId="2015854221" sldId="678"/>
            <ac:picMk id="18" creationId="{A2A4B9E2-4E17-B1FB-7274-66413ABA0D73}"/>
          </ac:picMkLst>
        </pc:picChg>
      </pc:sldChg>
      <pc:sldChg chg="modSp new mod">
        <pc:chgData name="Hutchinson, Jesson D" userId="21b5c52c-c510-4940-8a34-38be17da758e" providerId="ADAL" clId="{F2C0888E-B88A-408F-9BDC-B59599E83466}" dt="2024-01-18T03:29:37.743" v="1286" actId="20577"/>
        <pc:sldMkLst>
          <pc:docMk/>
          <pc:sldMk cId="3697483729" sldId="679"/>
        </pc:sldMkLst>
        <pc:spChg chg="mod">
          <ac:chgData name="Hutchinson, Jesson D" userId="21b5c52c-c510-4940-8a34-38be17da758e" providerId="ADAL" clId="{F2C0888E-B88A-408F-9BDC-B59599E83466}" dt="2024-01-18T03:24:43.603" v="1190" actId="20577"/>
          <ac:spMkLst>
            <pc:docMk/>
            <pc:sldMk cId="3697483729" sldId="679"/>
            <ac:spMk id="2" creationId="{723A3C7C-5CC4-48ED-E542-E804D393B2A4}"/>
          </ac:spMkLst>
        </pc:spChg>
        <pc:spChg chg="mod">
          <ac:chgData name="Hutchinson, Jesson D" userId="21b5c52c-c510-4940-8a34-38be17da758e" providerId="ADAL" clId="{F2C0888E-B88A-408F-9BDC-B59599E83466}" dt="2024-01-18T03:29:37.743" v="1286" actId="20577"/>
          <ac:spMkLst>
            <pc:docMk/>
            <pc:sldMk cId="3697483729" sldId="679"/>
            <ac:spMk id="3" creationId="{965D7406-CF6A-05ED-8628-EA90A02BA403}"/>
          </ac:spMkLst>
        </pc:spChg>
      </pc:sldChg>
      <pc:sldChg chg="addSp delSp modSp new mod">
        <pc:chgData name="Hutchinson, Jesson D" userId="21b5c52c-c510-4940-8a34-38be17da758e" providerId="ADAL" clId="{F2C0888E-B88A-408F-9BDC-B59599E83466}" dt="2024-01-18T14:39:24.455" v="1292" actId="27614"/>
        <pc:sldMkLst>
          <pc:docMk/>
          <pc:sldMk cId="1615165624" sldId="680"/>
        </pc:sldMkLst>
        <pc:spChg chg="mod">
          <ac:chgData name="Hutchinson, Jesson D" userId="21b5c52c-c510-4940-8a34-38be17da758e" providerId="ADAL" clId="{F2C0888E-B88A-408F-9BDC-B59599E83466}" dt="2024-01-18T14:39:13.410" v="1288"/>
          <ac:spMkLst>
            <pc:docMk/>
            <pc:sldMk cId="1615165624" sldId="680"/>
            <ac:spMk id="2" creationId="{65566AC5-7E7C-B626-7CD3-838106A2BAB0}"/>
          </ac:spMkLst>
        </pc:spChg>
        <pc:spChg chg="del">
          <ac:chgData name="Hutchinson, Jesson D" userId="21b5c52c-c510-4940-8a34-38be17da758e" providerId="ADAL" clId="{F2C0888E-B88A-408F-9BDC-B59599E83466}" dt="2024-01-18T14:39:15.627" v="1289" actId="478"/>
          <ac:spMkLst>
            <pc:docMk/>
            <pc:sldMk cId="1615165624" sldId="680"/>
            <ac:spMk id="3" creationId="{44BC36F5-13D6-521E-6F92-ED5F7EFA78C7}"/>
          </ac:spMkLst>
        </pc:spChg>
        <pc:picChg chg="add mod">
          <ac:chgData name="Hutchinson, Jesson D" userId="21b5c52c-c510-4940-8a34-38be17da758e" providerId="ADAL" clId="{F2C0888E-B88A-408F-9BDC-B59599E83466}" dt="2024-01-18T14:39:24.455" v="1292" actId="27614"/>
          <ac:picMkLst>
            <pc:docMk/>
            <pc:sldMk cId="1615165624" sldId="680"/>
            <ac:picMk id="5" creationId="{2C2D0BE9-E33C-7D2C-9833-0B2B03B187DB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myhome.lanl.gov\216313\++Data\codes\lab\whisper-tk\Output\PARADIGM_01_e71_ACE_44_Cu_nomods\unc_comparison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'8.1'!$B$6:$B$35</c:f>
              <c:numCache>
                <c:formatCode>0</c:formatCode>
                <c:ptCount val="30"/>
                <c:pt idx="0">
                  <c:v>784.05164556074601</c:v>
                </c:pt>
                <c:pt idx="1">
                  <c:v>654.76712625926496</c:v>
                </c:pt>
                <c:pt idx="2">
                  <c:v>1031.04381867248</c:v>
                </c:pt>
                <c:pt idx="3">
                  <c:v>793.40092284758305</c:v>
                </c:pt>
                <c:pt idx="4">
                  <c:v>787.206806179458</c:v>
                </c:pt>
                <c:pt idx="5">
                  <c:v>809.57553976189399</c:v>
                </c:pt>
                <c:pt idx="6">
                  <c:v>786.85395505101803</c:v>
                </c:pt>
                <c:pt idx="7">
                  <c:v>530.22918405518703</c:v>
                </c:pt>
                <c:pt idx="8">
                  <c:v>542.001117657495</c:v>
                </c:pt>
                <c:pt idx="9">
                  <c:v>604.36495859279898</c:v>
                </c:pt>
                <c:pt idx="10">
                  <c:v>696.55296897686799</c:v>
                </c:pt>
                <c:pt idx="11">
                  <c:v>731.86269662801499</c:v>
                </c:pt>
                <c:pt idx="12">
                  <c:v>701.78697516220905</c:v>
                </c:pt>
                <c:pt idx="13">
                  <c:v>673.55246400687599</c:v>
                </c:pt>
                <c:pt idx="14">
                  <c:v>673.87987170206497</c:v>
                </c:pt>
                <c:pt idx="15">
                  <c:v>641.45949809341698</c:v>
                </c:pt>
                <c:pt idx="16">
                  <c:v>486.44752719308298</c:v>
                </c:pt>
                <c:pt idx="17">
                  <c:v>512.31894638910603</c:v>
                </c:pt>
                <c:pt idx="18">
                  <c:v>489.698357370971</c:v>
                </c:pt>
                <c:pt idx="19">
                  <c:v>509.10799677977798</c:v>
                </c:pt>
                <c:pt idx="20">
                  <c:v>891.61806703340199</c:v>
                </c:pt>
                <c:pt idx="21">
                  <c:v>902.92956374150594</c:v>
                </c:pt>
                <c:pt idx="22">
                  <c:v>885.17286567006101</c:v>
                </c:pt>
                <c:pt idx="23">
                  <c:v>615.17515325864804</c:v>
                </c:pt>
                <c:pt idx="24">
                  <c:v>462.07153459530099</c:v>
                </c:pt>
                <c:pt idx="25">
                  <c:v>693.06586588159405</c:v>
                </c:pt>
                <c:pt idx="26">
                  <c:v>674.04983421585996</c:v>
                </c:pt>
                <c:pt idx="27">
                  <c:v>503.52499697819798</c:v>
                </c:pt>
                <c:pt idx="28">
                  <c:v>691.12505380383504</c:v>
                </c:pt>
                <c:pt idx="29">
                  <c:v>681.34121765926614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C1-429B-AAD5-37D6E109DADD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'8.1'!$C$6:$C$35</c:f>
              <c:numCache>
                <c:formatCode>0</c:formatCode>
                <c:ptCount val="30"/>
                <c:pt idx="0">
                  <c:v>759.50989539738305</c:v>
                </c:pt>
                <c:pt idx="1">
                  <c:v>576.30466748479705</c:v>
                </c:pt>
                <c:pt idx="2">
                  <c:v>616.70345475589795</c:v>
                </c:pt>
                <c:pt idx="3">
                  <c:v>751.81340287288594</c:v>
                </c:pt>
                <c:pt idx="4">
                  <c:v>810.73610619902297</c:v>
                </c:pt>
                <c:pt idx="5">
                  <c:v>784.55251332518606</c:v>
                </c:pt>
                <c:pt idx="6">
                  <c:v>801.15968389775105</c:v>
                </c:pt>
                <c:pt idx="7">
                  <c:v>640.72773858936102</c:v>
                </c:pt>
                <c:pt idx="8">
                  <c:v>653.90607574710896</c:v>
                </c:pt>
                <c:pt idx="9">
                  <c:v>751.44986192183205</c:v>
                </c:pt>
                <c:pt idx="10">
                  <c:v>819.130690113264</c:v>
                </c:pt>
                <c:pt idx="11">
                  <c:v>1103.0592335230101</c:v>
                </c:pt>
                <c:pt idx="12">
                  <c:v>1022.61947794789</c:v>
                </c:pt>
                <c:pt idx="13">
                  <c:v>950.59467022071203</c:v>
                </c:pt>
                <c:pt idx="14">
                  <c:v>911.57968690561597</c:v>
                </c:pt>
                <c:pt idx="15">
                  <c:v>888.26739785631401</c:v>
                </c:pt>
                <c:pt idx="16">
                  <c:v>586.58609055932402</c:v>
                </c:pt>
                <c:pt idx="17">
                  <c:v>549.02532878148099</c:v>
                </c:pt>
                <c:pt idx="18">
                  <c:v>576.98790563371404</c:v>
                </c:pt>
                <c:pt idx="19">
                  <c:v>589.41730515684196</c:v>
                </c:pt>
                <c:pt idx="20">
                  <c:v>639.71367404613898</c:v>
                </c:pt>
                <c:pt idx="21">
                  <c:v>676.12069632064504</c:v>
                </c:pt>
                <c:pt idx="22">
                  <c:v>747.991046183246</c:v>
                </c:pt>
                <c:pt idx="23">
                  <c:v>392.435932816719</c:v>
                </c:pt>
                <c:pt idx="24">
                  <c:v>492.16260712264898</c:v>
                </c:pt>
                <c:pt idx="25">
                  <c:v>849.04763147285098</c:v>
                </c:pt>
                <c:pt idx="26">
                  <c:v>838.48774100183698</c:v>
                </c:pt>
                <c:pt idx="27">
                  <c:v>453.51500868103801</c:v>
                </c:pt>
                <c:pt idx="28">
                  <c:v>881.57756688842699</c:v>
                </c:pt>
                <c:pt idx="29">
                  <c:v>728.10976177320504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C1-429B-AAD5-37D6E109DADD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'8.1'!$D$6:$D$35</c:f>
              <c:numCache>
                <c:formatCode>0</c:formatCode>
                <c:ptCount val="30"/>
                <c:pt idx="0">
                  <c:v>194.60797542707601</c:v>
                </c:pt>
                <c:pt idx="1">
                  <c:v>131.44049686802299</c:v>
                </c:pt>
                <c:pt idx="2">
                  <c:v>166.368593201842</c:v>
                </c:pt>
                <c:pt idx="3">
                  <c:v>177.48293732012399</c:v>
                </c:pt>
                <c:pt idx="4">
                  <c:v>160.761498836865</c:v>
                </c:pt>
                <c:pt idx="5">
                  <c:v>159.033467218449</c:v>
                </c:pt>
                <c:pt idx="6">
                  <c:v>168.335596794553</c:v>
                </c:pt>
                <c:pt idx="7">
                  <c:v>113.21468170855201</c:v>
                </c:pt>
                <c:pt idx="8">
                  <c:v>108.510545669549</c:v>
                </c:pt>
                <c:pt idx="9">
                  <c:v>121.826864140171</c:v>
                </c:pt>
                <c:pt idx="10">
                  <c:v>144.36595767119101</c:v>
                </c:pt>
                <c:pt idx="11">
                  <c:v>166.04438821390599</c:v>
                </c:pt>
                <c:pt idx="12">
                  <c:v>167.65301751422899</c:v>
                </c:pt>
                <c:pt idx="13">
                  <c:v>147.39117110889401</c:v>
                </c:pt>
                <c:pt idx="14">
                  <c:v>140.930911275309</c:v>
                </c:pt>
                <c:pt idx="15">
                  <c:v>135.20706536277001</c:v>
                </c:pt>
                <c:pt idx="16">
                  <c:v>121.01299519323599</c:v>
                </c:pt>
                <c:pt idx="17">
                  <c:v>116.22914268400299</c:v>
                </c:pt>
                <c:pt idx="18">
                  <c:v>112.742608324301</c:v>
                </c:pt>
                <c:pt idx="19">
                  <c:v>118.774433711586</c:v>
                </c:pt>
                <c:pt idx="20">
                  <c:v>152.98261198751399</c:v>
                </c:pt>
                <c:pt idx="21">
                  <c:v>155.13438035247901</c:v>
                </c:pt>
                <c:pt idx="22">
                  <c:v>140.34699653031799</c:v>
                </c:pt>
                <c:pt idx="23">
                  <c:v>104.743980436776</c:v>
                </c:pt>
                <c:pt idx="24">
                  <c:v>85.401980812383997</c:v>
                </c:pt>
                <c:pt idx="25">
                  <c:v>140.00101484684299</c:v>
                </c:pt>
                <c:pt idx="26">
                  <c:v>145.52829263247801</c:v>
                </c:pt>
                <c:pt idx="27">
                  <c:v>90.289001652372903</c:v>
                </c:pt>
                <c:pt idx="28">
                  <c:v>137.59556115959401</c:v>
                </c:pt>
                <c:pt idx="29">
                  <c:v>138.75717822949611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C1-429B-AAD5-37D6E109DADD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'8.1'!$E$6:$E$35</c:f>
              <c:numCache>
                <c:formatCode>0</c:formatCode>
                <c:ptCount val="30"/>
                <c:pt idx="0">
                  <c:v>172.09402228906899</c:v>
                </c:pt>
                <c:pt idx="1">
                  <c:v>113.479219124236</c:v>
                </c:pt>
                <c:pt idx="2">
                  <c:v>147.44263205941701</c:v>
                </c:pt>
                <c:pt idx="3">
                  <c:v>157.266822591644</c:v>
                </c:pt>
                <c:pt idx="4">
                  <c:v>143.03479636096199</c:v>
                </c:pt>
                <c:pt idx="5">
                  <c:v>141.51966229689501</c:v>
                </c:pt>
                <c:pt idx="6">
                  <c:v>149.76420927730501</c:v>
                </c:pt>
                <c:pt idx="7">
                  <c:v>91.138231152847794</c:v>
                </c:pt>
                <c:pt idx="8">
                  <c:v>88.430808285483593</c:v>
                </c:pt>
                <c:pt idx="9">
                  <c:v>102.48231110429001</c:v>
                </c:pt>
                <c:pt idx="10">
                  <c:v>126.29492096601</c:v>
                </c:pt>
                <c:pt idx="11">
                  <c:v>148.813703843947</c:v>
                </c:pt>
                <c:pt idx="12">
                  <c:v>148.32482938454601</c:v>
                </c:pt>
                <c:pt idx="13">
                  <c:v>129.22585231452501</c:v>
                </c:pt>
                <c:pt idx="14">
                  <c:v>123.881090583675</c:v>
                </c:pt>
                <c:pt idx="15">
                  <c:v>118.991566050256</c:v>
                </c:pt>
                <c:pt idx="16">
                  <c:v>107.32237029592299</c:v>
                </c:pt>
                <c:pt idx="17">
                  <c:v>103.07262440641</c:v>
                </c:pt>
                <c:pt idx="18">
                  <c:v>99.949668972510096</c:v>
                </c:pt>
                <c:pt idx="19">
                  <c:v>105.16725619379901</c:v>
                </c:pt>
                <c:pt idx="20">
                  <c:v>134.831766135544</c:v>
                </c:pt>
                <c:pt idx="21">
                  <c:v>137.09810666806999</c:v>
                </c:pt>
                <c:pt idx="22">
                  <c:v>123.74054181461</c:v>
                </c:pt>
                <c:pt idx="23">
                  <c:v>92.797618627500597</c:v>
                </c:pt>
                <c:pt idx="24">
                  <c:v>75.518165860133095</c:v>
                </c:pt>
                <c:pt idx="25">
                  <c:v>118.033033867976</c:v>
                </c:pt>
                <c:pt idx="26">
                  <c:v>126.08216413690801</c:v>
                </c:pt>
                <c:pt idx="27">
                  <c:v>79.775464660441301</c:v>
                </c:pt>
                <c:pt idx="28">
                  <c:v>116.458310929042</c:v>
                </c:pt>
                <c:pt idx="29">
                  <c:v>121.44937138806812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C1-429B-AAD5-37D6E109D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'8.1'!$A$44:$A$73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'8.1'!$B$44:$B$73</c:f>
              <c:numCache>
                <c:formatCode>0</c:formatCode>
                <c:ptCount val="30"/>
                <c:pt idx="0">
                  <c:v>39.619138134222197</c:v>
                </c:pt>
                <c:pt idx="1">
                  <c:v>41.973502990251497</c:v>
                </c:pt>
                <c:pt idx="2">
                  <c:v>111.208138429988</c:v>
                </c:pt>
                <c:pt idx="3">
                  <c:v>52.422101640814198</c:v>
                </c:pt>
                <c:pt idx="4">
                  <c:v>53.689069641091002</c:v>
                </c:pt>
                <c:pt idx="5">
                  <c:v>50.758347482093697</c:v>
                </c:pt>
                <c:pt idx="6">
                  <c:v>56.539707695053501</c:v>
                </c:pt>
                <c:pt idx="7">
                  <c:v>35.609146112159102</c:v>
                </c:pt>
                <c:pt idx="8">
                  <c:v>39.650561010061999</c:v>
                </c:pt>
                <c:pt idx="9">
                  <c:v>46.928980865959403</c:v>
                </c:pt>
                <c:pt idx="10">
                  <c:v>63.698359668895698</c:v>
                </c:pt>
                <c:pt idx="11">
                  <c:v>56.8313107598862</c:v>
                </c:pt>
                <c:pt idx="12">
                  <c:v>58.1151157647449</c:v>
                </c:pt>
                <c:pt idx="13">
                  <c:v>45.480649680970103</c:v>
                </c:pt>
                <c:pt idx="14">
                  <c:v>43.421709715529403</c:v>
                </c:pt>
                <c:pt idx="15">
                  <c:v>43.5590349792908</c:v>
                </c:pt>
                <c:pt idx="16">
                  <c:v>20.927761258855199</c:v>
                </c:pt>
                <c:pt idx="17">
                  <c:v>19.296231996528601</c:v>
                </c:pt>
                <c:pt idx="18">
                  <c:v>21.936131289037402</c:v>
                </c:pt>
                <c:pt idx="19">
                  <c:v>20.099030591701901</c:v>
                </c:pt>
                <c:pt idx="20">
                  <c:v>62.309668488904101</c:v>
                </c:pt>
                <c:pt idx="21">
                  <c:v>58.606815024632901</c:v>
                </c:pt>
                <c:pt idx="22">
                  <c:v>60.348003356424201</c:v>
                </c:pt>
                <c:pt idx="23">
                  <c:v>55.031755092235301</c:v>
                </c:pt>
                <c:pt idx="24">
                  <c:v>33.954505232966397</c:v>
                </c:pt>
                <c:pt idx="25">
                  <c:v>53.958364903050402</c:v>
                </c:pt>
                <c:pt idx="26">
                  <c:v>52.249223400521402</c:v>
                </c:pt>
                <c:pt idx="27">
                  <c:v>40.731493128243201</c:v>
                </c:pt>
                <c:pt idx="28">
                  <c:v>53.586552333880803</c:v>
                </c:pt>
                <c:pt idx="29">
                  <c:v>48.018634850620458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D9-4684-96BD-C93C1D6702C7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'8.1'!$A$44:$A$73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'8.1'!$C$44:$C$73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D9-4684-96BD-C93C1D6702C7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'8.1'!$A$44:$A$73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'8.1'!$D$44:$D$73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D9-4684-96BD-C93C1D6702C7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'8.1'!$A$44:$A$73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'8.1'!$E$44:$E$73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D9-4684-96BD-C93C1D670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'8.1'!$B$83:$B$112</c:f>
              <c:numCache>
                <c:formatCode>0</c:formatCode>
                <c:ptCount val="30"/>
                <c:pt idx="0">
                  <c:v>367.48043129687898</c:v>
                </c:pt>
                <c:pt idx="1">
                  <c:v>296.85012078809098</c:v>
                </c:pt>
                <c:pt idx="2">
                  <c:v>388.51007083384502</c:v>
                </c:pt>
                <c:pt idx="3">
                  <c:v>352.14275564660602</c:v>
                </c:pt>
                <c:pt idx="4">
                  <c:v>353.34343513955201</c:v>
                </c:pt>
                <c:pt idx="5">
                  <c:v>354.74370313303001</c:v>
                </c:pt>
                <c:pt idx="6">
                  <c:v>355.50270953804801</c:v>
                </c:pt>
                <c:pt idx="7">
                  <c:v>295.40778326665998</c:v>
                </c:pt>
                <c:pt idx="8">
                  <c:v>293.224988711138</c:v>
                </c:pt>
                <c:pt idx="9">
                  <c:v>297.12542196391001</c:v>
                </c:pt>
                <c:pt idx="10">
                  <c:v>320.25716169837398</c:v>
                </c:pt>
                <c:pt idx="11">
                  <c:v>315.51453323629198</c:v>
                </c:pt>
                <c:pt idx="12">
                  <c:v>312.85556502411902</c:v>
                </c:pt>
                <c:pt idx="13">
                  <c:v>311.38584610567898</c:v>
                </c:pt>
                <c:pt idx="14">
                  <c:v>308.217876453337</c:v>
                </c:pt>
                <c:pt idx="15">
                  <c:v>306.99174090949998</c:v>
                </c:pt>
                <c:pt idx="16">
                  <c:v>225.09386845691299</c:v>
                </c:pt>
                <c:pt idx="17">
                  <c:v>226.059674924441</c:v>
                </c:pt>
                <c:pt idx="18">
                  <c:v>225.778326141196</c:v>
                </c:pt>
                <c:pt idx="19">
                  <c:v>225.91462242999501</c:v>
                </c:pt>
                <c:pt idx="20">
                  <c:v>351.73274625303202</c:v>
                </c:pt>
                <c:pt idx="21">
                  <c:v>353.04639692596601</c:v>
                </c:pt>
                <c:pt idx="22">
                  <c:v>353.37357259245499</c:v>
                </c:pt>
                <c:pt idx="23">
                  <c:v>193.17441329638501</c:v>
                </c:pt>
                <c:pt idx="24">
                  <c:v>218.086759654063</c:v>
                </c:pt>
                <c:pt idx="25">
                  <c:v>392.48340445104799</c:v>
                </c:pt>
                <c:pt idx="26">
                  <c:v>327.260048456167</c:v>
                </c:pt>
                <c:pt idx="27">
                  <c:v>200.90509432235299</c:v>
                </c:pt>
                <c:pt idx="28">
                  <c:v>401.14999625459501</c:v>
                </c:pt>
                <c:pt idx="29">
                  <c:v>307.7107954449541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32-4098-989D-2CA9E18FBC64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'8.1'!$C$83:$C$112</c:f>
              <c:numCache>
                <c:formatCode>0</c:formatCode>
                <c:ptCount val="30"/>
                <c:pt idx="0">
                  <c:v>8679.3315345725096</c:v>
                </c:pt>
                <c:pt idx="1">
                  <c:v>6390.9606261496301</c:v>
                </c:pt>
                <c:pt idx="2">
                  <c:v>7924.0677935859403</c:v>
                </c:pt>
                <c:pt idx="3">
                  <c:v>8542.7800653421491</c:v>
                </c:pt>
                <c:pt idx="4">
                  <c:v>8559.4665709656092</c:v>
                </c:pt>
                <c:pt idx="5">
                  <c:v>8566.6762214404698</c:v>
                </c:pt>
                <c:pt idx="6">
                  <c:v>8661.1725552720909</c:v>
                </c:pt>
                <c:pt idx="7">
                  <c:v>6241.09267432263</c:v>
                </c:pt>
                <c:pt idx="8">
                  <c:v>6405.8580962012102</c:v>
                </c:pt>
                <c:pt idx="9">
                  <c:v>6691.0200760692296</c:v>
                </c:pt>
                <c:pt idx="10">
                  <c:v>7853.1171624533399</c:v>
                </c:pt>
                <c:pt idx="11">
                  <c:v>8846.9950209816307</c:v>
                </c:pt>
                <c:pt idx="12">
                  <c:v>8550.9905374233895</c:v>
                </c:pt>
                <c:pt idx="13">
                  <c:v>8082.6497206973099</c:v>
                </c:pt>
                <c:pt idx="14">
                  <c:v>7837.1357718285599</c:v>
                </c:pt>
                <c:pt idx="15">
                  <c:v>7563.7480216691201</c:v>
                </c:pt>
                <c:pt idx="16">
                  <c:v>5795.4737966208804</c:v>
                </c:pt>
                <c:pt idx="17">
                  <c:v>5801.02882429693</c:v>
                </c:pt>
                <c:pt idx="18">
                  <c:v>5851.9370554630204</c:v>
                </c:pt>
                <c:pt idx="19">
                  <c:v>5845.3965565038197</c:v>
                </c:pt>
                <c:pt idx="20">
                  <c:v>8155.4502403367796</c:v>
                </c:pt>
                <c:pt idx="21">
                  <c:v>8154.4095213824003</c:v>
                </c:pt>
                <c:pt idx="22">
                  <c:v>8083.0110976209398</c:v>
                </c:pt>
                <c:pt idx="23">
                  <c:v>3939.8460329159502</c:v>
                </c:pt>
                <c:pt idx="24">
                  <c:v>5228.6441606383696</c:v>
                </c:pt>
                <c:pt idx="25">
                  <c:v>9284.8031750637492</c:v>
                </c:pt>
                <c:pt idx="26">
                  <c:v>8158.0967285915503</c:v>
                </c:pt>
                <c:pt idx="27">
                  <c:v>4598.6809806452902</c:v>
                </c:pt>
                <c:pt idx="28">
                  <c:v>9486.4972625507908</c:v>
                </c:pt>
                <c:pt idx="29">
                  <c:v>7371.7357890208696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32-4098-989D-2CA9E18FBC64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'8.1'!$D$83:$D$112</c:f>
              <c:numCache>
                <c:formatCode>0</c:formatCode>
                <c:ptCount val="30"/>
                <c:pt idx="0">
                  <c:v>18823.156937086202</c:v>
                </c:pt>
                <c:pt idx="1">
                  <c:v>13150.252660382001</c:v>
                </c:pt>
                <c:pt idx="2">
                  <c:v>18462.332878101701</c:v>
                </c:pt>
                <c:pt idx="3">
                  <c:v>16585.365343998499</c:v>
                </c:pt>
                <c:pt idx="4">
                  <c:v>16654.3441820568</c:v>
                </c:pt>
                <c:pt idx="5">
                  <c:v>16781.734576739698</c:v>
                </c:pt>
                <c:pt idx="6">
                  <c:v>16797.016952755301</c:v>
                </c:pt>
                <c:pt idx="7">
                  <c:v>9602.3264264413301</c:v>
                </c:pt>
                <c:pt idx="8">
                  <c:v>10018.5632430974</c:v>
                </c:pt>
                <c:pt idx="9">
                  <c:v>10662.033111922899</c:v>
                </c:pt>
                <c:pt idx="10">
                  <c:v>13081.681695396999</c:v>
                </c:pt>
                <c:pt idx="11">
                  <c:v>11779.758769095501</c:v>
                </c:pt>
                <c:pt idx="12">
                  <c:v>10978.742670617299</c:v>
                </c:pt>
                <c:pt idx="13">
                  <c:v>10038.935986329599</c:v>
                </c:pt>
                <c:pt idx="14">
                  <c:v>9486.0560176153995</c:v>
                </c:pt>
                <c:pt idx="15">
                  <c:v>9064.4184950599392</c:v>
                </c:pt>
                <c:pt idx="16">
                  <c:v>10958.2525456805</c:v>
                </c:pt>
                <c:pt idx="17">
                  <c:v>10960.4694588081</c:v>
                </c:pt>
                <c:pt idx="18">
                  <c:v>10998.517273071</c:v>
                </c:pt>
                <c:pt idx="19">
                  <c:v>11038.463918428501</c:v>
                </c:pt>
                <c:pt idx="20">
                  <c:v>16135.4608897824</c:v>
                </c:pt>
                <c:pt idx="21">
                  <c:v>16164.2591019991</c:v>
                </c:pt>
                <c:pt idx="22">
                  <c:v>16099.758347413899</c:v>
                </c:pt>
                <c:pt idx="23">
                  <c:v>8206.1220332298108</c:v>
                </c:pt>
                <c:pt idx="24">
                  <c:v>9325.6672622363403</c:v>
                </c:pt>
                <c:pt idx="25">
                  <c:v>14681.509566439699</c:v>
                </c:pt>
                <c:pt idx="26">
                  <c:v>12989.6943061942</c:v>
                </c:pt>
                <c:pt idx="27">
                  <c:v>8656.6168142757197</c:v>
                </c:pt>
                <c:pt idx="28">
                  <c:v>14986.559531563</c:v>
                </c:pt>
                <c:pt idx="29">
                  <c:v>12867.864517097205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32-4098-989D-2CA9E18FBC64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'8.1'!$E$83:$E$112</c:f>
              <c:numCache>
                <c:formatCode>0</c:formatCode>
                <c:ptCount val="30"/>
                <c:pt idx="0">
                  <c:v>16841.3646660507</c:v>
                </c:pt>
                <c:pt idx="1">
                  <c:v>11765.5849672862</c:v>
                </c:pt>
                <c:pt idx="2">
                  <c:v>16518.0221167335</c:v>
                </c:pt>
                <c:pt idx="3">
                  <c:v>14839.3087349043</c:v>
                </c:pt>
                <c:pt idx="4">
                  <c:v>14900.6558902503</c:v>
                </c:pt>
                <c:pt idx="5">
                  <c:v>15014.5694756306</c:v>
                </c:pt>
                <c:pt idx="6">
                  <c:v>15028.4422566454</c:v>
                </c:pt>
                <c:pt idx="7">
                  <c:v>8591.4196881927201</c:v>
                </c:pt>
                <c:pt idx="8">
                  <c:v>8963.6357646322595</c:v>
                </c:pt>
                <c:pt idx="9">
                  <c:v>9539.5535322404194</c:v>
                </c:pt>
                <c:pt idx="10">
                  <c:v>11704.4839074225</c:v>
                </c:pt>
                <c:pt idx="11">
                  <c:v>10540.3697217729</c:v>
                </c:pt>
                <c:pt idx="12">
                  <c:v>9823.8702688963494</c:v>
                </c:pt>
                <c:pt idx="13">
                  <c:v>8982.7237142972499</c:v>
                </c:pt>
                <c:pt idx="14">
                  <c:v>8488.0310415974891</c:v>
                </c:pt>
                <c:pt idx="15">
                  <c:v>8110.7239864991898</c:v>
                </c:pt>
                <c:pt idx="16">
                  <c:v>9804.6792201076205</c:v>
                </c:pt>
                <c:pt idx="17">
                  <c:v>9806.5614333263493</c:v>
                </c:pt>
                <c:pt idx="18">
                  <c:v>9840.5235365419794</c:v>
                </c:pt>
                <c:pt idx="19">
                  <c:v>9876.3848180628793</c:v>
                </c:pt>
                <c:pt idx="20">
                  <c:v>14436.3441879283</c:v>
                </c:pt>
                <c:pt idx="21">
                  <c:v>14462.1578574089</c:v>
                </c:pt>
                <c:pt idx="22">
                  <c:v>14404.147882402</c:v>
                </c:pt>
                <c:pt idx="23">
                  <c:v>7342.56409074356</c:v>
                </c:pt>
                <c:pt idx="24">
                  <c:v>8343.5653079068197</c:v>
                </c:pt>
                <c:pt idx="25">
                  <c:v>13135.3299807489</c:v>
                </c:pt>
                <c:pt idx="26">
                  <c:v>11622.193765435901</c:v>
                </c:pt>
                <c:pt idx="27">
                  <c:v>7745.2124317828402</c:v>
                </c:pt>
                <c:pt idx="28">
                  <c:v>13408.149399968799</c:v>
                </c:pt>
                <c:pt idx="29">
                  <c:v>11513.123229152305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32-4098-989D-2CA9E18FBC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'8.1'!$B$119:$B$148</c:f>
              <c:numCache>
                <c:formatCode>0</c:formatCode>
                <c:ptCount val="30"/>
                <c:pt idx="0">
                  <c:v>19.152741705743701</c:v>
                </c:pt>
                <c:pt idx="1">
                  <c:v>20.176728201812299</c:v>
                </c:pt>
                <c:pt idx="2">
                  <c:v>63.864153064653202</c:v>
                </c:pt>
                <c:pt idx="3">
                  <c:v>28.434152574719</c:v>
                </c:pt>
                <c:pt idx="4">
                  <c:v>28.452089033973898</c:v>
                </c:pt>
                <c:pt idx="5">
                  <c:v>28.918733370341101</c:v>
                </c:pt>
                <c:pt idx="6">
                  <c:v>28.964918358574099</c:v>
                </c:pt>
                <c:pt idx="7">
                  <c:v>22.2683820407734</c:v>
                </c:pt>
                <c:pt idx="8">
                  <c:v>23.4384784683334</c:v>
                </c:pt>
                <c:pt idx="9">
                  <c:v>25.464316076113899</c:v>
                </c:pt>
                <c:pt idx="10">
                  <c:v>33.835568062284402</c:v>
                </c:pt>
                <c:pt idx="11">
                  <c:v>33.040535192875403</c:v>
                </c:pt>
                <c:pt idx="12">
                  <c:v>30.784635485883602</c:v>
                </c:pt>
                <c:pt idx="13">
                  <c:v>26.4816931742699</c:v>
                </c:pt>
                <c:pt idx="14">
                  <c:v>24.773811474602699</c:v>
                </c:pt>
                <c:pt idx="15">
                  <c:v>23.759583498749599</c:v>
                </c:pt>
                <c:pt idx="16">
                  <c:v>17.022475423841001</c:v>
                </c:pt>
                <c:pt idx="17">
                  <c:v>17.062744332113201</c:v>
                </c:pt>
                <c:pt idx="18">
                  <c:v>17.174855212059999</c:v>
                </c:pt>
                <c:pt idx="19">
                  <c:v>17.2046555660644</c:v>
                </c:pt>
                <c:pt idx="20">
                  <c:v>40.639268654255098</c:v>
                </c:pt>
                <c:pt idx="21">
                  <c:v>40.9506280046946</c:v>
                </c:pt>
                <c:pt idx="22">
                  <c:v>40.954440233820399</c:v>
                </c:pt>
                <c:pt idx="23">
                  <c:v>30.844475766079398</c:v>
                </c:pt>
                <c:pt idx="24">
                  <c:v>26.272087001622999</c:v>
                </c:pt>
                <c:pt idx="25">
                  <c:v>33.5363560748319</c:v>
                </c:pt>
                <c:pt idx="26">
                  <c:v>29.871794732890098</c:v>
                </c:pt>
                <c:pt idx="27">
                  <c:v>26.944572223733999</c:v>
                </c:pt>
                <c:pt idx="28">
                  <c:v>34.2749002112553</c:v>
                </c:pt>
                <c:pt idx="29">
                  <c:v>28.778061145550552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1-48AE-AB90-1660DC0B4FB8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'8.1'!$C$119:$C$148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91-48AE-AB90-1660DC0B4FB8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'8.1'!$D$119:$D$148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91-48AE-AB90-1660DC0B4FB8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'8.1'!$E$119:$E$148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91-48AE-AB90-1660DC0B4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'8.1'!$B$157:$B$186</c:f>
              <c:numCache>
                <c:formatCode>0</c:formatCode>
                <c:ptCount val="30"/>
                <c:pt idx="0">
                  <c:v>379.93020761256901</c:v>
                </c:pt>
                <c:pt idx="1">
                  <c:v>341.42230071503099</c:v>
                </c:pt>
                <c:pt idx="2">
                  <c:v>496.231126878743</c:v>
                </c:pt>
                <c:pt idx="3">
                  <c:v>400.50386684688402</c:v>
                </c:pt>
                <c:pt idx="4">
                  <c:v>394.90105407466399</c:v>
                </c:pt>
                <c:pt idx="5">
                  <c:v>398.288009782367</c:v>
                </c:pt>
                <c:pt idx="6">
                  <c:v>401.88813642751899</c:v>
                </c:pt>
                <c:pt idx="7">
                  <c:v>298.13220951113999</c:v>
                </c:pt>
                <c:pt idx="8">
                  <c:v>336.44615637483503</c:v>
                </c:pt>
                <c:pt idx="9">
                  <c:v>339.41823516739203</c:v>
                </c:pt>
                <c:pt idx="10">
                  <c:v>376.12269457609898</c:v>
                </c:pt>
                <c:pt idx="11">
                  <c:v>432.136006390403</c:v>
                </c:pt>
                <c:pt idx="12">
                  <c:v>424.73276283544499</c:v>
                </c:pt>
                <c:pt idx="13">
                  <c:v>400.07305601170498</c:v>
                </c:pt>
                <c:pt idx="14">
                  <c:v>414.401247608446</c:v>
                </c:pt>
                <c:pt idx="15">
                  <c:v>426.73611217221998</c:v>
                </c:pt>
                <c:pt idx="16">
                  <c:v>239.71288087496799</c:v>
                </c:pt>
                <c:pt idx="17">
                  <c:v>254.72804985642901</c:v>
                </c:pt>
                <c:pt idx="18">
                  <c:v>241.39797531720399</c:v>
                </c:pt>
                <c:pt idx="19">
                  <c:v>251.31937392857799</c:v>
                </c:pt>
                <c:pt idx="20">
                  <c:v>432.39796814063698</c:v>
                </c:pt>
                <c:pt idx="21">
                  <c:v>416.05970546742799</c:v>
                </c:pt>
                <c:pt idx="22">
                  <c:v>413.30935866385602</c:v>
                </c:pt>
                <c:pt idx="23">
                  <c:v>326.80208728586001</c:v>
                </c:pt>
                <c:pt idx="24">
                  <c:v>243.35230349888101</c:v>
                </c:pt>
                <c:pt idx="25">
                  <c:v>406.73507237406301</c:v>
                </c:pt>
                <c:pt idx="26">
                  <c:v>392.15886715372397</c:v>
                </c:pt>
                <c:pt idx="27">
                  <c:v>273.83869694727298</c:v>
                </c:pt>
                <c:pt idx="28">
                  <c:v>400.31142073289999</c:v>
                </c:pt>
                <c:pt idx="29">
                  <c:v>363.91334286990559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04-4D7A-BD93-DFEC50DCABF2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'8.1'!$C$157:$C$186</c:f>
              <c:numCache>
                <c:formatCode>0</c:formatCode>
                <c:ptCount val="30"/>
                <c:pt idx="0">
                  <c:v>7.6038578244466901</c:v>
                </c:pt>
                <c:pt idx="1">
                  <c:v>8.5387250421980703</c:v>
                </c:pt>
                <c:pt idx="2">
                  <c:v>5.2530544927678697</c:v>
                </c:pt>
                <c:pt idx="3">
                  <c:v>7.50429398669091</c:v>
                </c:pt>
                <c:pt idx="4">
                  <c:v>9.2999675353919304</c:v>
                </c:pt>
                <c:pt idx="5">
                  <c:v>9.1779432210511693</c:v>
                </c:pt>
                <c:pt idx="6">
                  <c:v>8.0279247010065795</c:v>
                </c:pt>
                <c:pt idx="7">
                  <c:v>14.261977193595801</c:v>
                </c:pt>
                <c:pt idx="8">
                  <c:v>15.0384737291729</c:v>
                </c:pt>
                <c:pt idx="9">
                  <c:v>13.3473794092513</c:v>
                </c:pt>
                <c:pt idx="10">
                  <c:v>13.316576018115001</c:v>
                </c:pt>
                <c:pt idx="11">
                  <c:v>15.5387198232182</c:v>
                </c:pt>
                <c:pt idx="12">
                  <c:v>15.461030422717201</c:v>
                </c:pt>
                <c:pt idx="13">
                  <c:v>18.8791815603286</c:v>
                </c:pt>
                <c:pt idx="14">
                  <c:v>19.634425519052101</c:v>
                </c:pt>
                <c:pt idx="15">
                  <c:v>17.215216406038</c:v>
                </c:pt>
                <c:pt idx="16">
                  <c:v>6.2837863601914803</c:v>
                </c:pt>
                <c:pt idx="17">
                  <c:v>6.4091872307379996</c:v>
                </c:pt>
                <c:pt idx="18">
                  <c:v>6.8032352474745501</c:v>
                </c:pt>
                <c:pt idx="19">
                  <c:v>7.6086295085428999</c:v>
                </c:pt>
                <c:pt idx="20">
                  <c:v>9.6632140816402199</c:v>
                </c:pt>
                <c:pt idx="21">
                  <c:v>6.5680275837600801</c:v>
                </c:pt>
                <c:pt idx="22">
                  <c:v>6.69070622193391</c:v>
                </c:pt>
                <c:pt idx="23">
                  <c:v>5.2544637922264998</c:v>
                </c:pt>
                <c:pt idx="24">
                  <c:v>5.1453655773799998</c:v>
                </c:pt>
                <c:pt idx="25">
                  <c:v>14.2768863614099</c:v>
                </c:pt>
                <c:pt idx="26">
                  <c:v>12.8857634113172</c:v>
                </c:pt>
                <c:pt idx="27">
                  <c:v>5.5438181549679699</c:v>
                </c:pt>
                <c:pt idx="28">
                  <c:v>13.7508918204531</c:v>
                </c:pt>
                <c:pt idx="29">
                  <c:v>10.516645594382004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04-4D7A-BD93-DFEC50DCABF2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'8.1'!$D$157:$D$186</c:f>
              <c:numCache>
                <c:formatCode>0</c:formatCode>
                <c:ptCount val="30"/>
                <c:pt idx="0">
                  <c:v>12.1540201398295</c:v>
                </c:pt>
                <c:pt idx="1">
                  <c:v>11.0510878836477</c:v>
                </c:pt>
                <c:pt idx="2">
                  <c:v>9.9032195245655394</c:v>
                </c:pt>
                <c:pt idx="3">
                  <c:v>9.8895527581008906</c:v>
                </c:pt>
                <c:pt idx="4">
                  <c:v>11.376265968843599</c:v>
                </c:pt>
                <c:pt idx="5">
                  <c:v>11.809718013549601</c:v>
                </c:pt>
                <c:pt idx="6">
                  <c:v>11.2783914426469</c:v>
                </c:pt>
                <c:pt idx="7">
                  <c:v>16.886436438048801</c:v>
                </c:pt>
                <c:pt idx="8">
                  <c:v>18.195099387159299</c:v>
                </c:pt>
                <c:pt idx="9">
                  <c:v>15.446591835707199</c:v>
                </c:pt>
                <c:pt idx="10">
                  <c:v>16.377847496047298</c:v>
                </c:pt>
                <c:pt idx="11">
                  <c:v>20.372560975344001</c:v>
                </c:pt>
                <c:pt idx="12">
                  <c:v>18.525573396988602</c:v>
                </c:pt>
                <c:pt idx="13">
                  <c:v>20.294447644834001</c:v>
                </c:pt>
                <c:pt idx="14">
                  <c:v>21.450106437422701</c:v>
                </c:pt>
                <c:pt idx="15">
                  <c:v>21.174458672569799</c:v>
                </c:pt>
                <c:pt idx="16">
                  <c:v>7.4185443119334096</c:v>
                </c:pt>
                <c:pt idx="17">
                  <c:v>7.2745835890589996</c:v>
                </c:pt>
                <c:pt idx="18">
                  <c:v>7.19766142431732</c:v>
                </c:pt>
                <c:pt idx="19">
                  <c:v>6.9574708287308802</c:v>
                </c:pt>
                <c:pt idx="20">
                  <c:v>8.7239493768213094</c:v>
                </c:pt>
                <c:pt idx="21">
                  <c:v>9.9359946675542297</c:v>
                </c:pt>
                <c:pt idx="22">
                  <c:v>10.2399446359906</c:v>
                </c:pt>
                <c:pt idx="23">
                  <c:v>6.7853202160304802</c:v>
                </c:pt>
                <c:pt idx="24">
                  <c:v>6.3716224723011701</c:v>
                </c:pt>
                <c:pt idx="25">
                  <c:v>18.442618274454201</c:v>
                </c:pt>
                <c:pt idx="26">
                  <c:v>15.688841778751801</c:v>
                </c:pt>
                <c:pt idx="27">
                  <c:v>6.7447749842870497</c:v>
                </c:pt>
                <c:pt idx="28">
                  <c:v>17.921717635551701</c:v>
                </c:pt>
                <c:pt idx="29">
                  <c:v>12.961669731416846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04-4D7A-BD93-DFEC50DCABF2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'8.1'!$E$157:$E$186</c:f>
              <c:numCache>
                <c:formatCode>0</c:formatCode>
                <c:ptCount val="30"/>
                <c:pt idx="0">
                  <c:v>28.6504347601253</c:v>
                </c:pt>
                <c:pt idx="1">
                  <c:v>20.139707248049401</c:v>
                </c:pt>
                <c:pt idx="2">
                  <c:v>22.635169580608501</c:v>
                </c:pt>
                <c:pt idx="3">
                  <c:v>26.691648036096399</c:v>
                </c:pt>
                <c:pt idx="4">
                  <c:v>28.486977651304599</c:v>
                </c:pt>
                <c:pt idx="5">
                  <c:v>30.611676386879701</c:v>
                </c:pt>
                <c:pt idx="6">
                  <c:v>29.660176774421799</c:v>
                </c:pt>
                <c:pt idx="7">
                  <c:v>20.842261203141899</c:v>
                </c:pt>
                <c:pt idx="8">
                  <c:v>21.3629894828189</c:v>
                </c:pt>
                <c:pt idx="9">
                  <c:v>22.070403227328999</c:v>
                </c:pt>
                <c:pt idx="10">
                  <c:v>31.1223088457226</c:v>
                </c:pt>
                <c:pt idx="11">
                  <c:v>39.073219067047198</c:v>
                </c:pt>
                <c:pt idx="12">
                  <c:v>37.324935254693301</c:v>
                </c:pt>
                <c:pt idx="13">
                  <c:v>36.972108597751003</c:v>
                </c:pt>
                <c:pt idx="14">
                  <c:v>35.736314811974403</c:v>
                </c:pt>
                <c:pt idx="15">
                  <c:v>35.186914094088699</c:v>
                </c:pt>
                <c:pt idx="16">
                  <c:v>20.1288016647812</c:v>
                </c:pt>
                <c:pt idx="17">
                  <c:v>18.253749849162201</c:v>
                </c:pt>
                <c:pt idx="18">
                  <c:v>18.476172009452799</c:v>
                </c:pt>
                <c:pt idx="19">
                  <c:v>17.236872896898799</c:v>
                </c:pt>
                <c:pt idx="20">
                  <c:v>21.671344406985899</c:v>
                </c:pt>
                <c:pt idx="21">
                  <c:v>21.844071292483299</c:v>
                </c:pt>
                <c:pt idx="22">
                  <c:v>23.678081003437399</c:v>
                </c:pt>
                <c:pt idx="23">
                  <c:v>16.187848272679499</c:v>
                </c:pt>
                <c:pt idx="24">
                  <c:v>14.03357295721</c:v>
                </c:pt>
                <c:pt idx="25">
                  <c:v>25.969564838566601</c:v>
                </c:pt>
                <c:pt idx="26">
                  <c:v>28.5249308635834</c:v>
                </c:pt>
                <c:pt idx="27">
                  <c:v>15.6000993681808</c:v>
                </c:pt>
                <c:pt idx="28">
                  <c:v>26.525234931796199</c:v>
                </c:pt>
                <c:pt idx="29">
                  <c:v>25.334399633698997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504-4D7A-BD93-DFEC50DCA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'8.1'!$B$195:$B$224</c:f>
              <c:numCache>
                <c:formatCode>0</c:formatCode>
                <c:ptCount val="30"/>
                <c:pt idx="0">
                  <c:v>12.8985966633039</c:v>
                </c:pt>
                <c:pt idx="1">
                  <c:v>14.7348544036377</c:v>
                </c:pt>
                <c:pt idx="2">
                  <c:v>40.655796043167499</c:v>
                </c:pt>
                <c:pt idx="3">
                  <c:v>18.9676608055358</c:v>
                </c:pt>
                <c:pt idx="4">
                  <c:v>17.991509963310602</c:v>
                </c:pt>
                <c:pt idx="5">
                  <c:v>18.9875001860235</c:v>
                </c:pt>
                <c:pt idx="6">
                  <c:v>18.250382721173001</c:v>
                </c:pt>
                <c:pt idx="7">
                  <c:v>11.838065836368701</c:v>
                </c:pt>
                <c:pt idx="8">
                  <c:v>13.5410965066537</c:v>
                </c:pt>
                <c:pt idx="9">
                  <c:v>17.090990633114</c:v>
                </c:pt>
                <c:pt idx="10">
                  <c:v>23.505051461530499</c:v>
                </c:pt>
                <c:pt idx="11">
                  <c:v>22.1549568754006</c:v>
                </c:pt>
                <c:pt idx="12">
                  <c:v>20.359703031650501</c:v>
                </c:pt>
                <c:pt idx="13">
                  <c:v>17.660057313372299</c:v>
                </c:pt>
                <c:pt idx="14">
                  <c:v>16.894519652175202</c:v>
                </c:pt>
                <c:pt idx="15">
                  <c:v>13.781610963210399</c:v>
                </c:pt>
                <c:pt idx="16">
                  <c:v>7.1151386700753996</c:v>
                </c:pt>
                <c:pt idx="17">
                  <c:v>8.4772407758647699</c:v>
                </c:pt>
                <c:pt idx="18">
                  <c:v>7.4433762938795898</c:v>
                </c:pt>
                <c:pt idx="19">
                  <c:v>6.9460226328962804</c:v>
                </c:pt>
                <c:pt idx="20">
                  <c:v>22.973696913114701</c:v>
                </c:pt>
                <c:pt idx="21">
                  <c:v>22.9571272986419</c:v>
                </c:pt>
                <c:pt idx="22">
                  <c:v>22.7481148887423</c:v>
                </c:pt>
                <c:pt idx="23">
                  <c:v>19.301308315163599</c:v>
                </c:pt>
                <c:pt idx="24">
                  <c:v>11.9688455378634</c:v>
                </c:pt>
                <c:pt idx="25">
                  <c:v>17.406933904175801</c:v>
                </c:pt>
                <c:pt idx="26">
                  <c:v>17.3957970070947</c:v>
                </c:pt>
                <c:pt idx="27">
                  <c:v>13.032727720961899</c:v>
                </c:pt>
                <c:pt idx="28">
                  <c:v>17.8628763459614</c:v>
                </c:pt>
                <c:pt idx="29">
                  <c:v>17.066950322898744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3E-4745-A7AE-2EC5ECB42593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'8.1'!$C$195:$C$224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3E-4745-A7AE-2EC5ECB42593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'8.1'!$D$195:$D$224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3E-4745-A7AE-2EC5ECB42593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'8.1'!$E$195:$E$224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3E-4745-A7AE-2EC5ECB42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'8.1'!$B$232:$B$261</c:f>
              <c:numCache>
                <c:formatCode>0</c:formatCode>
                <c:ptCount val="30"/>
                <c:pt idx="0">
                  <c:v>103.95521949037401</c:v>
                </c:pt>
                <c:pt idx="1">
                  <c:v>85.07744085166</c:v>
                </c:pt>
                <c:pt idx="2">
                  <c:v>105.71203293069399</c:v>
                </c:pt>
                <c:pt idx="3">
                  <c:v>99.1200422095596</c:v>
                </c:pt>
                <c:pt idx="4">
                  <c:v>99.578456507660405</c:v>
                </c:pt>
                <c:pt idx="5">
                  <c:v>100.065883293445</c:v>
                </c:pt>
                <c:pt idx="6">
                  <c:v>99.759858611997302</c:v>
                </c:pt>
                <c:pt idx="7">
                  <c:v>89.749493660118404</c:v>
                </c:pt>
                <c:pt idx="8">
                  <c:v>89.234388454571004</c:v>
                </c:pt>
                <c:pt idx="9">
                  <c:v>90.704276808889304</c:v>
                </c:pt>
                <c:pt idx="10">
                  <c:v>96.459998329282101</c:v>
                </c:pt>
                <c:pt idx="11">
                  <c:v>98.552250244565698</c:v>
                </c:pt>
                <c:pt idx="12">
                  <c:v>98.401940716944395</c:v>
                </c:pt>
                <c:pt idx="13">
                  <c:v>99.799720507516199</c:v>
                </c:pt>
                <c:pt idx="14">
                  <c:v>99.152371959925802</c:v>
                </c:pt>
                <c:pt idx="15">
                  <c:v>98.130706825495693</c:v>
                </c:pt>
                <c:pt idx="16">
                  <c:v>64.356604249323595</c:v>
                </c:pt>
                <c:pt idx="17">
                  <c:v>64.448153423356203</c:v>
                </c:pt>
                <c:pt idx="18">
                  <c:v>64.510101976983506</c:v>
                </c:pt>
                <c:pt idx="19">
                  <c:v>64.5990981139864</c:v>
                </c:pt>
                <c:pt idx="20">
                  <c:v>99.270416908067702</c:v>
                </c:pt>
                <c:pt idx="21">
                  <c:v>99.495716725083696</c:v>
                </c:pt>
                <c:pt idx="22">
                  <c:v>99.508991177700096</c:v>
                </c:pt>
                <c:pt idx="23">
                  <c:v>47.3360781167884</c:v>
                </c:pt>
                <c:pt idx="24">
                  <c:v>59.0528563050405</c:v>
                </c:pt>
                <c:pt idx="25">
                  <c:v>119.247870334426</c:v>
                </c:pt>
                <c:pt idx="26">
                  <c:v>98.035300853714801</c:v>
                </c:pt>
                <c:pt idx="27">
                  <c:v>52.345424822263503</c:v>
                </c:pt>
                <c:pt idx="28">
                  <c:v>121.87757183824399</c:v>
                </c:pt>
                <c:pt idx="29">
                  <c:v>89.915112629230265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67-4526-843F-ED2B525BB73C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'8.1'!$C$232:$C$261</c:f>
              <c:numCache>
                <c:formatCode>0</c:formatCode>
                <c:ptCount val="30"/>
                <c:pt idx="0">
                  <c:v>18.5088529670908</c:v>
                </c:pt>
                <c:pt idx="1">
                  <c:v>13.3133999154017</c:v>
                </c:pt>
                <c:pt idx="2">
                  <c:v>16.825176317395002</c:v>
                </c:pt>
                <c:pt idx="3">
                  <c:v>17.906644666953401</c:v>
                </c:pt>
                <c:pt idx="4">
                  <c:v>17.927656831514099</c:v>
                </c:pt>
                <c:pt idx="5">
                  <c:v>17.968264638706799</c:v>
                </c:pt>
                <c:pt idx="6">
                  <c:v>18.1813301130505</c:v>
                </c:pt>
                <c:pt idx="7">
                  <c:v>12.6358449311528</c:v>
                </c:pt>
                <c:pt idx="8">
                  <c:v>12.618532787236299</c:v>
                </c:pt>
                <c:pt idx="9">
                  <c:v>13.1862122263587</c:v>
                </c:pt>
                <c:pt idx="10">
                  <c:v>15.683847741077299</c:v>
                </c:pt>
                <c:pt idx="11">
                  <c:v>17.673713525573699</c:v>
                </c:pt>
                <c:pt idx="12">
                  <c:v>17.089227608358598</c:v>
                </c:pt>
                <c:pt idx="13">
                  <c:v>15.3069338100937</c:v>
                </c:pt>
                <c:pt idx="14">
                  <c:v>14.353812380054499</c:v>
                </c:pt>
                <c:pt idx="15">
                  <c:v>14.723559230715599</c:v>
                </c:pt>
                <c:pt idx="16">
                  <c:v>12.280971595015499</c:v>
                </c:pt>
                <c:pt idx="17">
                  <c:v>12.1177291682489</c:v>
                </c:pt>
                <c:pt idx="18">
                  <c:v>12.213189238800901</c:v>
                </c:pt>
                <c:pt idx="19">
                  <c:v>12.159691514317499</c:v>
                </c:pt>
                <c:pt idx="20">
                  <c:v>17.0839853542664</c:v>
                </c:pt>
                <c:pt idx="21">
                  <c:v>17.249068749734999</c:v>
                </c:pt>
                <c:pt idx="22">
                  <c:v>17.170866858751499</c:v>
                </c:pt>
                <c:pt idx="23">
                  <c:v>8.1502037537450693</c:v>
                </c:pt>
                <c:pt idx="24">
                  <c:v>10.9897076875152</c:v>
                </c:pt>
                <c:pt idx="25">
                  <c:v>19.1240854174026</c:v>
                </c:pt>
                <c:pt idx="26">
                  <c:v>16.627011700928499</c:v>
                </c:pt>
                <c:pt idx="27">
                  <c:v>9.5438585606204303</c:v>
                </c:pt>
                <c:pt idx="28">
                  <c:v>19.689308420421799</c:v>
                </c:pt>
                <c:pt idx="29">
                  <c:v>15.113885783120788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67-4526-843F-ED2B525BB73C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'8.1'!$D$232:$D$261</c:f>
              <c:numCache>
                <c:formatCode>0</c:formatCode>
                <c:ptCount val="30"/>
                <c:pt idx="0">
                  <c:v>26.0475438345605</c:v>
                </c:pt>
                <c:pt idx="1">
                  <c:v>18.236294101935901</c:v>
                </c:pt>
                <c:pt idx="2">
                  <c:v>25.145929424852</c:v>
                </c:pt>
                <c:pt idx="3">
                  <c:v>23.757359485062601</c:v>
                </c:pt>
                <c:pt idx="4">
                  <c:v>23.543438531905998</c:v>
                </c:pt>
                <c:pt idx="5">
                  <c:v>23.669093917781598</c:v>
                </c:pt>
                <c:pt idx="6">
                  <c:v>23.856910617805099</c:v>
                </c:pt>
                <c:pt idx="7">
                  <c:v>11.3615042949802</c:v>
                </c:pt>
                <c:pt idx="8">
                  <c:v>13.6789741058223</c:v>
                </c:pt>
                <c:pt idx="9">
                  <c:v>15.832729781059401</c:v>
                </c:pt>
                <c:pt idx="10">
                  <c:v>19.093753518702702</c:v>
                </c:pt>
                <c:pt idx="11">
                  <c:v>18.736213565064801</c:v>
                </c:pt>
                <c:pt idx="12">
                  <c:v>17.9511290026045</c:v>
                </c:pt>
                <c:pt idx="13">
                  <c:v>16.614723248800399</c:v>
                </c:pt>
                <c:pt idx="14">
                  <c:v>15.602261164022501</c:v>
                </c:pt>
                <c:pt idx="15">
                  <c:v>15.0257758038543</c:v>
                </c:pt>
                <c:pt idx="16">
                  <c:v>15.7410419771549</c:v>
                </c:pt>
                <c:pt idx="17">
                  <c:v>15.635214279343399</c:v>
                </c:pt>
                <c:pt idx="18">
                  <c:v>15.8049620132365</c:v>
                </c:pt>
                <c:pt idx="19">
                  <c:v>15.9411408513973</c:v>
                </c:pt>
                <c:pt idx="20">
                  <c:v>23.1491704425266</c:v>
                </c:pt>
                <c:pt idx="21">
                  <c:v>23.128903053995899</c:v>
                </c:pt>
                <c:pt idx="22">
                  <c:v>22.784367511462499</c:v>
                </c:pt>
                <c:pt idx="23">
                  <c:v>11.205525490915701</c:v>
                </c:pt>
                <c:pt idx="24">
                  <c:v>13.806327628703601</c:v>
                </c:pt>
                <c:pt idx="25">
                  <c:v>22.4947863130385</c:v>
                </c:pt>
                <c:pt idx="26">
                  <c:v>19.7424643880818</c:v>
                </c:pt>
                <c:pt idx="27">
                  <c:v>12.3815351903744</c:v>
                </c:pt>
                <c:pt idx="28">
                  <c:v>23.1585296537102</c:v>
                </c:pt>
                <c:pt idx="29">
                  <c:v>18.728538041129514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67-4526-843F-ED2B525BB73C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'8.1'!$E$232:$E$261</c:f>
              <c:numCache>
                <c:formatCode>0</c:formatCode>
                <c:ptCount val="30"/>
                <c:pt idx="0">
                  <c:v>9.1539662785560303</c:v>
                </c:pt>
                <c:pt idx="1">
                  <c:v>7.9513369227914801</c:v>
                </c:pt>
                <c:pt idx="2">
                  <c:v>9.1623882442005193</c:v>
                </c:pt>
                <c:pt idx="3">
                  <c:v>8.6271754692219993</c:v>
                </c:pt>
                <c:pt idx="4">
                  <c:v>8.1573268517821305</c:v>
                </c:pt>
                <c:pt idx="5">
                  <c:v>7.9828299614449598</c:v>
                </c:pt>
                <c:pt idx="6">
                  <c:v>8.0759618378859503</c:v>
                </c:pt>
                <c:pt idx="7">
                  <c:v>13.1203057916258</c:v>
                </c:pt>
                <c:pt idx="8">
                  <c:v>11.311861603281301</c:v>
                </c:pt>
                <c:pt idx="9">
                  <c:v>9.6823737577066797</c:v>
                </c:pt>
                <c:pt idx="10">
                  <c:v>8.8386485283489904</c:v>
                </c:pt>
                <c:pt idx="11">
                  <c:v>9.0931970110843192</c:v>
                </c:pt>
                <c:pt idx="12">
                  <c:v>9.3943643163889803</c:v>
                </c:pt>
                <c:pt idx="13">
                  <c:v>10.5706267977113</c:v>
                </c:pt>
                <c:pt idx="14">
                  <c:v>10.208006732110301</c:v>
                </c:pt>
                <c:pt idx="15">
                  <c:v>10.758241470833299</c:v>
                </c:pt>
                <c:pt idx="16">
                  <c:v>5.4592838342109102</c:v>
                </c:pt>
                <c:pt idx="17">
                  <c:v>5.5686092853294404</c:v>
                </c:pt>
                <c:pt idx="18">
                  <c:v>5.66191670511148</c:v>
                </c:pt>
                <c:pt idx="19">
                  <c:v>5.9868393553195096</c:v>
                </c:pt>
                <c:pt idx="20">
                  <c:v>9.1487336540260298</c:v>
                </c:pt>
                <c:pt idx="21">
                  <c:v>9.04947793184032</c:v>
                </c:pt>
                <c:pt idx="22">
                  <c:v>8.6480919162164707</c:v>
                </c:pt>
                <c:pt idx="23">
                  <c:v>3.0817324040062402</c:v>
                </c:pt>
                <c:pt idx="24">
                  <c:v>6.1957035424400999</c:v>
                </c:pt>
                <c:pt idx="25">
                  <c:v>13.967654769280299</c:v>
                </c:pt>
                <c:pt idx="26">
                  <c:v>10.421603949172701</c:v>
                </c:pt>
                <c:pt idx="27">
                  <c:v>4.6865356985059003</c:v>
                </c:pt>
                <c:pt idx="28">
                  <c:v>14.5639742814037</c:v>
                </c:pt>
                <c:pt idx="29">
                  <c:v>8.776854100063348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E67-4526-843F-ED2B525BB7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'8.1'!$B$5</c:f>
              <c:strCache>
                <c:ptCount val="1"/>
                <c:pt idx="0">
                  <c:v>BLO 44 group 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'8.1'!$B$269:$B$298</c:f>
              <c:numCache>
                <c:formatCode>0</c:formatCode>
                <c:ptCount val="30"/>
                <c:pt idx="0">
                  <c:v>0.19338587793050999</c:v>
                </c:pt>
                <c:pt idx="1">
                  <c:v>0.206286113388366</c:v>
                </c:pt>
                <c:pt idx="2">
                  <c:v>0.83282689240237395</c:v>
                </c:pt>
                <c:pt idx="3">
                  <c:v>0.26517156939112202</c:v>
                </c:pt>
                <c:pt idx="4">
                  <c:v>0.276675297652137</c:v>
                </c:pt>
                <c:pt idx="5">
                  <c:v>0.27512695501990803</c:v>
                </c:pt>
                <c:pt idx="6">
                  <c:v>0.28197910579081698</c:v>
                </c:pt>
                <c:pt idx="7">
                  <c:v>0.27161661749793198</c:v>
                </c:pt>
                <c:pt idx="8">
                  <c:v>0.290525315142798</c:v>
                </c:pt>
                <c:pt idx="9">
                  <c:v>0.31021055728700803</c:v>
                </c:pt>
                <c:pt idx="10">
                  <c:v>0.41864370151707703</c:v>
                </c:pt>
                <c:pt idx="11">
                  <c:v>0.39024086977023897</c:v>
                </c:pt>
                <c:pt idx="12">
                  <c:v>0.36924328960362102</c:v>
                </c:pt>
                <c:pt idx="13">
                  <c:v>0.31749516218679802</c:v>
                </c:pt>
                <c:pt idx="14">
                  <c:v>0.293759673578388</c:v>
                </c:pt>
                <c:pt idx="15">
                  <c:v>0.27827003383071103</c:v>
                </c:pt>
                <c:pt idx="16">
                  <c:v>0.20293681331150901</c:v>
                </c:pt>
                <c:pt idx="17">
                  <c:v>0.20162475887902201</c:v>
                </c:pt>
                <c:pt idx="18">
                  <c:v>0.205159385427094</c:v>
                </c:pt>
                <c:pt idx="19">
                  <c:v>0.20539824050356401</c:v>
                </c:pt>
                <c:pt idx="20">
                  <c:v>0.480486253778517</c:v>
                </c:pt>
                <c:pt idx="21">
                  <c:v>0.483817471881339</c:v>
                </c:pt>
                <c:pt idx="22">
                  <c:v>0.48936836987087601</c:v>
                </c:pt>
                <c:pt idx="23">
                  <c:v>0.32439342782048902</c:v>
                </c:pt>
                <c:pt idx="24">
                  <c:v>0.259094541659593</c:v>
                </c:pt>
                <c:pt idx="25">
                  <c:v>0.33923944720279497</c:v>
                </c:pt>
                <c:pt idx="26">
                  <c:v>0.28844891736885198</c:v>
                </c:pt>
                <c:pt idx="27">
                  <c:v>0.27269383566751698</c:v>
                </c:pt>
                <c:pt idx="28">
                  <c:v>0.35119341287556699</c:v>
                </c:pt>
                <c:pt idx="29">
                  <c:v>0.32328661752539795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F6-4891-8393-EE12A6E586AA}"/>
            </c:ext>
          </c:extLst>
        </c:ser>
        <c:ser>
          <c:idx val="1"/>
          <c:order val="1"/>
          <c:tx>
            <c:strRef>
              <c:f>'8.1'!$C$5</c:f>
              <c:strCache>
                <c:ptCount val="1"/>
                <c:pt idx="0">
                  <c:v>8.0 44 group 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'8.1'!$C$269:$C$298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F6-4891-8393-EE12A6E586AA}"/>
            </c:ext>
          </c:extLst>
        </c:ser>
        <c:ser>
          <c:idx val="2"/>
          <c:order val="2"/>
          <c:tx>
            <c:strRef>
              <c:f>'8.1'!$D$5</c:f>
              <c:strCache>
                <c:ptCount val="1"/>
                <c:pt idx="0">
                  <c:v>8.0 51 group JSON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'8.1'!$D$269:$D$298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F6-4891-8393-EE12A6E586AA}"/>
            </c:ext>
          </c:extLst>
        </c:ser>
        <c:ser>
          <c:idx val="3"/>
          <c:order val="3"/>
          <c:tx>
            <c:strRef>
              <c:f>'8.1'!$E$5</c:f>
              <c:strCache>
                <c:ptCount val="1"/>
                <c:pt idx="0">
                  <c:v>8.1 51 group JSON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'8.1'!$A$6:$A$35</c:f>
              <c:strCache>
                <c:ptCount val="30"/>
                <c:pt idx="0">
                  <c:v>heu-met-fast-072-001</c:v>
                </c:pt>
                <c:pt idx="1">
                  <c:v>heu-met-fast-072-003</c:v>
                </c:pt>
                <c:pt idx="2">
                  <c:v>heu-met-fast-073-001</c:v>
                </c:pt>
                <c:pt idx="3">
                  <c:v>heu-met-fast-102-001</c:v>
                </c:pt>
                <c:pt idx="4">
                  <c:v>heu-met-fast-102-002</c:v>
                </c:pt>
                <c:pt idx="5">
                  <c:v>heu-met-fast-102-003</c:v>
                </c:pt>
                <c:pt idx="6">
                  <c:v>heu-met-fast-102-004</c:v>
                </c:pt>
                <c:pt idx="7">
                  <c:v>heu-met-inter-006-001</c:v>
                </c:pt>
                <c:pt idx="8">
                  <c:v>heu-met-inter-006-002</c:v>
                </c:pt>
                <c:pt idx="9">
                  <c:v>heu-met-inter-006-003</c:v>
                </c:pt>
                <c:pt idx="10">
                  <c:v>heu-met-inter-006-004</c:v>
                </c:pt>
                <c:pt idx="11">
                  <c:v>heu-met-inter-011-001</c:v>
                </c:pt>
                <c:pt idx="12">
                  <c:v>heu-met-inter-011-002</c:v>
                </c:pt>
                <c:pt idx="13">
                  <c:v>heu-met-inter-011-003</c:v>
                </c:pt>
                <c:pt idx="14">
                  <c:v>heu-met-inter-011-004</c:v>
                </c:pt>
                <c:pt idx="15">
                  <c:v>heu-met-inter-011-005</c:v>
                </c:pt>
                <c:pt idx="16">
                  <c:v>ieu-met-fast-025-001</c:v>
                </c:pt>
                <c:pt idx="17">
                  <c:v>ieu-met-fast-025-002</c:v>
                </c:pt>
                <c:pt idx="18">
                  <c:v>ieu-met-fast-025-003</c:v>
                </c:pt>
                <c:pt idx="19">
                  <c:v>ieu-met-fast-025-004</c:v>
                </c:pt>
                <c:pt idx="20">
                  <c:v>pu-met-fast-047-001</c:v>
                </c:pt>
                <c:pt idx="21">
                  <c:v>pu-met-fast-047-002</c:v>
                </c:pt>
                <c:pt idx="22">
                  <c:v>pu-met-fast-047-003</c:v>
                </c:pt>
                <c:pt idx="23">
                  <c:v>01_HF_5_18_10_40</c:v>
                </c:pt>
                <c:pt idx="24">
                  <c:v>02_HF_5_18_16_90</c:v>
                </c:pt>
                <c:pt idx="25">
                  <c:v>03_HF_4_22_14_80_80</c:v>
                </c:pt>
                <c:pt idx="26">
                  <c:v>04_HF_3_5_12_120</c:v>
                </c:pt>
                <c:pt idx="27">
                  <c:v>05_HF_16_12_13_70</c:v>
                </c:pt>
                <c:pt idx="28">
                  <c:v>06_HF_0_25_15_80_80</c:v>
                </c:pt>
                <c:pt idx="29">
                  <c:v>Average</c:v>
                </c:pt>
              </c:strCache>
            </c:strRef>
          </c:cat>
          <c:val>
            <c:numRef>
              <c:f>'8.1'!$E$269:$E$298</c:f>
              <c:numCache>
                <c:formatCode>0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F6-4891-8393-EE12A6E58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4307840"/>
        <c:axId val="584308320"/>
      </c:barChart>
      <c:catAx>
        <c:axId val="58430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8320"/>
        <c:crosses val="autoZero"/>
        <c:auto val="1"/>
        <c:lblAlgn val="ctr"/>
        <c:lblOffset val="100"/>
        <c:noMultiLvlLbl val="0"/>
      </c:catAx>
      <c:valAx>
        <c:axId val="58430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keff unc (pcm)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30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7A4649-FE2B-9B4A-97F3-CC4C8F2108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187B47-12A6-E84B-88A5-3A633DB14A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D1A93-737F-E64E-85E6-20019352B71E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9681AC-4131-2448-A86D-73AD940B39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C1E7B-9647-EC44-BF9C-FD5FA5C6C3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5350D-806F-8F4F-91F0-6B08333082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32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11/4/2024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61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ROSY 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21" y="4751400"/>
            <a:ext cx="598099" cy="274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A7066-F4A4-6843-989A-3EDD26A9E1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400" y="4389854"/>
            <a:ext cx="1101600" cy="5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29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1197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934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04260-A2D4-D748-8AEE-46A8706484AF}"/>
              </a:ext>
            </a:extLst>
          </p:cNvPr>
          <p:cNvSpPr txBox="1"/>
          <p:nvPr userDrawn="1"/>
        </p:nvSpPr>
        <p:spPr>
          <a:xfrm>
            <a:off x="1339200" y="497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7365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0751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10F1FF-3C6F-EB4E-818F-DFF0799F1F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35" y="4765381"/>
            <a:ext cx="421181" cy="2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2CFE6F-E9BD-9046-ACA9-B2FC15021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957" y="4717771"/>
            <a:ext cx="543831" cy="26184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-666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6EA3C2-3CAA-ED49-AC43-4C81CB17BB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35" y="4765069"/>
            <a:ext cx="421181" cy="2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FDBBCD-103C-D84D-873F-83763E14D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35" y="4765069"/>
            <a:ext cx="421181" cy="2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11/4/2024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A8408-34E4-F24D-8C91-D301F39264A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6FFAC7-F151-0846-9096-1F8503C8C33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835" y="4765381"/>
            <a:ext cx="421181" cy="20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686" r:id="rId4"/>
    <p:sldLayoutId id="2147483690" r:id="rId5"/>
    <p:sldLayoutId id="2147483667" r:id="rId6"/>
    <p:sldLayoutId id="2147483688" r:id="rId7"/>
    <p:sldLayoutId id="2147483674" r:id="rId8"/>
    <p:sldLayoutId id="2147483684" r:id="rId9"/>
    <p:sldLayoutId id="2147483678" r:id="rId10"/>
    <p:sldLayoutId id="2147483680" r:id="rId11"/>
    <p:sldLayoutId id="2147483682" r:id="rId12"/>
    <p:sldLayoutId id="2147483689" r:id="rId13"/>
    <p:sldLayoutId id="2147483714" r:id="rId14"/>
    <p:sldLayoutId id="2147483722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A0CA6E-9264-BA46-BFA5-E22A76E42D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11/4/2024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834824-6414-274B-98E5-D1726F9C17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35" y="4765069"/>
            <a:ext cx="421181" cy="2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75" r:id="rId2"/>
    <p:sldLayoutId id="2147483710" r:id="rId3"/>
    <p:sldLayoutId id="2147483694" r:id="rId4"/>
    <p:sldLayoutId id="2147483705" r:id="rId5"/>
    <p:sldLayoutId id="2147483719" r:id="rId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-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TIXGeneral-Regular" pitchFamily="2" charset="2"/>
        <a:buChar char="⎯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\\myhome.lanl.gov\216313\++Data\codes\lab\whisper-tk\whisper-tk\applications\Output\PARADIGM_09_cov_testin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\\myhome.lanl.gov\216313\++Data\codes\lab\whisper-tk\whisper-tk\applications\Output\PARADIGM_09_cov_testing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\\myhome.lanl.gov\216313\++Data\codes\lab\whisper-tk\whisper-tk\applications\Output\PARADIGM_09_cov_testing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\\myhome.lanl.gov\216313\++Data\codes\lab\whisper-tk\whisper-tk\applications\Output\PARADIGM_09_cov_testing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\\myhome.lanl.gov\216313\++Data\codes\lab\whisper-tk\whisper-tk\applications\Output\PARADIGM_09_cov_testing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hyperlink" Target="file:///\\myhome.lanl.gov\216313\++Data\codes\lab\whisper-tk\whisper-tk\applications\Output\PARADIGM_09_cov_testing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file:///\\myhome.lanl.gov\216313\++Data\codes\lab\whisper-tk\whisper-tk\applications\Output\PARADIGM_09_cov_test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7200" y="1080822"/>
            <a:ext cx="7676361" cy="1169551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itchFamily="34" charset="-128"/>
              </a:rPr>
              <a:t>Cu covariance study including impacts on past (and future) experiments</a:t>
            </a:r>
            <a:endParaRPr lang="en-US" b="1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0592363-4AFA-1660-EF0D-829769C87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90" y="2329180"/>
            <a:ext cx="8316204" cy="485140"/>
          </a:xfrm>
        </p:spPr>
        <p:txBody>
          <a:bodyPr/>
          <a:lstStyle/>
          <a:p>
            <a:r>
              <a:rPr lang="en-US" dirty="0"/>
              <a:t>J. Hutchinson, P. Brain, T. Cutler, M. Devlin, N. Gibson,                                                        N. Kleedtke, R. Little, D. Neudecker, M. Rising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21E3FA9-2E8C-1EF8-C26B-769D0A87BF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" y="3449527"/>
            <a:ext cx="8100391" cy="243609"/>
          </a:xfrm>
        </p:spPr>
        <p:txBody>
          <a:bodyPr/>
          <a:lstStyle/>
          <a:p>
            <a:r>
              <a:rPr lang="en-US" dirty="0"/>
              <a:t>CSEWG 2024</a:t>
            </a:r>
          </a:p>
        </p:txBody>
      </p:sp>
    </p:spTree>
    <p:extLst>
      <p:ext uri="{BB962C8B-B14F-4D97-AF65-F5344CB8AC3E}">
        <p14:creationId xmlns:p14="http://schemas.microsoft.com/office/powerpoint/2010/main" val="3053956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B80F8C-ED2D-EED9-2664-2F0D86227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628" y="15964"/>
            <a:ext cx="2743200" cy="2531489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1DD7E07-F623-4EB5-78A9-21B653C42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584" y="2549532"/>
            <a:ext cx="2743200" cy="2531488"/>
          </a:xfrm>
          <a:prstGeom prst="rect">
            <a:avLst/>
          </a:prstGeom>
        </p:spPr>
      </p:pic>
      <p:pic>
        <p:nvPicPr>
          <p:cNvPr id="8" name="Picture 7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04C81A8D-1202-398E-49E3-5F2CC0EC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328" y="2551661"/>
            <a:ext cx="2743200" cy="2531488"/>
          </a:xfrm>
          <a:prstGeom prst="rect">
            <a:avLst/>
          </a:prstGeom>
        </p:spPr>
      </p:pic>
      <p:pic>
        <p:nvPicPr>
          <p:cNvPr id="4" name="Picture 3" descr="A white square with red and blue lines&#10;&#10;Description automatically generated">
            <a:extLst>
              <a:ext uri="{FF2B5EF4-FFF2-40B4-BE49-F238E27FC236}">
                <a16:creationId xmlns:a16="http://schemas.microsoft.com/office/drawing/2014/main" id="{D4CD6DE0-691D-FE5C-FE0C-726B1207F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736" y="-413"/>
            <a:ext cx="2743200" cy="25520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16F65-D6F7-729D-9D36-1A9FE653E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199"/>
            <a:ext cx="8229600" cy="669156"/>
          </a:xfrm>
        </p:spPr>
        <p:txBody>
          <a:bodyPr/>
          <a:lstStyle/>
          <a:p>
            <a:r>
              <a:rPr lang="en-US" dirty="0"/>
              <a:t>Cu63 inelastic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52303-ACA9-2DC2-0D25-E4548F7B5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6" y="548682"/>
            <a:ext cx="3138632" cy="4183912"/>
          </a:xfrm>
        </p:spPr>
        <p:txBody>
          <a:bodyPr/>
          <a:lstStyle/>
          <a:p>
            <a:r>
              <a:rPr lang="en-US" dirty="0"/>
              <a:t>ENDF8.0+8.1 covariances do not exist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04F0C-0B19-CA9F-4047-CCD5B63F90DF}"/>
              </a:ext>
            </a:extLst>
          </p:cNvPr>
          <p:cNvSpPr txBox="1"/>
          <p:nvPr/>
        </p:nvSpPr>
        <p:spPr>
          <a:xfrm>
            <a:off x="39330" y="5170092"/>
            <a:ext cx="90260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 plot file path: </a:t>
            </a:r>
            <a:r>
              <a:rPr lang="en-US" sz="1050" dirty="0">
                <a:hlinkClick r:id="rId6" action="ppaction://hlinkfile"/>
              </a:rPr>
              <a:t>\\myhome.lanl.gov\216313\++Data\codes\lab\whisper-tk\whisper-tk\applications\Output\PARADIGM_09_cov_testing</a:t>
            </a:r>
            <a:endParaRPr lang="en-US" sz="1050" dirty="0"/>
          </a:p>
          <a:p>
            <a:r>
              <a:rPr lang="en-US" sz="1050" dirty="0"/>
              <a:t>8.1 plot path: \\myhome.lanl.gov\216313\++Data\codes\lab\whisper-tk\Output\PARADIGM_07_e80_e81JSON_51_nomods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6A973-56A0-FD09-91BC-2D2F2A903EA1}"/>
              </a:ext>
            </a:extLst>
          </p:cNvPr>
          <p:cNvSpPr txBox="1"/>
          <p:nvPr/>
        </p:nvSpPr>
        <p:spPr>
          <a:xfrm>
            <a:off x="3345272" y="1989393"/>
            <a:ext cx="193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BLO/7.1, 44 group, 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14329-F6BB-2C3D-5BBB-E2A692F13B47}"/>
              </a:ext>
            </a:extLst>
          </p:cNvPr>
          <p:cNvSpPr txBox="1"/>
          <p:nvPr/>
        </p:nvSpPr>
        <p:spPr>
          <a:xfrm>
            <a:off x="6240873" y="281506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8.1, 51 group, 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C7CE-4770-5E54-3197-8830F3E4FD2B}"/>
              </a:ext>
            </a:extLst>
          </p:cNvPr>
          <p:cNvSpPr txBox="1"/>
          <p:nvPr/>
        </p:nvSpPr>
        <p:spPr>
          <a:xfrm>
            <a:off x="6154021" y="2827304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51 group, JSON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5E7A5-1FB3-AEBF-06AD-4B73FC9260FF}"/>
              </a:ext>
            </a:extLst>
          </p:cNvPr>
          <p:cNvSpPr txBox="1"/>
          <p:nvPr/>
        </p:nvSpPr>
        <p:spPr>
          <a:xfrm>
            <a:off x="3410821" y="282140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44 group, ACE</a:t>
            </a:r>
          </a:p>
        </p:txBody>
      </p:sp>
    </p:spTree>
    <p:extLst>
      <p:ext uri="{BB962C8B-B14F-4D97-AF65-F5344CB8AC3E}">
        <p14:creationId xmlns:p14="http://schemas.microsoft.com/office/powerpoint/2010/main" val="148260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waterfall chart&#10;&#10;Description automatically generated">
            <a:extLst>
              <a:ext uri="{FF2B5EF4-FFF2-40B4-BE49-F238E27FC236}">
                <a16:creationId xmlns:a16="http://schemas.microsoft.com/office/drawing/2014/main" id="{D29B7D77-2475-FC5D-8031-1D44BDB8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75" y="18530"/>
            <a:ext cx="2743200" cy="2601105"/>
          </a:xfrm>
          <a:prstGeom prst="rect">
            <a:avLst/>
          </a:prstGeom>
        </p:spPr>
      </p:pic>
      <p:pic>
        <p:nvPicPr>
          <p:cNvPr id="10" name="Picture 9" descr="Bar chart&#10;&#10;Description automatically generated with medium confidence">
            <a:extLst>
              <a:ext uri="{FF2B5EF4-FFF2-40B4-BE49-F238E27FC236}">
                <a16:creationId xmlns:a16="http://schemas.microsoft.com/office/drawing/2014/main" id="{C93737C8-FBB4-2305-C932-EE57D97F7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565" y="2568986"/>
            <a:ext cx="2743200" cy="2601105"/>
          </a:xfrm>
          <a:prstGeom prst="rect">
            <a:avLst/>
          </a:prstGeom>
        </p:spPr>
      </p:pic>
      <p:pic>
        <p:nvPicPr>
          <p:cNvPr id="7" name="Picture 6" descr="A red and blue squares&#10;&#10;Description automatically generated">
            <a:extLst>
              <a:ext uri="{FF2B5EF4-FFF2-40B4-BE49-F238E27FC236}">
                <a16:creationId xmlns:a16="http://schemas.microsoft.com/office/drawing/2014/main" id="{4E315AD5-2A48-F088-07B8-B0A5E70DD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041" y="2568987"/>
            <a:ext cx="2743200" cy="2601105"/>
          </a:xfrm>
          <a:prstGeom prst="rect">
            <a:avLst/>
          </a:prstGeom>
        </p:spPr>
      </p:pic>
      <p:pic>
        <p:nvPicPr>
          <p:cNvPr id="5" name="Picture 4" descr="A red and white graph&#10;&#10;Description automatically generated">
            <a:extLst>
              <a:ext uri="{FF2B5EF4-FFF2-40B4-BE49-F238E27FC236}">
                <a16:creationId xmlns:a16="http://schemas.microsoft.com/office/drawing/2014/main" id="{7585358B-DC35-AA8F-61F6-5B1C153E8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724" y="19676"/>
            <a:ext cx="2743200" cy="255207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16F65-D6F7-729D-9D36-1A9FE653E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199"/>
            <a:ext cx="8229600" cy="669156"/>
          </a:xfrm>
        </p:spPr>
        <p:txBody>
          <a:bodyPr/>
          <a:lstStyle/>
          <a:p>
            <a:r>
              <a:rPr lang="en-US" dirty="0"/>
              <a:t>Cu63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52303-ACA9-2DC2-0D25-E4548F7B5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6" y="548682"/>
            <a:ext cx="3138632" cy="4183912"/>
          </a:xfrm>
        </p:spPr>
        <p:txBody>
          <a:bodyPr/>
          <a:lstStyle/>
          <a:p>
            <a:r>
              <a:rPr lang="en-US" dirty="0"/>
              <a:t>ENDF8.0+8.1 are missing covariances above ~400-500 keV</a:t>
            </a:r>
          </a:p>
          <a:p>
            <a:pPr lvl="1"/>
            <a:r>
              <a:rPr lang="en-US" dirty="0"/>
              <a:t>For actinide intermediate energy experiments, Cu63 (</a:t>
            </a:r>
            <a:r>
              <a:rPr lang="en-US" dirty="0" err="1"/>
              <a:t>n,gamma</a:t>
            </a:r>
            <a:r>
              <a:rPr lang="en-US" dirty="0"/>
              <a:t>) matters until 2-3 MeV</a:t>
            </a:r>
          </a:p>
          <a:p>
            <a:r>
              <a:rPr lang="en-US" dirty="0"/>
              <a:t>Issues in ENDF8.0+8.1 are not obvious from correlation plot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04F0C-0B19-CA9F-4047-CCD5B63F90DF}"/>
              </a:ext>
            </a:extLst>
          </p:cNvPr>
          <p:cNvSpPr txBox="1"/>
          <p:nvPr/>
        </p:nvSpPr>
        <p:spPr>
          <a:xfrm>
            <a:off x="39330" y="5170092"/>
            <a:ext cx="90260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 plot file path: </a:t>
            </a:r>
            <a:r>
              <a:rPr lang="en-US" sz="1050" dirty="0">
                <a:hlinkClick r:id="rId6" action="ppaction://hlinkfile"/>
              </a:rPr>
              <a:t>\\myhome.lanl.gov\216313\++Data\codes\lab\whisper-tk\whisper-tk\applications\Output\PARADIGM_09_cov_testing</a:t>
            </a:r>
            <a:endParaRPr lang="en-US" sz="1050" dirty="0"/>
          </a:p>
          <a:p>
            <a:r>
              <a:rPr lang="en-US" sz="1050" dirty="0"/>
              <a:t>8.1 plot path: \\myhome.lanl.gov\216313\++Data\codes\lab\whisper-tk\Output\PARADIGM_07_e80_e81JSON_51_nomods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6A973-56A0-FD09-91BC-2D2F2A903EA1}"/>
              </a:ext>
            </a:extLst>
          </p:cNvPr>
          <p:cNvSpPr txBox="1"/>
          <p:nvPr/>
        </p:nvSpPr>
        <p:spPr>
          <a:xfrm>
            <a:off x="3399461" y="325115"/>
            <a:ext cx="193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BLO/7.1, 44 group, 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14329-F6BB-2C3D-5BBB-E2A692F13B47}"/>
              </a:ext>
            </a:extLst>
          </p:cNvPr>
          <p:cNvSpPr txBox="1"/>
          <p:nvPr/>
        </p:nvSpPr>
        <p:spPr>
          <a:xfrm>
            <a:off x="6240873" y="281506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8.1, 51 group, 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C7CE-4770-5E54-3197-8830F3E4FD2B}"/>
              </a:ext>
            </a:extLst>
          </p:cNvPr>
          <p:cNvSpPr txBox="1"/>
          <p:nvPr/>
        </p:nvSpPr>
        <p:spPr>
          <a:xfrm>
            <a:off x="6221850" y="2879848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51 group, JSON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5E7A5-1FB3-AEBF-06AD-4B73FC9260FF}"/>
              </a:ext>
            </a:extLst>
          </p:cNvPr>
          <p:cNvSpPr txBox="1"/>
          <p:nvPr/>
        </p:nvSpPr>
        <p:spPr>
          <a:xfrm>
            <a:off x="3410821" y="282140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44 group, ACE</a:t>
            </a:r>
          </a:p>
        </p:txBody>
      </p:sp>
    </p:spTree>
    <p:extLst>
      <p:ext uri="{BB962C8B-B14F-4D97-AF65-F5344CB8AC3E}">
        <p14:creationId xmlns:p14="http://schemas.microsoft.com/office/powerpoint/2010/main" val="3665347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9BC0FB5-1604-1773-2FED-68AE16058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518" y="2543930"/>
            <a:ext cx="2743200" cy="2590371"/>
          </a:xfrm>
          <a:prstGeom prst="rect">
            <a:avLst/>
          </a:prstGeom>
        </p:spPr>
      </p:pic>
      <p:pic>
        <p:nvPicPr>
          <p:cNvPr id="18" name="Picture 17" descr="A red and blue graph&#10;&#10;Description automatically generated">
            <a:extLst>
              <a:ext uri="{FF2B5EF4-FFF2-40B4-BE49-F238E27FC236}">
                <a16:creationId xmlns:a16="http://schemas.microsoft.com/office/drawing/2014/main" id="{313DBCD6-A061-6082-0463-38FB7B2E1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157" y="308230"/>
            <a:ext cx="2743200" cy="2552073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1CB8C0BA-6E91-CA50-475F-64AE19785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14" y="2553128"/>
            <a:ext cx="2743200" cy="2590372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B6A955D8-782A-FAA8-5A8E-F905ECD17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128897"/>
            <a:ext cx="2743200" cy="259037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16F65-D6F7-729D-9D36-1A9FE653E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199"/>
            <a:ext cx="8229600" cy="669156"/>
          </a:xfrm>
        </p:spPr>
        <p:txBody>
          <a:bodyPr/>
          <a:lstStyle/>
          <a:p>
            <a:r>
              <a:rPr lang="en-US" dirty="0"/>
              <a:t>Cu63 (</a:t>
            </a:r>
            <a:r>
              <a:rPr lang="en-US" dirty="0" err="1"/>
              <a:t>n,gamma</a:t>
            </a:r>
            <a:r>
              <a:rPr lang="en-US" dirty="0"/>
              <a:t>) covariances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52303-ACA9-2DC2-0D25-E4548F7B5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6" y="548682"/>
            <a:ext cx="3138632" cy="4183912"/>
          </a:xfrm>
        </p:spPr>
        <p:txBody>
          <a:bodyPr/>
          <a:lstStyle/>
          <a:p>
            <a:r>
              <a:rPr lang="en-US" dirty="0"/>
              <a:t>Plotting covariances (instead of correlations) shows issue in ENDF8.0+8.1</a:t>
            </a:r>
          </a:p>
          <a:p>
            <a:pPr lvl="1"/>
            <a:r>
              <a:rPr lang="en-US" dirty="0"/>
              <a:t>Not color bar values</a:t>
            </a:r>
          </a:p>
          <a:p>
            <a:r>
              <a:rPr lang="en-US" dirty="0"/>
              <a:t>Having a single energy bin with huge covariance will result in a very large impact on k</a:t>
            </a:r>
            <a:r>
              <a:rPr lang="en-US" baseline="-25000" dirty="0"/>
              <a:t>eff</a:t>
            </a:r>
            <a:r>
              <a:rPr lang="en-US" dirty="0"/>
              <a:t> uncertainty (for any system with non-zero sensitivity)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04F0C-0B19-CA9F-4047-CCD5B63F90DF}"/>
              </a:ext>
            </a:extLst>
          </p:cNvPr>
          <p:cNvSpPr txBox="1"/>
          <p:nvPr/>
        </p:nvSpPr>
        <p:spPr>
          <a:xfrm>
            <a:off x="39330" y="5170092"/>
            <a:ext cx="90260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 plot file path: </a:t>
            </a:r>
            <a:r>
              <a:rPr lang="en-US" sz="1050" dirty="0">
                <a:hlinkClick r:id="rId6" action="ppaction://hlinkfile"/>
              </a:rPr>
              <a:t>\\myhome.lanl.gov\216313\++Data\codes\lab\whisper-tk\whisper-tk\applications\Output\PARADIGM_09_cov_testing</a:t>
            </a:r>
            <a:endParaRPr lang="en-US" sz="1050" dirty="0"/>
          </a:p>
          <a:p>
            <a:r>
              <a:rPr lang="en-US" sz="1050" dirty="0"/>
              <a:t>8.1 plot path: \\myhome.lanl.gov\216313\++Data\codes\lab\whisper-tk\Output\PARADIGM_07_e80_e81JSON_51_nomods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6A973-56A0-FD09-91BC-2D2F2A903EA1}"/>
              </a:ext>
            </a:extLst>
          </p:cNvPr>
          <p:cNvSpPr txBox="1"/>
          <p:nvPr/>
        </p:nvSpPr>
        <p:spPr>
          <a:xfrm>
            <a:off x="3279724" y="589283"/>
            <a:ext cx="193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BLO/7.1, 44 group, 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14329-F6BB-2C3D-5BBB-E2A692F13B47}"/>
              </a:ext>
            </a:extLst>
          </p:cNvPr>
          <p:cNvSpPr txBox="1"/>
          <p:nvPr/>
        </p:nvSpPr>
        <p:spPr>
          <a:xfrm>
            <a:off x="6157874" y="479930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8.1, 51 group, 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C7CE-4770-5E54-3197-8830F3E4FD2B}"/>
              </a:ext>
            </a:extLst>
          </p:cNvPr>
          <p:cNvSpPr txBox="1"/>
          <p:nvPr/>
        </p:nvSpPr>
        <p:spPr>
          <a:xfrm>
            <a:off x="6221850" y="2879848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51 group, JSON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5E7A5-1FB3-AEBF-06AD-4B73FC9260FF}"/>
              </a:ext>
            </a:extLst>
          </p:cNvPr>
          <p:cNvSpPr txBox="1"/>
          <p:nvPr/>
        </p:nvSpPr>
        <p:spPr>
          <a:xfrm>
            <a:off x="3410821" y="282140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44 group, ACE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374E87-5327-AA18-6D24-850E5785434C}"/>
              </a:ext>
            </a:extLst>
          </p:cNvPr>
          <p:cNvSpPr/>
          <p:nvPr/>
        </p:nvSpPr>
        <p:spPr>
          <a:xfrm>
            <a:off x="5586845" y="716973"/>
            <a:ext cx="336512" cy="1800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F2A023-5FD1-B899-6C49-DB9858BBAF74}"/>
              </a:ext>
            </a:extLst>
          </p:cNvPr>
          <p:cNvSpPr/>
          <p:nvPr/>
        </p:nvSpPr>
        <p:spPr>
          <a:xfrm>
            <a:off x="8476245" y="2798649"/>
            <a:ext cx="336512" cy="1800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36AD6E-84FA-B642-F546-6FE899098C11}"/>
              </a:ext>
            </a:extLst>
          </p:cNvPr>
          <p:cNvSpPr/>
          <p:nvPr/>
        </p:nvSpPr>
        <p:spPr>
          <a:xfrm>
            <a:off x="5596967" y="2834189"/>
            <a:ext cx="336512" cy="1800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5DAF1F-7C72-D2DB-C4DC-E0F4075EFA7E}"/>
              </a:ext>
            </a:extLst>
          </p:cNvPr>
          <p:cNvSpPr/>
          <p:nvPr/>
        </p:nvSpPr>
        <p:spPr>
          <a:xfrm>
            <a:off x="8379272" y="494783"/>
            <a:ext cx="336512" cy="1800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7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602D97-BB34-D433-4F5B-7CFF2C25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2" y="2440339"/>
            <a:ext cx="2743200" cy="2572996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low confidence">
            <a:extLst>
              <a:ext uri="{FF2B5EF4-FFF2-40B4-BE49-F238E27FC236}">
                <a16:creationId xmlns:a16="http://schemas.microsoft.com/office/drawing/2014/main" id="{A2F09390-07B1-6B9B-A76A-99A728104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843" y="109242"/>
            <a:ext cx="2743200" cy="2572996"/>
          </a:xfrm>
          <a:prstGeom prst="rect">
            <a:avLst/>
          </a:prstGeom>
        </p:spPr>
      </p:pic>
      <p:pic>
        <p:nvPicPr>
          <p:cNvPr id="8" name="Picture 7" descr="A red and blue squares&#10;&#10;Description automatically generated">
            <a:extLst>
              <a:ext uri="{FF2B5EF4-FFF2-40B4-BE49-F238E27FC236}">
                <a16:creationId xmlns:a16="http://schemas.microsoft.com/office/drawing/2014/main" id="{05E7DC19-6133-B4D2-068E-031431EA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914" y="2440339"/>
            <a:ext cx="2743200" cy="2572996"/>
          </a:xfrm>
          <a:prstGeom prst="rect">
            <a:avLst/>
          </a:prstGeom>
        </p:spPr>
      </p:pic>
      <p:pic>
        <p:nvPicPr>
          <p:cNvPr id="4" name="Picture 3" descr="A red square with blue and white lines&#10;&#10;Description automatically generated">
            <a:extLst>
              <a:ext uri="{FF2B5EF4-FFF2-40B4-BE49-F238E27FC236}">
                <a16:creationId xmlns:a16="http://schemas.microsoft.com/office/drawing/2014/main" id="{BA58DBEB-4188-C621-E80D-FED99E80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914" y="130165"/>
            <a:ext cx="2743200" cy="255207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16F65-D6F7-729D-9D36-1A9FE653E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199"/>
            <a:ext cx="8229600" cy="669156"/>
          </a:xfrm>
        </p:spPr>
        <p:txBody>
          <a:bodyPr/>
          <a:lstStyle/>
          <a:p>
            <a:r>
              <a:rPr lang="en-US" dirty="0"/>
              <a:t>Cu65 elastic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52303-ACA9-2DC2-0D25-E4548F7B5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6" y="548682"/>
            <a:ext cx="3138632" cy="4183912"/>
          </a:xfrm>
        </p:spPr>
        <p:txBody>
          <a:bodyPr/>
          <a:lstStyle/>
          <a:p>
            <a:r>
              <a:rPr lang="en-US" dirty="0"/>
              <a:t>ENDF8.0+8.1 is missing some high energy covariances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04F0C-0B19-CA9F-4047-CCD5B63F90DF}"/>
              </a:ext>
            </a:extLst>
          </p:cNvPr>
          <p:cNvSpPr txBox="1"/>
          <p:nvPr/>
        </p:nvSpPr>
        <p:spPr>
          <a:xfrm>
            <a:off x="39330" y="5170092"/>
            <a:ext cx="90260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 plot file path: </a:t>
            </a:r>
            <a:r>
              <a:rPr lang="en-US" sz="1050" dirty="0">
                <a:hlinkClick r:id="rId6" action="ppaction://hlinkfile"/>
              </a:rPr>
              <a:t>\\myhome.lanl.gov\216313\++Data\codes\lab\whisper-tk\whisper-tk\applications\Output\PARADIGM_09_cov_testing</a:t>
            </a:r>
            <a:endParaRPr lang="en-US" sz="1050" dirty="0"/>
          </a:p>
          <a:p>
            <a:r>
              <a:rPr lang="en-US" sz="1050" dirty="0"/>
              <a:t>8.1 plot path: \\myhome.lanl.gov\216313\++Data\codes\lab\whisper-tk\Output\PARADIGM_07_e80_e81JSON_51_nomods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6A973-56A0-FD09-91BC-2D2F2A903EA1}"/>
              </a:ext>
            </a:extLst>
          </p:cNvPr>
          <p:cNvSpPr txBox="1"/>
          <p:nvPr/>
        </p:nvSpPr>
        <p:spPr>
          <a:xfrm>
            <a:off x="3240888" y="509742"/>
            <a:ext cx="193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BLO/7.1, 44 group, 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14329-F6BB-2C3D-5BBB-E2A692F13B47}"/>
              </a:ext>
            </a:extLst>
          </p:cNvPr>
          <p:cNvSpPr txBox="1"/>
          <p:nvPr/>
        </p:nvSpPr>
        <p:spPr>
          <a:xfrm>
            <a:off x="6221849" y="420041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8.1, 51 group, 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C7CE-4770-5E54-3197-8830F3E4FD2B}"/>
              </a:ext>
            </a:extLst>
          </p:cNvPr>
          <p:cNvSpPr txBox="1"/>
          <p:nvPr/>
        </p:nvSpPr>
        <p:spPr>
          <a:xfrm>
            <a:off x="6221850" y="2819963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51 group, JSON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5E7A5-1FB3-AEBF-06AD-4B73FC9260FF}"/>
              </a:ext>
            </a:extLst>
          </p:cNvPr>
          <p:cNvSpPr txBox="1"/>
          <p:nvPr/>
        </p:nvSpPr>
        <p:spPr>
          <a:xfrm>
            <a:off x="3410821" y="282140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44 group, ACE</a:t>
            </a:r>
          </a:p>
        </p:txBody>
      </p:sp>
    </p:spTree>
    <p:extLst>
      <p:ext uri="{BB962C8B-B14F-4D97-AF65-F5344CB8AC3E}">
        <p14:creationId xmlns:p14="http://schemas.microsoft.com/office/powerpoint/2010/main" val="1629527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4E7B7DA-A05B-188A-9F3B-5FEC9C08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789" y="2528449"/>
            <a:ext cx="2743200" cy="2531489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06AC232-5DDA-391B-17F7-8C3382E33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531490"/>
            <a:ext cx="2743200" cy="2531489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399376B-C7BE-66C7-1D80-0D60A7667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114" y="109149"/>
            <a:ext cx="2743200" cy="2531489"/>
          </a:xfrm>
          <a:prstGeom prst="rect">
            <a:avLst/>
          </a:prstGeom>
        </p:spPr>
      </p:pic>
      <p:pic>
        <p:nvPicPr>
          <p:cNvPr id="5" name="Picture 4" descr="A white square with red and blue lines&#10;&#10;Description automatically generated">
            <a:extLst>
              <a:ext uri="{FF2B5EF4-FFF2-40B4-BE49-F238E27FC236}">
                <a16:creationId xmlns:a16="http://schemas.microsoft.com/office/drawing/2014/main" id="{4BE83E5E-57B5-1D85-F246-ED220BC9C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464" y="50580"/>
            <a:ext cx="2743200" cy="255207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16F65-D6F7-729D-9D36-1A9FE653E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199"/>
            <a:ext cx="8229600" cy="669156"/>
          </a:xfrm>
        </p:spPr>
        <p:txBody>
          <a:bodyPr/>
          <a:lstStyle/>
          <a:p>
            <a:r>
              <a:rPr lang="en-US" dirty="0"/>
              <a:t>Cu65 inelastic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52303-ACA9-2DC2-0D25-E4548F7B5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6" y="548682"/>
            <a:ext cx="3138632" cy="4183912"/>
          </a:xfrm>
        </p:spPr>
        <p:txBody>
          <a:bodyPr/>
          <a:lstStyle/>
          <a:p>
            <a:r>
              <a:rPr lang="en-US" dirty="0"/>
              <a:t>ENDF8.0+8.1 covariances do not exist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04F0C-0B19-CA9F-4047-CCD5B63F90DF}"/>
              </a:ext>
            </a:extLst>
          </p:cNvPr>
          <p:cNvSpPr txBox="1"/>
          <p:nvPr/>
        </p:nvSpPr>
        <p:spPr>
          <a:xfrm>
            <a:off x="39330" y="5170092"/>
            <a:ext cx="90260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 plot file path: </a:t>
            </a:r>
            <a:r>
              <a:rPr lang="en-US" sz="1050" dirty="0">
                <a:hlinkClick r:id="rId6" action="ppaction://hlinkfile"/>
              </a:rPr>
              <a:t>\\myhome.lanl.gov\216313\++Data\codes\lab\whisper-tk\whisper-tk\applications\Output\PARADIGM_09_cov_testing</a:t>
            </a:r>
            <a:endParaRPr lang="en-US" sz="1050" dirty="0"/>
          </a:p>
          <a:p>
            <a:r>
              <a:rPr lang="en-US" sz="1050" dirty="0"/>
              <a:t>8.1 plot path: \\myhome.lanl.gov\216313\++Data\codes\lab\whisper-tk\Output\PARADIGM_07_e80_e81JSON_51_nomods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6A973-56A0-FD09-91BC-2D2F2A903EA1}"/>
              </a:ext>
            </a:extLst>
          </p:cNvPr>
          <p:cNvSpPr txBox="1"/>
          <p:nvPr/>
        </p:nvSpPr>
        <p:spPr>
          <a:xfrm>
            <a:off x="3066420" y="918978"/>
            <a:ext cx="193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BLO/7.1, 44 group, 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14329-F6BB-2C3D-5BBB-E2A692F13B47}"/>
              </a:ext>
            </a:extLst>
          </p:cNvPr>
          <p:cNvSpPr txBox="1"/>
          <p:nvPr/>
        </p:nvSpPr>
        <p:spPr>
          <a:xfrm>
            <a:off x="6106096" y="54868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8.1, 51 group, 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C7CE-4770-5E54-3197-8830F3E4FD2B}"/>
              </a:ext>
            </a:extLst>
          </p:cNvPr>
          <p:cNvSpPr txBox="1"/>
          <p:nvPr/>
        </p:nvSpPr>
        <p:spPr>
          <a:xfrm>
            <a:off x="6221850" y="2819963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51 group, JSON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5E7A5-1FB3-AEBF-06AD-4B73FC9260FF}"/>
              </a:ext>
            </a:extLst>
          </p:cNvPr>
          <p:cNvSpPr txBox="1"/>
          <p:nvPr/>
        </p:nvSpPr>
        <p:spPr>
          <a:xfrm>
            <a:off x="3410821" y="282140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44 group, ACE</a:t>
            </a:r>
          </a:p>
        </p:txBody>
      </p:sp>
    </p:spTree>
    <p:extLst>
      <p:ext uri="{BB962C8B-B14F-4D97-AF65-F5344CB8AC3E}">
        <p14:creationId xmlns:p14="http://schemas.microsoft.com/office/powerpoint/2010/main" val="3723341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r chart&#10;&#10;Description automatically generated with medium confidence">
            <a:extLst>
              <a:ext uri="{FF2B5EF4-FFF2-40B4-BE49-F238E27FC236}">
                <a16:creationId xmlns:a16="http://schemas.microsoft.com/office/drawing/2014/main" id="{C4E54F38-DD52-25F3-6578-DB9861E53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903" y="2513020"/>
            <a:ext cx="2743200" cy="2558693"/>
          </a:xfrm>
          <a:prstGeom prst="rect">
            <a:avLst/>
          </a:prstGeom>
        </p:spPr>
      </p:pic>
      <p:pic>
        <p:nvPicPr>
          <p:cNvPr id="7" name="Picture 6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2A5B364F-F9AA-63AC-E4DB-5985B240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59" y="2491815"/>
            <a:ext cx="2743200" cy="2601105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A416D8C7-D5FB-BA58-160C-6E467EA0D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903" y="26063"/>
            <a:ext cx="2743200" cy="2601105"/>
          </a:xfrm>
          <a:prstGeom prst="rect">
            <a:avLst/>
          </a:prstGeom>
        </p:spPr>
      </p:pic>
      <p:pic>
        <p:nvPicPr>
          <p:cNvPr id="4" name="Picture 3" descr="A red square with blue and white lines&#10;&#10;Description automatically generated">
            <a:extLst>
              <a:ext uri="{FF2B5EF4-FFF2-40B4-BE49-F238E27FC236}">
                <a16:creationId xmlns:a16="http://schemas.microsoft.com/office/drawing/2014/main" id="{67F662CD-E455-42C1-9D58-69B9DC5880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0397" y="50580"/>
            <a:ext cx="2743200" cy="255207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16F65-D6F7-729D-9D36-1A9FE653E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199"/>
            <a:ext cx="8229600" cy="669156"/>
          </a:xfrm>
        </p:spPr>
        <p:txBody>
          <a:bodyPr/>
          <a:lstStyle/>
          <a:p>
            <a:r>
              <a:rPr lang="en-US" dirty="0"/>
              <a:t>Cu65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52303-ACA9-2DC2-0D25-E4548F7B5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6" y="548682"/>
            <a:ext cx="3138632" cy="4183912"/>
          </a:xfrm>
        </p:spPr>
        <p:txBody>
          <a:bodyPr/>
          <a:lstStyle/>
          <a:p>
            <a:r>
              <a:rPr lang="en-US" dirty="0"/>
              <a:t>ENDF8.0+8.1 is missing some high energy covariances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04F0C-0B19-CA9F-4047-CCD5B63F90DF}"/>
              </a:ext>
            </a:extLst>
          </p:cNvPr>
          <p:cNvSpPr txBox="1"/>
          <p:nvPr/>
        </p:nvSpPr>
        <p:spPr>
          <a:xfrm>
            <a:off x="39330" y="5170092"/>
            <a:ext cx="90260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 plot file path: </a:t>
            </a:r>
            <a:r>
              <a:rPr lang="en-US" sz="1050" dirty="0">
                <a:hlinkClick r:id="rId6" action="ppaction://hlinkfile"/>
              </a:rPr>
              <a:t>\\myhome.lanl.gov\216313\++Data\codes\lab\whisper-tk\whisper-tk\applications\Output\PARADIGM_09_cov_testing</a:t>
            </a:r>
            <a:endParaRPr lang="en-US" sz="1050" dirty="0"/>
          </a:p>
          <a:p>
            <a:r>
              <a:rPr lang="en-US" sz="1050" dirty="0"/>
              <a:t>8.1 plot path: \\myhome.lanl.gov\216313\++Data\codes\lab\whisper-tk\Output\PARADIGM_07_e80_e81JSON_51_nomods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6A973-56A0-FD09-91BC-2D2F2A903EA1}"/>
              </a:ext>
            </a:extLst>
          </p:cNvPr>
          <p:cNvSpPr txBox="1"/>
          <p:nvPr/>
        </p:nvSpPr>
        <p:spPr>
          <a:xfrm>
            <a:off x="3240882" y="343777"/>
            <a:ext cx="193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BLO/7.1, 44 group, 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14329-F6BB-2C3D-5BBB-E2A692F13B47}"/>
              </a:ext>
            </a:extLst>
          </p:cNvPr>
          <p:cNvSpPr txBox="1"/>
          <p:nvPr/>
        </p:nvSpPr>
        <p:spPr>
          <a:xfrm>
            <a:off x="6218541" y="343777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8.1, 51 group, 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C7CE-4770-5E54-3197-8830F3E4FD2B}"/>
              </a:ext>
            </a:extLst>
          </p:cNvPr>
          <p:cNvSpPr txBox="1"/>
          <p:nvPr/>
        </p:nvSpPr>
        <p:spPr>
          <a:xfrm>
            <a:off x="6221850" y="2819963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51 group, JSON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5E7A5-1FB3-AEBF-06AD-4B73FC9260FF}"/>
              </a:ext>
            </a:extLst>
          </p:cNvPr>
          <p:cNvSpPr txBox="1"/>
          <p:nvPr/>
        </p:nvSpPr>
        <p:spPr>
          <a:xfrm>
            <a:off x="3410821" y="282140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44 group, ACE</a:t>
            </a:r>
          </a:p>
        </p:txBody>
      </p:sp>
    </p:spTree>
    <p:extLst>
      <p:ext uri="{BB962C8B-B14F-4D97-AF65-F5344CB8AC3E}">
        <p14:creationId xmlns:p14="http://schemas.microsoft.com/office/powerpoint/2010/main" val="3864912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E49F1CE-F90A-F5C1-29A5-716DBAFD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257" y="2531490"/>
            <a:ext cx="2743200" cy="2531489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A738E34-47E8-13B3-FD4C-C18D06F0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519" y="2531490"/>
            <a:ext cx="2743200" cy="25314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8C6893-776C-82E8-9530-DFB8E2AAA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125" y="0"/>
            <a:ext cx="8229600" cy="669156"/>
          </a:xfrm>
        </p:spPr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n,p</a:t>
            </a:r>
            <a:r>
              <a:rPr lang="en-US" dirty="0"/>
              <a:t>) reactions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FEBFE-DC4D-88BA-1DBA-3C13FA85363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9337" y="651554"/>
            <a:ext cx="3026858" cy="4026244"/>
          </a:xfrm>
        </p:spPr>
        <p:txBody>
          <a:bodyPr/>
          <a:lstStyle/>
          <a:p>
            <a:r>
              <a:rPr lang="en-US" dirty="0"/>
              <a:t>Covariances do not exist for Cu63 and Cu65 (</a:t>
            </a:r>
            <a:r>
              <a:rPr lang="en-US" dirty="0" err="1"/>
              <a:t>n,p</a:t>
            </a:r>
            <a:r>
              <a:rPr lang="en-US" dirty="0"/>
              <a:t>) in ENDF 8.0 nor 8.1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4C73B3-0400-FC34-B52C-E02F3E5A7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57" y="80521"/>
            <a:ext cx="2743200" cy="253148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8B588E8-E8DD-BB99-3052-C2B712120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731" y="80521"/>
            <a:ext cx="2743200" cy="2531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81F5E-9706-0860-CCCC-6AF9040E8B21}"/>
              </a:ext>
            </a:extLst>
          </p:cNvPr>
          <p:cNvSpPr txBox="1"/>
          <p:nvPr/>
        </p:nvSpPr>
        <p:spPr>
          <a:xfrm>
            <a:off x="6218541" y="343777"/>
            <a:ext cx="2097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Cu65: 8.0, 51 group, JSON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EF183D-3BFD-63B3-693A-3CBAB0F8143D}"/>
              </a:ext>
            </a:extLst>
          </p:cNvPr>
          <p:cNvSpPr txBox="1"/>
          <p:nvPr/>
        </p:nvSpPr>
        <p:spPr>
          <a:xfrm>
            <a:off x="3378319" y="361379"/>
            <a:ext cx="2097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Cu63: 8.0, 51 group, JSON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20BD4-14D6-0D97-0AC3-D1D793AB2AC6}"/>
              </a:ext>
            </a:extLst>
          </p:cNvPr>
          <p:cNvSpPr txBox="1"/>
          <p:nvPr/>
        </p:nvSpPr>
        <p:spPr>
          <a:xfrm>
            <a:off x="6297815" y="2875164"/>
            <a:ext cx="2097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Cu65: 8.1, 51 group, JSON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5696FE-0496-B748-A444-EE7986F03D36}"/>
              </a:ext>
            </a:extLst>
          </p:cNvPr>
          <p:cNvSpPr txBox="1"/>
          <p:nvPr/>
        </p:nvSpPr>
        <p:spPr>
          <a:xfrm>
            <a:off x="3378319" y="2855034"/>
            <a:ext cx="20979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Cu63: 8.1, 51 group, JSON</a:t>
            </a:r>
          </a:p>
        </p:txBody>
      </p:sp>
    </p:spTree>
    <p:extLst>
      <p:ext uri="{BB962C8B-B14F-4D97-AF65-F5344CB8AC3E}">
        <p14:creationId xmlns:p14="http://schemas.microsoft.com/office/powerpoint/2010/main" val="110521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Cu63 elastic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7828D0-DF1F-24CA-598C-813108031792}"/>
              </a:ext>
            </a:extLst>
          </p:cNvPr>
          <p:cNvSpPr txBox="1"/>
          <p:nvPr/>
        </p:nvSpPr>
        <p:spPr>
          <a:xfrm>
            <a:off x="0" y="5216918"/>
            <a:ext cx="875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\\myhome.lanl.gov\216313\++Data\codes\lab\whisper-tk\Output\PARADIGM_01_e71_ACE_44_Cu_nomods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883F029-27A3-42E1-9963-EADD3C989F4A}"/>
              </a:ext>
            </a:extLst>
          </p:cNvPr>
          <p:cNvGraphicFramePr>
            <a:graphicFrameLocks/>
          </p:cNvGraphicFramePr>
          <p:nvPr/>
        </p:nvGraphicFramePr>
        <p:xfrm>
          <a:off x="823912" y="525145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060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C995-1B11-5C9B-1CD4-718154BA8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454"/>
            <a:ext cx="8229600" cy="669156"/>
          </a:xfrm>
        </p:spPr>
        <p:txBody>
          <a:bodyPr/>
          <a:lstStyle/>
          <a:p>
            <a:r>
              <a:rPr lang="en-US" dirty="0"/>
              <a:t>Cu63 elastic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023D-974B-E988-66CB-9863C2028A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5044" y="1142999"/>
            <a:ext cx="4154557" cy="3678095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eff</a:t>
            </a:r>
            <a:r>
              <a:rPr lang="en-US" dirty="0"/>
              <a:t> </a:t>
            </a:r>
            <a:r>
              <a:rPr lang="en-US" dirty="0" err="1"/>
              <a:t>unc</a:t>
            </a:r>
            <a:r>
              <a:rPr lang="en-US" dirty="0"/>
              <a:t> (in pcm) shown to the right</a:t>
            </a:r>
          </a:p>
          <a:p>
            <a:r>
              <a:rPr lang="en-US" dirty="0"/>
              <a:t>8.0 JSON and 8.1 are smaller than BLO</a:t>
            </a:r>
          </a:p>
          <a:p>
            <a:pPr lvl="1"/>
            <a:r>
              <a:rPr lang="en-US" dirty="0"/>
              <a:t>Since they are missing high energy covariances</a:t>
            </a:r>
          </a:p>
          <a:p>
            <a:r>
              <a:rPr lang="en-US" dirty="0"/>
              <a:t>Not clear why 8.0 ACE is so different compared to 8.0 JSON?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E92268-6DB3-5270-D469-1800A02F1939}"/>
              </a:ext>
            </a:extLst>
          </p:cNvPr>
          <p:cNvGraphicFramePr>
            <a:graphicFrameLocks noGrp="1"/>
          </p:cNvGraphicFramePr>
          <p:nvPr/>
        </p:nvGraphicFramePr>
        <p:xfrm>
          <a:off x="4419601" y="75953"/>
          <a:ext cx="4659401" cy="4991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224">
                  <a:extLst>
                    <a:ext uri="{9D8B030D-6E8A-4147-A177-3AD203B41FA5}">
                      <a16:colId xmlns:a16="http://schemas.microsoft.com/office/drawing/2014/main" val="2934902482"/>
                    </a:ext>
                  </a:extLst>
                </a:gridCol>
                <a:gridCol w="828973">
                  <a:extLst>
                    <a:ext uri="{9D8B030D-6E8A-4147-A177-3AD203B41FA5}">
                      <a16:colId xmlns:a16="http://schemas.microsoft.com/office/drawing/2014/main" val="3301794375"/>
                    </a:ext>
                  </a:extLst>
                </a:gridCol>
                <a:gridCol w="790860">
                  <a:extLst>
                    <a:ext uri="{9D8B030D-6E8A-4147-A177-3AD203B41FA5}">
                      <a16:colId xmlns:a16="http://schemas.microsoft.com/office/drawing/2014/main" val="4172528680"/>
                    </a:ext>
                  </a:extLst>
                </a:gridCol>
                <a:gridCol w="838501">
                  <a:extLst>
                    <a:ext uri="{9D8B030D-6E8A-4147-A177-3AD203B41FA5}">
                      <a16:colId xmlns:a16="http://schemas.microsoft.com/office/drawing/2014/main" val="46554383"/>
                    </a:ext>
                  </a:extLst>
                </a:gridCol>
                <a:gridCol w="952843">
                  <a:extLst>
                    <a:ext uri="{9D8B030D-6E8A-4147-A177-3AD203B41FA5}">
                      <a16:colId xmlns:a16="http://schemas.microsoft.com/office/drawing/2014/main" val="2448521953"/>
                    </a:ext>
                  </a:extLst>
                </a:gridCol>
              </a:tblGrid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Benchmark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BLO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51 group JSON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8.1 51 group JSON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91974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heu-met-fast-072-001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195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53561994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heu-met-fast-072-003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655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22533291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heu-met-fast-073-001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59426939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heu-met-fast-102-001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3197915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heu-met-fast-102-002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787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89113162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heu-met-fast-102-003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810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785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2086541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heu-met-fast-102-004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19586126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641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135953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654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92848159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04588964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697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819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20450754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166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40754377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52782070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147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0468544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40867427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135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806050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50849529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256845879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577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113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508963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199092924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pu-met-fast-047-001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153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72619702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pu-met-fast-047-002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6699632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pu-met-fast-047-003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36479043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01_HF_5_18_10_40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68734504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02_HF_5_18_16_90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75592108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03_HF_4_22_14_80_80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88127100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04_HF_3_5_12_120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674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126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418662114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05_HF_16_12_13_70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80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5013073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06_HF_0_25_15_80_80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882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6784629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Average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16566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350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Cu63 inelastic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9C2D2E8-9286-4F43-BC64-C621924DE8C3}"/>
              </a:ext>
            </a:extLst>
          </p:cNvPr>
          <p:cNvGraphicFramePr>
            <a:graphicFrameLocks/>
          </p:cNvGraphicFramePr>
          <p:nvPr/>
        </p:nvGraphicFramePr>
        <p:xfrm>
          <a:off x="823912" y="525145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805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BA58B5-3D3D-C0EA-FC75-BF8566E1BF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111"/>
            <a:ext cx="8229600" cy="669156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0DA5D69-1ACB-7F2B-B9D1-EA5D4254A99E}"/>
              </a:ext>
            </a:extLst>
          </p:cNvPr>
          <p:cNvSpPr txBox="1">
            <a:spLocks/>
          </p:cNvSpPr>
          <p:nvPr/>
        </p:nvSpPr>
        <p:spPr>
          <a:xfrm>
            <a:off x="78566" y="708061"/>
            <a:ext cx="5771171" cy="3781654"/>
          </a:xfrm>
          <a:prstGeom prst="rect">
            <a:avLst/>
          </a:prstGeom>
        </p:spPr>
        <p:txBody>
          <a:bodyPr/>
          <a:lstStyle>
            <a:lvl1pPr marL="231775" indent="-2317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Why do we care about Cu nuclear data?</a:t>
            </a:r>
          </a:p>
          <a:p>
            <a:r>
              <a:rPr lang="en-US" dirty="0"/>
              <a:t>Current state of Cu63 and Cu65 covariances</a:t>
            </a:r>
          </a:p>
          <a:p>
            <a:r>
              <a:rPr lang="en-US" dirty="0"/>
              <a:t>Impact on specific critical experiments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D7876-2A56-C39E-2125-8C35EC55D59B}"/>
              </a:ext>
            </a:extLst>
          </p:cNvPr>
          <p:cNvSpPr txBox="1"/>
          <p:nvPr/>
        </p:nvSpPr>
        <p:spPr>
          <a:xfrm>
            <a:off x="137448" y="2268683"/>
            <a:ext cx="793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DISCLAIMER: this is from the point of view of a user of processed covariance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573E3-F5AE-FF72-4E93-367934314ABE}"/>
              </a:ext>
            </a:extLst>
          </p:cNvPr>
          <p:cNvSpPr txBox="1"/>
          <p:nvPr/>
        </p:nvSpPr>
        <p:spPr>
          <a:xfrm>
            <a:off x="137448" y="2670460"/>
            <a:ext cx="7931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NOTE: the scope of this study has been focused to date (only certain nuclides/reactions, covariances within single nuclide/reaction only, no angular distributions)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2AF2F-815F-E4E0-3D1A-66383315BB46}"/>
              </a:ext>
            </a:extLst>
          </p:cNvPr>
          <p:cNvSpPr txBox="1"/>
          <p:nvPr/>
        </p:nvSpPr>
        <p:spPr>
          <a:xfrm>
            <a:off x="137448" y="3503717"/>
            <a:ext cx="793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NOTE2: unless otherwise specified, correlations (not covariances) are plotted</a:t>
            </a:r>
          </a:p>
        </p:txBody>
      </p:sp>
    </p:spTree>
    <p:extLst>
      <p:ext uri="{BB962C8B-B14F-4D97-AF65-F5344CB8AC3E}">
        <p14:creationId xmlns:p14="http://schemas.microsoft.com/office/powerpoint/2010/main" val="1383437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C995-1B11-5C9B-1CD4-718154BA8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454"/>
            <a:ext cx="8229600" cy="669156"/>
          </a:xfrm>
        </p:spPr>
        <p:txBody>
          <a:bodyPr/>
          <a:lstStyle/>
          <a:p>
            <a:r>
              <a:rPr lang="en-US" dirty="0"/>
              <a:t>Cu63 inelastic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023D-974B-E988-66CB-9863C2028A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751" y="732701"/>
            <a:ext cx="4055164" cy="3678095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eff</a:t>
            </a:r>
            <a:r>
              <a:rPr lang="en-US" dirty="0"/>
              <a:t> </a:t>
            </a:r>
            <a:r>
              <a:rPr lang="en-US" dirty="0" err="1"/>
              <a:t>unc</a:t>
            </a:r>
            <a:r>
              <a:rPr lang="en-US" dirty="0"/>
              <a:t> (in pcm) shown to the right</a:t>
            </a:r>
          </a:p>
          <a:p>
            <a:r>
              <a:rPr lang="en-US" dirty="0"/>
              <a:t>Due to covariances not existing, everything other than BLO shows 0 uncertainty…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BD0A26-E3EC-5BFF-20E2-E1DADDA100C4}"/>
              </a:ext>
            </a:extLst>
          </p:cNvPr>
          <p:cNvGraphicFramePr>
            <a:graphicFrameLocks noGrp="1"/>
          </p:cNvGraphicFramePr>
          <p:nvPr/>
        </p:nvGraphicFramePr>
        <p:xfrm>
          <a:off x="4320208" y="75953"/>
          <a:ext cx="4719041" cy="4991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201">
                  <a:extLst>
                    <a:ext uri="{9D8B030D-6E8A-4147-A177-3AD203B41FA5}">
                      <a16:colId xmlns:a16="http://schemas.microsoft.com/office/drawing/2014/main" val="2679199152"/>
                    </a:ext>
                  </a:extLst>
                </a:gridCol>
                <a:gridCol w="839584">
                  <a:extLst>
                    <a:ext uri="{9D8B030D-6E8A-4147-A177-3AD203B41FA5}">
                      <a16:colId xmlns:a16="http://schemas.microsoft.com/office/drawing/2014/main" val="1204347286"/>
                    </a:ext>
                  </a:extLst>
                </a:gridCol>
                <a:gridCol w="800982">
                  <a:extLst>
                    <a:ext uri="{9D8B030D-6E8A-4147-A177-3AD203B41FA5}">
                      <a16:colId xmlns:a16="http://schemas.microsoft.com/office/drawing/2014/main" val="2253689276"/>
                    </a:ext>
                  </a:extLst>
                </a:gridCol>
                <a:gridCol w="849234">
                  <a:extLst>
                    <a:ext uri="{9D8B030D-6E8A-4147-A177-3AD203B41FA5}">
                      <a16:colId xmlns:a16="http://schemas.microsoft.com/office/drawing/2014/main" val="3233182737"/>
                    </a:ext>
                  </a:extLst>
                </a:gridCol>
                <a:gridCol w="965040">
                  <a:extLst>
                    <a:ext uri="{9D8B030D-6E8A-4147-A177-3AD203B41FA5}">
                      <a16:colId xmlns:a16="http://schemas.microsoft.com/office/drawing/2014/main" val="4183723443"/>
                    </a:ext>
                  </a:extLst>
                </a:gridCol>
              </a:tblGrid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Benchmark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BLO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51 group JSON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8.1 51 group JSON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430243999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heu-met-fast-072-001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3312364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heu-met-fast-072-003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37501724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heu-met-fast-073-001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38157882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heu-met-fast-102-001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08915266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heu-met-fast-102-002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6631491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heu-met-fast-102-003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72220175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heu-met-fast-102-004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7285880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77431346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51401758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99645643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heu-met-inter-006-004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38593142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heu-met-inter-011-001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62621037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45866745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4829173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96250726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heu-met-inter-011-005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7937155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60951459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56961913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416972345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ieu-met-fast-025-004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3364062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pu-met-fast-047-001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707505584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pu-met-fast-047-002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33692074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pu-met-fast-047-003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65475589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01_HF_5_18_10_40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36551003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02_HF_5_18_16_90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43215115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03_HF_4_22_14_80_80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7300684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04_HF_3_5_12_120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25989499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05_HF_16_12_13_70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66560153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06_HF_0_25_15_80_80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26049671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Average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391072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912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Cu63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73B4207-F571-4E14-8580-15C88ACA0BAB}"/>
              </a:ext>
            </a:extLst>
          </p:cNvPr>
          <p:cNvGraphicFramePr>
            <a:graphicFrameLocks/>
          </p:cNvGraphicFramePr>
          <p:nvPr/>
        </p:nvGraphicFramePr>
        <p:xfrm>
          <a:off x="823912" y="525145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2833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C995-1B11-5C9B-1CD4-718154BA8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454"/>
            <a:ext cx="8229600" cy="669156"/>
          </a:xfrm>
        </p:spPr>
        <p:txBody>
          <a:bodyPr/>
          <a:lstStyle/>
          <a:p>
            <a:r>
              <a:rPr lang="en-US" dirty="0"/>
              <a:t>Cu63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023D-974B-E988-66CB-9863C2028A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5044" y="630381"/>
            <a:ext cx="4108173" cy="3678095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eff</a:t>
            </a:r>
            <a:r>
              <a:rPr lang="en-US" dirty="0"/>
              <a:t> </a:t>
            </a:r>
            <a:r>
              <a:rPr lang="en-US" dirty="0" err="1"/>
              <a:t>unc</a:t>
            </a:r>
            <a:r>
              <a:rPr lang="en-US" dirty="0"/>
              <a:t> (in pcm) shown to the right</a:t>
            </a:r>
          </a:p>
          <a:p>
            <a:r>
              <a:rPr lang="en-US" dirty="0"/>
              <a:t>8.0 and 8.1 are VERY large!</a:t>
            </a:r>
          </a:p>
          <a:p>
            <a:pPr lvl="1"/>
            <a:r>
              <a:rPr lang="en-US" dirty="0"/>
              <a:t>100% of uncertainty from a single large value in the covariance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E92268-6DB3-5270-D469-1800A02F1939}"/>
              </a:ext>
            </a:extLst>
          </p:cNvPr>
          <p:cNvGraphicFramePr>
            <a:graphicFrameLocks noGrp="1"/>
          </p:cNvGraphicFramePr>
          <p:nvPr/>
        </p:nvGraphicFramePr>
        <p:xfrm>
          <a:off x="4484536" y="34397"/>
          <a:ext cx="4591815" cy="5109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3527">
                  <a:extLst>
                    <a:ext uri="{9D8B030D-6E8A-4147-A177-3AD203B41FA5}">
                      <a16:colId xmlns:a16="http://schemas.microsoft.com/office/drawing/2014/main" val="2934902482"/>
                    </a:ext>
                  </a:extLst>
                </a:gridCol>
                <a:gridCol w="663539">
                  <a:extLst>
                    <a:ext uri="{9D8B030D-6E8A-4147-A177-3AD203B41FA5}">
                      <a16:colId xmlns:a16="http://schemas.microsoft.com/office/drawing/2014/main" val="3301794375"/>
                    </a:ext>
                  </a:extLst>
                </a:gridCol>
                <a:gridCol w="779388">
                  <a:extLst>
                    <a:ext uri="{9D8B030D-6E8A-4147-A177-3AD203B41FA5}">
                      <a16:colId xmlns:a16="http://schemas.microsoft.com/office/drawing/2014/main" val="4172528680"/>
                    </a:ext>
                  </a:extLst>
                </a:gridCol>
                <a:gridCol w="826339">
                  <a:extLst>
                    <a:ext uri="{9D8B030D-6E8A-4147-A177-3AD203B41FA5}">
                      <a16:colId xmlns:a16="http://schemas.microsoft.com/office/drawing/2014/main" val="46554383"/>
                    </a:ext>
                  </a:extLst>
                </a:gridCol>
                <a:gridCol w="939022">
                  <a:extLst>
                    <a:ext uri="{9D8B030D-6E8A-4147-A177-3AD203B41FA5}">
                      <a16:colId xmlns:a16="http://schemas.microsoft.com/office/drawing/2014/main" val="2448521953"/>
                    </a:ext>
                  </a:extLst>
                </a:gridCol>
              </a:tblGrid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Benchmark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BLO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8.0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8.0 51 group JSON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8.1 51 group JSON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91974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8679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18823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16841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561994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6391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11766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533291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heu-met-fast-073-001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18462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16518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426939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197915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16654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14901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113162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8567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16782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15015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86541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8661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15028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9586126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8591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35953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848159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6691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9540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588964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13082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11704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0450754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10540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754377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10979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782070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8083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8983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68544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8488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67427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6050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10958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9805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849529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9807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6845879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9841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08963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11038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9876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092924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14436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619702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8154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14462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99632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8083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479043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01_HF_5_18_10_40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7343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734504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02_HF_5_18_16_90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8344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592108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03_HF_4_22_14_80_80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14682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13135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8127100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04_HF_3_5_12_120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8158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662114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05_HF_16_12_13_70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8657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7745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13073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06_HF_0_25_15_80_80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9486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14987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13408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84629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7372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12868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11513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65660201"/>
                  </a:ext>
                </a:extLst>
              </a:tr>
            </a:tbl>
          </a:graphicData>
        </a:graphic>
      </p:graphicFrame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1C08402-B493-5304-5630-1B46518F6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9" y="1911928"/>
            <a:ext cx="3940143" cy="27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5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Cu63 (</a:t>
            </a:r>
            <a:r>
              <a:rPr lang="en-US" dirty="0" err="1"/>
              <a:t>n,p</a:t>
            </a:r>
            <a:r>
              <a:rPr lang="en-US" dirty="0"/>
              <a:t>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7CDB6E0-2C90-444E-898C-F99AB1F8E739}"/>
              </a:ext>
            </a:extLst>
          </p:cNvPr>
          <p:cNvGraphicFramePr>
            <a:graphicFrameLocks/>
          </p:cNvGraphicFramePr>
          <p:nvPr/>
        </p:nvGraphicFramePr>
        <p:xfrm>
          <a:off x="823912" y="525145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4712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C995-1B11-5C9B-1CD4-718154BA8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454"/>
            <a:ext cx="8229600" cy="669156"/>
          </a:xfrm>
        </p:spPr>
        <p:txBody>
          <a:bodyPr/>
          <a:lstStyle/>
          <a:p>
            <a:r>
              <a:rPr lang="en-US" dirty="0"/>
              <a:t>Cu63 (</a:t>
            </a:r>
            <a:r>
              <a:rPr lang="en-US" dirty="0" err="1"/>
              <a:t>n,p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023D-974B-E988-66CB-9863C2028A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53" y="818067"/>
            <a:ext cx="3575436" cy="3678095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eff</a:t>
            </a:r>
            <a:r>
              <a:rPr lang="en-US" dirty="0"/>
              <a:t> </a:t>
            </a:r>
            <a:r>
              <a:rPr lang="en-US" dirty="0" err="1"/>
              <a:t>unc</a:t>
            </a:r>
            <a:r>
              <a:rPr lang="en-US" dirty="0"/>
              <a:t> (in pcm) shown to the right</a:t>
            </a:r>
          </a:p>
          <a:p>
            <a:r>
              <a:rPr lang="en-US" dirty="0"/>
              <a:t>Similar to Cu63 inelastic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E92268-6DB3-5270-D469-1800A02F1939}"/>
              </a:ext>
            </a:extLst>
          </p:cNvPr>
          <p:cNvGraphicFramePr>
            <a:graphicFrameLocks noGrp="1"/>
          </p:cNvGraphicFramePr>
          <p:nvPr/>
        </p:nvGraphicFramePr>
        <p:xfrm>
          <a:off x="3840480" y="0"/>
          <a:ext cx="5219967" cy="511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396">
                  <a:extLst>
                    <a:ext uri="{9D8B030D-6E8A-4147-A177-3AD203B41FA5}">
                      <a16:colId xmlns:a16="http://schemas.microsoft.com/office/drawing/2014/main" val="2934902482"/>
                    </a:ext>
                  </a:extLst>
                </a:gridCol>
                <a:gridCol w="928705">
                  <a:extLst>
                    <a:ext uri="{9D8B030D-6E8A-4147-A177-3AD203B41FA5}">
                      <a16:colId xmlns:a16="http://schemas.microsoft.com/office/drawing/2014/main" val="3301794375"/>
                    </a:ext>
                  </a:extLst>
                </a:gridCol>
                <a:gridCol w="886007">
                  <a:extLst>
                    <a:ext uri="{9D8B030D-6E8A-4147-A177-3AD203B41FA5}">
                      <a16:colId xmlns:a16="http://schemas.microsoft.com/office/drawing/2014/main" val="4172528680"/>
                    </a:ext>
                  </a:extLst>
                </a:gridCol>
                <a:gridCol w="939380">
                  <a:extLst>
                    <a:ext uri="{9D8B030D-6E8A-4147-A177-3AD203B41FA5}">
                      <a16:colId xmlns:a16="http://schemas.microsoft.com/office/drawing/2014/main" val="46554383"/>
                    </a:ext>
                  </a:extLst>
                </a:gridCol>
                <a:gridCol w="1067479">
                  <a:extLst>
                    <a:ext uri="{9D8B030D-6E8A-4147-A177-3AD203B41FA5}">
                      <a16:colId xmlns:a16="http://schemas.microsoft.com/office/drawing/2014/main" val="2448521953"/>
                    </a:ext>
                  </a:extLst>
                </a:gridCol>
              </a:tblGrid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Benchmark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BLO 44 group ACE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8.0 44 group ACE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8.0 51 group JSON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8.1 51 group JSON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91974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561994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533291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heu-met-fast-073-001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426939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197915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113162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86541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9586126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35953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848159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588964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0450754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754377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782070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68544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67427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6050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849529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6845879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08963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092924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619702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99632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479043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01_HF_5_18_10_40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734504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02_HF_5_18_16_90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592108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03_HF_4_22_14_80_80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8127100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04_HF_3_5_12_120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662114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05_HF_16_12_13_70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13073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06_HF_0_25_15_80_80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84629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6566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26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Cu65 elastic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C0C91E1-1625-4D08-8B97-790EDB32EA40}"/>
              </a:ext>
            </a:extLst>
          </p:cNvPr>
          <p:cNvGraphicFramePr>
            <a:graphicFrameLocks/>
          </p:cNvGraphicFramePr>
          <p:nvPr/>
        </p:nvGraphicFramePr>
        <p:xfrm>
          <a:off x="823912" y="525145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5898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C995-1B11-5C9B-1CD4-718154BA8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454"/>
            <a:ext cx="8229600" cy="669156"/>
          </a:xfrm>
        </p:spPr>
        <p:txBody>
          <a:bodyPr/>
          <a:lstStyle/>
          <a:p>
            <a:r>
              <a:rPr lang="en-US" dirty="0"/>
              <a:t>Cu65 elastic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023D-974B-E988-66CB-9863C2028A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455" y="746517"/>
            <a:ext cx="3957099" cy="3678095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eff</a:t>
            </a:r>
            <a:r>
              <a:rPr lang="en-US" dirty="0"/>
              <a:t> </a:t>
            </a:r>
            <a:r>
              <a:rPr lang="en-US" dirty="0" err="1"/>
              <a:t>unc</a:t>
            </a:r>
            <a:r>
              <a:rPr lang="en-US" dirty="0"/>
              <a:t> (in pcm) shown to the right</a:t>
            </a:r>
          </a:p>
          <a:p>
            <a:r>
              <a:rPr lang="en-US" dirty="0"/>
              <a:t>8.0 JSON and 8.1 are much smaller than BLO</a:t>
            </a:r>
          </a:p>
          <a:p>
            <a:pPr lvl="1"/>
            <a:r>
              <a:rPr lang="en-US" dirty="0"/>
              <a:t>Because they are missing high energy covariances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E92268-6DB3-5270-D469-1800A02F1939}"/>
              </a:ext>
            </a:extLst>
          </p:cNvPr>
          <p:cNvGraphicFramePr>
            <a:graphicFrameLocks noGrp="1"/>
          </p:cNvGraphicFramePr>
          <p:nvPr/>
        </p:nvGraphicFramePr>
        <p:xfrm>
          <a:off x="4293704" y="0"/>
          <a:ext cx="4750841" cy="5109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720">
                  <a:extLst>
                    <a:ext uri="{9D8B030D-6E8A-4147-A177-3AD203B41FA5}">
                      <a16:colId xmlns:a16="http://schemas.microsoft.com/office/drawing/2014/main" val="2934902482"/>
                    </a:ext>
                  </a:extLst>
                </a:gridCol>
                <a:gridCol w="845241">
                  <a:extLst>
                    <a:ext uri="{9D8B030D-6E8A-4147-A177-3AD203B41FA5}">
                      <a16:colId xmlns:a16="http://schemas.microsoft.com/office/drawing/2014/main" val="3301794375"/>
                    </a:ext>
                  </a:extLst>
                </a:gridCol>
                <a:gridCol w="806380">
                  <a:extLst>
                    <a:ext uri="{9D8B030D-6E8A-4147-A177-3AD203B41FA5}">
                      <a16:colId xmlns:a16="http://schemas.microsoft.com/office/drawing/2014/main" val="4172528680"/>
                    </a:ext>
                  </a:extLst>
                </a:gridCol>
                <a:gridCol w="854957">
                  <a:extLst>
                    <a:ext uri="{9D8B030D-6E8A-4147-A177-3AD203B41FA5}">
                      <a16:colId xmlns:a16="http://schemas.microsoft.com/office/drawing/2014/main" val="46554383"/>
                    </a:ext>
                  </a:extLst>
                </a:gridCol>
                <a:gridCol w="971543">
                  <a:extLst>
                    <a:ext uri="{9D8B030D-6E8A-4147-A177-3AD203B41FA5}">
                      <a16:colId xmlns:a16="http://schemas.microsoft.com/office/drawing/2014/main" val="2448521953"/>
                    </a:ext>
                  </a:extLst>
                </a:gridCol>
              </a:tblGrid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Benchmark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BLO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51 group JSON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8.1b4 51 group JSON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91974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561994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533291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heu-met-fast-073-001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426939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197915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113162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86541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9586126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35953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848159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588964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0450754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754377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782070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68544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67427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6050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849529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6845879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08963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092924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619702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99632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479043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01_HF_5_18_10_40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734504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02_HF_5_18_16_90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592108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03_HF_4_22_14_80_80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8127100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04_HF_3_5_12_120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662114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05_HF_16_12_13_70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13073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06_HF_0_25_15_80_80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84629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6566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029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Cu65 inelastic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ECA983-3278-4BEC-8D05-4052428EE820}"/>
              </a:ext>
            </a:extLst>
          </p:cNvPr>
          <p:cNvGraphicFramePr>
            <a:graphicFrameLocks/>
          </p:cNvGraphicFramePr>
          <p:nvPr/>
        </p:nvGraphicFramePr>
        <p:xfrm>
          <a:off x="823912" y="525145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3041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C995-1B11-5C9B-1CD4-718154BA8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454"/>
            <a:ext cx="8229600" cy="669156"/>
          </a:xfrm>
        </p:spPr>
        <p:txBody>
          <a:bodyPr/>
          <a:lstStyle/>
          <a:p>
            <a:r>
              <a:rPr lang="en-US" dirty="0"/>
              <a:t>Cu65 inelastic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023D-974B-E988-66CB-9863C2028A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5044" y="1142999"/>
            <a:ext cx="4532244" cy="3678095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eff</a:t>
            </a:r>
            <a:r>
              <a:rPr lang="en-US" dirty="0"/>
              <a:t> </a:t>
            </a:r>
            <a:r>
              <a:rPr lang="en-US" dirty="0" err="1"/>
              <a:t>unc</a:t>
            </a:r>
            <a:r>
              <a:rPr lang="en-US" dirty="0"/>
              <a:t> (in pcm) shown to the right</a:t>
            </a:r>
          </a:p>
          <a:p>
            <a:r>
              <a:rPr lang="en-US" dirty="0"/>
              <a:t>All 0 other than BLO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E92268-6DB3-5270-D469-1800A02F1939}"/>
              </a:ext>
            </a:extLst>
          </p:cNvPr>
          <p:cNvGraphicFramePr>
            <a:graphicFrameLocks noGrp="1"/>
          </p:cNvGraphicFramePr>
          <p:nvPr/>
        </p:nvGraphicFramePr>
        <p:xfrm>
          <a:off x="4432917" y="34397"/>
          <a:ext cx="4663376" cy="5109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284">
                  <a:extLst>
                    <a:ext uri="{9D8B030D-6E8A-4147-A177-3AD203B41FA5}">
                      <a16:colId xmlns:a16="http://schemas.microsoft.com/office/drawing/2014/main" val="2934902482"/>
                    </a:ext>
                  </a:extLst>
                </a:gridCol>
                <a:gridCol w="655685">
                  <a:extLst>
                    <a:ext uri="{9D8B030D-6E8A-4147-A177-3AD203B41FA5}">
                      <a16:colId xmlns:a16="http://schemas.microsoft.com/office/drawing/2014/main" val="3301794375"/>
                    </a:ext>
                  </a:extLst>
                </a:gridCol>
                <a:gridCol w="791534">
                  <a:extLst>
                    <a:ext uri="{9D8B030D-6E8A-4147-A177-3AD203B41FA5}">
                      <a16:colId xmlns:a16="http://schemas.microsoft.com/office/drawing/2014/main" val="4172528680"/>
                    </a:ext>
                  </a:extLst>
                </a:gridCol>
                <a:gridCol w="839217">
                  <a:extLst>
                    <a:ext uri="{9D8B030D-6E8A-4147-A177-3AD203B41FA5}">
                      <a16:colId xmlns:a16="http://schemas.microsoft.com/office/drawing/2014/main" val="46554383"/>
                    </a:ext>
                  </a:extLst>
                </a:gridCol>
                <a:gridCol w="953656">
                  <a:extLst>
                    <a:ext uri="{9D8B030D-6E8A-4147-A177-3AD203B41FA5}">
                      <a16:colId xmlns:a16="http://schemas.microsoft.com/office/drawing/2014/main" val="2448521953"/>
                    </a:ext>
                  </a:extLst>
                </a:gridCol>
              </a:tblGrid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Benchmark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BLO 44 group ACE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8.0 44 group ACE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8.0 51 group JSON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8.1b4 51 group JSON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91974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561994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533291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heu-met-fast-073-001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426939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197915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113162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86541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9586126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35953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848159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588964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0450754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754377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782070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68544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67427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6050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849529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6845879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08963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092924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619702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99632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479043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01_HF_5_18_10_40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734504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02_HF_5_18_16_90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592108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03_HF_4_22_14_80_80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8127100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04_HF_3_5_12_120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662114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05_HF_16_12_13_70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13073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06_HF_0_25_15_80_80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84629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6566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021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Cu65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CF4F4F6-F31A-42AF-9722-DE7C2483BEB7}"/>
              </a:ext>
            </a:extLst>
          </p:cNvPr>
          <p:cNvGraphicFramePr>
            <a:graphicFrameLocks/>
          </p:cNvGraphicFramePr>
          <p:nvPr/>
        </p:nvGraphicFramePr>
        <p:xfrm>
          <a:off x="823912" y="525145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5407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40EC62-B7AA-8E36-7ECC-2D1FB90DC4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79663"/>
            <a:ext cx="8229600" cy="669156"/>
          </a:xfrm>
        </p:spPr>
        <p:txBody>
          <a:bodyPr/>
          <a:lstStyle/>
          <a:p>
            <a:r>
              <a:rPr lang="en-US" dirty="0"/>
              <a:t>Why do we care about Cu nuclear data?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A1F87-586D-F86D-FE90-9249D88ED6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0500" y="671944"/>
            <a:ext cx="4052455" cy="3896591"/>
          </a:xfrm>
        </p:spPr>
        <p:txBody>
          <a:bodyPr/>
          <a:lstStyle/>
          <a:p>
            <a:r>
              <a:rPr lang="en-US" dirty="0"/>
              <a:t>Copper does have some uses in the nuclear industry (corrosion barrier for waste), but it is also useful for intermediate energy criticality experiments</a:t>
            </a:r>
          </a:p>
          <a:p>
            <a:pPr lvl="1"/>
            <a:r>
              <a:rPr lang="en-US" dirty="0"/>
              <a:t>Cu is a useful reflector for intermediate energy experiments </a:t>
            </a:r>
          </a:p>
          <a:p>
            <a:pPr lvl="1"/>
            <a:r>
              <a:rPr lang="en-US" dirty="0"/>
              <a:t>Therefore useful to help validate actinide materials at intermediate energies (which is a high priority mission need)</a:t>
            </a:r>
          </a:p>
          <a:p>
            <a:pPr lvl="1"/>
            <a:r>
              <a:rPr lang="en-US" dirty="0"/>
              <a:t>Zeus series of experiments use a lot of Cu but are among the most sensitive intermediate energy experiments</a:t>
            </a:r>
          </a:p>
          <a:p>
            <a:r>
              <a:rPr lang="en-US" dirty="0"/>
              <a:t>Some critical experiment design metrics utilize covariance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DA31B-625B-755E-E4B1-140CD2D7F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955" y="645354"/>
            <a:ext cx="4831772" cy="2266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77AB8-6A97-A064-88E7-DA1DD6030E73}"/>
              </a:ext>
            </a:extLst>
          </p:cNvPr>
          <p:cNvSpPr txBox="1"/>
          <p:nvPr/>
        </p:nvSpPr>
        <p:spPr>
          <a:xfrm>
            <a:off x="4572000" y="474519"/>
            <a:ext cx="44345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Histogram of the number of benchmarks sensitive to U235 fission at intermediate energies</a:t>
            </a:r>
          </a:p>
        </p:txBody>
      </p:sp>
      <p:pic>
        <p:nvPicPr>
          <p:cNvPr id="7" name="Picture Placeholder 37" descr="\\snipe\NCERC Experimenter Share\Photos\Critical Experiments\Planet-Comet\Curie (IER-489)\7-8 Config\6-24-2020\102_2525.JPG">
            <a:extLst>
              <a:ext uri="{FF2B5EF4-FFF2-40B4-BE49-F238E27FC236}">
                <a16:creationId xmlns:a16="http://schemas.microsoft.com/office/drawing/2014/main" id="{B4450598-38CD-BE0D-74DD-4594C04D3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r="16160"/>
          <a:stretch>
            <a:fillRect/>
          </a:stretch>
        </p:blipFill>
        <p:spPr bwMode="auto">
          <a:xfrm>
            <a:off x="6598228" y="3032515"/>
            <a:ext cx="1617833" cy="179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few people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BE560B44-867A-B5AC-AE8A-771ADF1AB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990" y="3032515"/>
            <a:ext cx="1819601" cy="17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8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6C995-1B11-5C9B-1CD4-718154BA87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22454"/>
            <a:ext cx="8229600" cy="669156"/>
          </a:xfrm>
        </p:spPr>
        <p:txBody>
          <a:bodyPr/>
          <a:lstStyle/>
          <a:p>
            <a:r>
              <a:rPr lang="en-US" dirty="0"/>
              <a:t>Cu65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3023D-974B-E988-66CB-9863C2028A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5044" y="1142999"/>
            <a:ext cx="3909391" cy="3678095"/>
          </a:xfrm>
        </p:spPr>
        <p:txBody>
          <a:bodyPr/>
          <a:lstStyle/>
          <a:p>
            <a:r>
              <a:rPr lang="en-US" dirty="0"/>
              <a:t>k</a:t>
            </a:r>
            <a:r>
              <a:rPr lang="en-US" baseline="-25000" dirty="0"/>
              <a:t>eff</a:t>
            </a:r>
            <a:r>
              <a:rPr lang="en-US" dirty="0"/>
              <a:t> </a:t>
            </a:r>
            <a:r>
              <a:rPr lang="en-US" dirty="0" err="1"/>
              <a:t>unc</a:t>
            </a:r>
            <a:r>
              <a:rPr lang="en-US" dirty="0"/>
              <a:t> (in pcm) shown to the right</a:t>
            </a:r>
          </a:p>
          <a:p>
            <a:r>
              <a:rPr lang="en-US" dirty="0"/>
              <a:t>8.0 JSON and 8.1 are smaller than BLO</a:t>
            </a:r>
          </a:p>
          <a:p>
            <a:pPr lvl="1"/>
            <a:r>
              <a:rPr lang="en-US" dirty="0"/>
              <a:t>Because they are missing high energy covariances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E92268-6DB3-5270-D469-1800A02F1939}"/>
              </a:ext>
            </a:extLst>
          </p:cNvPr>
          <p:cNvGraphicFramePr>
            <a:graphicFrameLocks noGrp="1"/>
          </p:cNvGraphicFramePr>
          <p:nvPr/>
        </p:nvGraphicFramePr>
        <p:xfrm>
          <a:off x="4329548" y="18495"/>
          <a:ext cx="4814452" cy="5109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9761">
                  <a:extLst>
                    <a:ext uri="{9D8B030D-6E8A-4147-A177-3AD203B41FA5}">
                      <a16:colId xmlns:a16="http://schemas.microsoft.com/office/drawing/2014/main" val="2934902482"/>
                    </a:ext>
                  </a:extLst>
                </a:gridCol>
                <a:gridCol w="856559">
                  <a:extLst>
                    <a:ext uri="{9D8B030D-6E8A-4147-A177-3AD203B41FA5}">
                      <a16:colId xmlns:a16="http://schemas.microsoft.com/office/drawing/2014/main" val="3301794375"/>
                    </a:ext>
                  </a:extLst>
                </a:gridCol>
                <a:gridCol w="817177">
                  <a:extLst>
                    <a:ext uri="{9D8B030D-6E8A-4147-A177-3AD203B41FA5}">
                      <a16:colId xmlns:a16="http://schemas.microsoft.com/office/drawing/2014/main" val="4172528680"/>
                    </a:ext>
                  </a:extLst>
                </a:gridCol>
                <a:gridCol w="866404">
                  <a:extLst>
                    <a:ext uri="{9D8B030D-6E8A-4147-A177-3AD203B41FA5}">
                      <a16:colId xmlns:a16="http://schemas.microsoft.com/office/drawing/2014/main" val="46554383"/>
                    </a:ext>
                  </a:extLst>
                </a:gridCol>
                <a:gridCol w="984551">
                  <a:extLst>
                    <a:ext uri="{9D8B030D-6E8A-4147-A177-3AD203B41FA5}">
                      <a16:colId xmlns:a16="http://schemas.microsoft.com/office/drawing/2014/main" val="2448521953"/>
                    </a:ext>
                  </a:extLst>
                </a:gridCol>
              </a:tblGrid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Benchmark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BLO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44 group ACE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8.0 51 group JSON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8.1b4 51 group JSON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703" marR="3703" marT="3703" marB="0" anchor="b"/>
                </a:tc>
                <a:extLst>
                  <a:ext uri="{0D108BD9-81ED-4DB2-BD59-A6C34878D82A}">
                    <a16:rowId xmlns:a16="http://schemas.microsoft.com/office/drawing/2014/main" val="1891974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3561994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2533291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heu-met-fast-073-001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426939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3197915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9113162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86541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heu-met-fast-102-004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9586126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135953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2848159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588964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heu-met-inter-006-004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0450754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754377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782070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468544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8674272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heu-met-inter-011-005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06050730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8495293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6845879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08963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ieu-met-fast-025-004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9092924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2619702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99632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pu-met-fast-047-003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6479043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01_HF_5_18_10_40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7345046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02_HF_5_18_16_90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5921088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03_HF_4_22_14_80_80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81271005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04_HF_3_5_12_120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86621141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05_HF_16_12_13_70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01307327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06_HF_0_25_15_80_80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8462902"/>
                  </a:ext>
                </a:extLst>
              </a:tr>
              <a:tr h="10738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65660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871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3C637-E288-4C38-5CE0-BE933C1CE1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9600" cy="669156"/>
          </a:xfrm>
        </p:spPr>
        <p:txBody>
          <a:bodyPr/>
          <a:lstStyle/>
          <a:p>
            <a:r>
              <a:rPr lang="en-US" dirty="0"/>
              <a:t>Cu65 (</a:t>
            </a:r>
            <a:r>
              <a:rPr lang="en-US" dirty="0" err="1"/>
              <a:t>n,p</a:t>
            </a:r>
            <a:r>
              <a:rPr lang="en-US" dirty="0"/>
              <a:t>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3C830E4-244C-448E-A843-AF3158F70E60}"/>
              </a:ext>
            </a:extLst>
          </p:cNvPr>
          <p:cNvGraphicFramePr>
            <a:graphicFrameLocks/>
          </p:cNvGraphicFramePr>
          <p:nvPr/>
        </p:nvGraphicFramePr>
        <p:xfrm>
          <a:off x="895473" y="388884"/>
          <a:ext cx="7496175" cy="409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D4BC75C-C11F-D7B7-248A-5C922F70C2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16283" y="514846"/>
            <a:ext cx="4532244" cy="3678095"/>
          </a:xfrm>
        </p:spPr>
        <p:txBody>
          <a:bodyPr/>
          <a:lstStyle/>
          <a:p>
            <a:r>
              <a:rPr lang="en-US" dirty="0"/>
              <a:t>All are 0-1 pcm</a:t>
            </a:r>
          </a:p>
        </p:txBody>
      </p:sp>
    </p:spTree>
    <p:extLst>
      <p:ext uri="{BB962C8B-B14F-4D97-AF65-F5344CB8AC3E}">
        <p14:creationId xmlns:p14="http://schemas.microsoft.com/office/powerpoint/2010/main" val="3299712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4A6D76-6E06-2252-00FA-F4C435107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01864-45D8-E427-7D1B-36761FB7FAC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Cu nuclear data is important (and important for actinide intermediate energy nuclear data)</a:t>
            </a:r>
          </a:p>
          <a:p>
            <a:r>
              <a:rPr lang="en-US" dirty="0"/>
              <a:t>There seem to be major issues (at least with the processed data I was using) for some reactions:</a:t>
            </a:r>
          </a:p>
          <a:p>
            <a:pPr lvl="1"/>
            <a:r>
              <a:rPr lang="en-US" dirty="0"/>
              <a:t>Missing fast covariances in ENDF8.0+8.1</a:t>
            </a:r>
          </a:p>
          <a:p>
            <a:pPr lvl="1"/>
            <a:r>
              <a:rPr lang="en-US" dirty="0"/>
              <a:t>Cu63 (</a:t>
            </a:r>
            <a:r>
              <a:rPr lang="en-US" dirty="0" err="1"/>
              <a:t>n,gamma</a:t>
            </a:r>
            <a:r>
              <a:rPr lang="en-US" dirty="0"/>
              <a:t>) also has a separate issue</a:t>
            </a:r>
          </a:p>
          <a:p>
            <a:r>
              <a:rPr lang="en-US" dirty="0"/>
              <a:t>Cu covariances could definitely use an update for ENDF9.0</a:t>
            </a:r>
          </a:p>
        </p:txBody>
      </p:sp>
    </p:spTree>
    <p:extLst>
      <p:ext uri="{BB962C8B-B14F-4D97-AF65-F5344CB8AC3E}">
        <p14:creationId xmlns:p14="http://schemas.microsoft.com/office/powerpoint/2010/main" val="183907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2CD716-717E-9322-8C6A-C073C97AB9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41564"/>
            <a:ext cx="8229600" cy="669156"/>
          </a:xfrm>
        </p:spPr>
        <p:txBody>
          <a:bodyPr/>
          <a:lstStyle/>
          <a:p>
            <a:r>
              <a:rPr lang="en-US" dirty="0"/>
              <a:t>Other nuclide/reactions I have seen major issues with in ENDF8.0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43F-DEDB-8C87-AFCB-CC397E8830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143000"/>
            <a:ext cx="8229600" cy="3195638"/>
          </a:xfrm>
        </p:spPr>
        <p:txBody>
          <a:bodyPr/>
          <a:lstStyle/>
          <a:p>
            <a:r>
              <a:rPr lang="en-US" dirty="0"/>
              <a:t>Ni60 inelastic</a:t>
            </a:r>
          </a:p>
          <a:p>
            <a:r>
              <a:rPr lang="en-US" dirty="0"/>
              <a:t>Ni60 (</a:t>
            </a:r>
            <a:r>
              <a:rPr lang="en-US" dirty="0" err="1"/>
              <a:t>n,p</a:t>
            </a:r>
            <a:r>
              <a:rPr lang="en-US" dirty="0"/>
              <a:t>)</a:t>
            </a:r>
          </a:p>
          <a:p>
            <a:r>
              <a:rPr lang="en-US" dirty="0"/>
              <a:t>Ca40 elastic</a:t>
            </a:r>
          </a:p>
          <a:p>
            <a:r>
              <a:rPr lang="en-US" dirty="0"/>
              <a:t>Ca40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  <a:p>
            <a:r>
              <a:rPr lang="en-US" dirty="0"/>
              <a:t>U235 (</a:t>
            </a:r>
            <a:r>
              <a:rPr lang="en-US" dirty="0" err="1"/>
              <a:t>n,gamma</a:t>
            </a:r>
            <a:r>
              <a:rPr lang="en-US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8D8B0-4E7B-3CB8-130D-61CC87C1D1CB}"/>
              </a:ext>
            </a:extLst>
          </p:cNvPr>
          <p:cNvSpPr txBox="1"/>
          <p:nvPr/>
        </p:nvSpPr>
        <p:spPr>
          <a:xfrm>
            <a:off x="457200" y="2971486"/>
            <a:ext cx="793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DISCLAIMER: these have not been investigated in detail. Issues could be in covariances or in processing</a:t>
            </a:r>
          </a:p>
        </p:txBody>
      </p:sp>
    </p:spTree>
    <p:extLst>
      <p:ext uri="{BB962C8B-B14F-4D97-AF65-F5344CB8AC3E}">
        <p14:creationId xmlns:p14="http://schemas.microsoft.com/office/powerpoint/2010/main" val="602186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B91264-4137-7D4D-80D1-43EC0B2152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FA636-0866-EC45-B114-6178C64624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891747"/>
            <a:ext cx="8229599" cy="3624264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 reported in this publication was supported by the U.S. Department of Energy LDRD program at Los Alamos National Laboratory.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NCERC is supported by the DOE Nuclear Criticality Safety Program, funded and managed by the National Nuclear Security Administration for the Department of Energy.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Los Alamos National Laboratory is operated by Triad National Security, LLC, for the National Nuclear Security Administration of the US Department of Energy under Contract No. 89233218CNA000001.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8E422-940B-8D76-AD5C-CA0A4245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656" y="3604423"/>
            <a:ext cx="1952116" cy="902466"/>
          </a:xfrm>
          <a:prstGeom prst="rect">
            <a:avLst/>
          </a:prstGeom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E8CF160-6351-AB54-1CF6-061661055B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7907" y="3616282"/>
            <a:ext cx="2508846" cy="86647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92B1606-328A-7CDF-5D10-782BEE0AE6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1" y="3433897"/>
            <a:ext cx="1736724" cy="123017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89EC641-5F38-FA74-EB81-6F295B379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61" y="3498323"/>
            <a:ext cx="2268771" cy="12356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5245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F0D753-DF7A-BD55-A990-79B79B2F6E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044" y="49252"/>
            <a:ext cx="8229600" cy="669156"/>
          </a:xfrm>
        </p:spPr>
        <p:txBody>
          <a:bodyPr/>
          <a:lstStyle/>
          <a:p>
            <a:r>
              <a:rPr lang="en-US" dirty="0"/>
              <a:t>PARADIGM tackles issues in actinide intermediate energy nuclear data (ND) by transforming the ND pipeline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93738-31E7-8051-8D53-0F9432BCF8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356" y="1120329"/>
            <a:ext cx="4283644" cy="3383658"/>
          </a:xfrm>
        </p:spPr>
        <p:txBody>
          <a:bodyPr/>
          <a:lstStyle/>
          <a:p>
            <a:r>
              <a:rPr lang="en-US" sz="1800" dirty="0">
                <a:cs typeface="Arial"/>
              </a:rPr>
              <a:t>Couples capabilities provided by new LANSCE MARK-IV neutron target with NCERC integral experiments and nuclear theory </a:t>
            </a:r>
          </a:p>
          <a:p>
            <a:r>
              <a:rPr lang="en-US" dirty="0">
                <a:cs typeface="Arial"/>
              </a:rPr>
              <a:t>Utilizes machine learning for experiment design</a:t>
            </a:r>
          </a:p>
          <a:p>
            <a:r>
              <a:rPr lang="en-US" sz="1800" dirty="0">
                <a:cs typeface="Arial"/>
              </a:rPr>
              <a:t>Focused on </a:t>
            </a:r>
            <a:r>
              <a:rPr lang="en-US" sz="1800" baseline="30000" dirty="0">
                <a:cs typeface="Arial"/>
              </a:rPr>
              <a:t>239</a:t>
            </a:r>
            <a:r>
              <a:rPr lang="en-US" sz="1800" dirty="0">
                <a:cs typeface="Arial"/>
              </a:rPr>
              <a:t>Pu from 1-600 keV</a:t>
            </a:r>
          </a:p>
          <a:p>
            <a:r>
              <a:rPr lang="en-US" dirty="0">
                <a:cs typeface="Arial"/>
              </a:rPr>
              <a:t>Will include two integral experiment configurations (1-30 keV and 30-600 keV)</a:t>
            </a:r>
          </a:p>
          <a:p>
            <a:pPr lvl="1"/>
            <a:r>
              <a:rPr lang="en-US" dirty="0">
                <a:cs typeface="Arial"/>
              </a:rPr>
              <a:t>When simulations shown here were run, the team was deciding between 6 configurations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DAA0C-3F3F-F0D5-7162-89BA1766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5643"/>
            <a:ext cx="4283644" cy="40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5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E8B9312-47DA-CECE-D74A-143B18903E97}"/>
              </a:ext>
            </a:extLst>
          </p:cNvPr>
          <p:cNvGrpSpPr>
            <a:grpSpLocks noChangeAspect="1"/>
          </p:cNvGrpSpPr>
          <p:nvPr/>
        </p:nvGrpSpPr>
        <p:grpSpPr>
          <a:xfrm>
            <a:off x="1423073" y="404007"/>
            <a:ext cx="6633346" cy="2936865"/>
            <a:chOff x="1423072" y="404007"/>
            <a:chExt cx="7020921" cy="3108461"/>
          </a:xfrm>
        </p:grpSpPr>
        <p:pic>
          <p:nvPicPr>
            <p:cNvPr id="4" name="Picture 3" descr="A graph with colorful lines&#10;&#10;Description automatically generated">
              <a:extLst>
                <a:ext uri="{FF2B5EF4-FFF2-40B4-BE49-F238E27FC236}">
                  <a16:creationId xmlns:a16="http://schemas.microsoft.com/office/drawing/2014/main" id="{35796751-B069-D1FC-926F-8664E18D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3072" y="404007"/>
              <a:ext cx="7020921" cy="310846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D69B8D0-489E-95F5-28E0-EB80F4ACBE7A}"/>
                </a:ext>
              </a:extLst>
            </p:cNvPr>
            <p:cNvSpPr/>
            <p:nvPr/>
          </p:nvSpPr>
          <p:spPr>
            <a:xfrm>
              <a:off x="2018853" y="489165"/>
              <a:ext cx="2125529" cy="25749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B95B66-BC88-20A0-E434-AB5522D27796}"/>
                </a:ext>
              </a:extLst>
            </p:cNvPr>
            <p:cNvSpPr/>
            <p:nvPr/>
          </p:nvSpPr>
          <p:spPr>
            <a:xfrm>
              <a:off x="4147413" y="489165"/>
              <a:ext cx="1844632" cy="257498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CE3007-8E00-F171-2F60-1C9D44228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28"/>
            <a:ext cx="8229600" cy="669156"/>
          </a:xfrm>
        </p:spPr>
        <p:txBody>
          <a:bodyPr/>
          <a:lstStyle/>
          <a:p>
            <a:r>
              <a:rPr lang="en-US" dirty="0"/>
              <a:t>252 group, Pu239 fission keff sensitivity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35813-0EE0-251D-2AA6-7362DCC1415F}"/>
              </a:ext>
            </a:extLst>
          </p:cNvPr>
          <p:cNvSpPr txBox="1"/>
          <p:nvPr/>
        </p:nvSpPr>
        <p:spPr>
          <a:xfrm>
            <a:off x="6160662" y="2847655"/>
            <a:ext cx="3313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Reds:</a:t>
            </a:r>
            <a:r>
              <a:rPr lang="en-US" dirty="0"/>
              <a:t> Alumina + boron</a:t>
            </a:r>
          </a:p>
          <a:p>
            <a:r>
              <a:rPr lang="en-US" dirty="0">
                <a:solidFill>
                  <a:srgbClr val="00B050"/>
                </a:solidFill>
              </a:rPr>
              <a:t>Greens:</a:t>
            </a:r>
            <a:r>
              <a:rPr lang="en-US" dirty="0"/>
              <a:t> Alumina + graphite</a:t>
            </a:r>
          </a:p>
          <a:p>
            <a:r>
              <a:rPr lang="en-US" dirty="0">
                <a:solidFill>
                  <a:srgbClr val="7030A0"/>
                </a:solidFill>
              </a:rPr>
              <a:t>Purple:</a:t>
            </a:r>
            <a:r>
              <a:rPr lang="en-US" dirty="0"/>
              <a:t> Alumina</a:t>
            </a:r>
          </a:p>
          <a:p>
            <a:r>
              <a:rPr lang="en-US" dirty="0">
                <a:solidFill>
                  <a:srgbClr val="00B0F0"/>
                </a:solidFill>
              </a:rPr>
              <a:t>Blues:</a:t>
            </a:r>
            <a:r>
              <a:rPr lang="en-US" dirty="0"/>
              <a:t> Jupiter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Gold: </a:t>
            </a:r>
            <a:r>
              <a:rPr lang="en-US" dirty="0"/>
              <a:t>PMM003-002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7A0B6A7-6D08-8F81-15E3-1E978A419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55683"/>
              </p:ext>
            </p:extLst>
          </p:nvPr>
        </p:nvGraphicFramePr>
        <p:xfrm>
          <a:off x="3651525" y="3472932"/>
          <a:ext cx="2040745" cy="1628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477">
                  <a:extLst>
                    <a:ext uri="{9D8B030D-6E8A-4147-A177-3AD203B41FA5}">
                      <a16:colId xmlns:a16="http://schemas.microsoft.com/office/drawing/2014/main" val="2026314978"/>
                    </a:ext>
                  </a:extLst>
                </a:gridCol>
                <a:gridCol w="523268">
                  <a:extLst>
                    <a:ext uri="{9D8B030D-6E8A-4147-A177-3AD203B41FA5}">
                      <a16:colId xmlns:a16="http://schemas.microsoft.com/office/drawing/2014/main" val="416830506"/>
                    </a:ext>
                  </a:extLst>
                </a:gridCol>
              </a:tblGrid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Name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82013833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05_HF_16_12_13_70_252g.i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2.850E-01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0399541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02_HF_5_18_16_90_252g.i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2.849E-01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16554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pu-met-fast-047-001_252g.i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2.811E-01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17248598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effectLst/>
                        </a:rPr>
                        <a:t>01_HF_5_18_10_40_252g.i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u="none" strike="noStrike" dirty="0">
                          <a:effectLst/>
                        </a:rPr>
                        <a:t>2.806E-01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7646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pu-met-fast-047-002_252g.i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2.798E-01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79715408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pu-met-fast-047-003_252g.i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2.795E-01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34301427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04_HF_3_5_12_120_252g.i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2.491E-01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72600147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06_HF_0_25_15_80_80_252g.i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2.116E-01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80703954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03_HF_4_22_14_80_80_252g.i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2.106E-01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32114185"/>
                  </a:ext>
                </a:extLst>
              </a:tr>
              <a:tr h="1480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pu-met-mixed-003-002_252g.i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1.443E-01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0718571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D4969A5-81BA-3DDE-AC7B-A8E2F0870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796709"/>
              </p:ext>
            </p:extLst>
          </p:nvPr>
        </p:nvGraphicFramePr>
        <p:xfrm>
          <a:off x="1126364" y="3472932"/>
          <a:ext cx="1977798" cy="16238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0671">
                  <a:extLst>
                    <a:ext uri="{9D8B030D-6E8A-4147-A177-3AD203B41FA5}">
                      <a16:colId xmlns:a16="http://schemas.microsoft.com/office/drawing/2014/main" val="1375812878"/>
                    </a:ext>
                  </a:extLst>
                </a:gridCol>
                <a:gridCol w="507127">
                  <a:extLst>
                    <a:ext uri="{9D8B030D-6E8A-4147-A177-3AD203B41FA5}">
                      <a16:colId xmlns:a16="http://schemas.microsoft.com/office/drawing/2014/main" val="3064998271"/>
                    </a:ext>
                  </a:extLst>
                </a:gridCol>
              </a:tblGrid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Name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Sens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5920233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06_HF_0_25_15_80_80_252g.i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1.298E-01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0621950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u="none" strike="noStrike" dirty="0">
                          <a:effectLst/>
                        </a:rPr>
                        <a:t>03_HF_4_22_14_80_80_252g.i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b="0" u="none" strike="noStrike" dirty="0">
                          <a:effectLst/>
                        </a:rPr>
                        <a:t>1.291E-01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72425322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04_HF_3_5_12_120_252g.i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1.208E-01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10437855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02_HF_5_18_16_90_252g.i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1.014E-01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52247414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05_HF_16_12_13_70_252g.i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8.075E-02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10882044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pu-met-mixed-003-002_252g.i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6.899E-02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85145563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01_HF_5_18_10_40_252g.i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5.082E-02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27510779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pu-met-fast-047-002_252g.i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4.047E-02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64746621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pu-met-fast-047-003_252g.i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4.018E-02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81578583"/>
                  </a:ext>
                </a:extLst>
              </a:tr>
              <a:tr h="14761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pu-met-fast-047-001_252g.i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3.980E-02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824784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7A3EE8-488E-DB42-7102-957579A5598F}"/>
              </a:ext>
            </a:extLst>
          </p:cNvPr>
          <p:cNvSpPr txBox="1"/>
          <p:nvPr/>
        </p:nvSpPr>
        <p:spPr>
          <a:xfrm>
            <a:off x="1031800" y="3273592"/>
            <a:ext cx="233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Integrated 1-30 keV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A24E1-9F83-BE4E-6E0B-D2E8BFFAAD06}"/>
              </a:ext>
            </a:extLst>
          </p:cNvPr>
          <p:cNvSpPr txBox="1"/>
          <p:nvPr/>
        </p:nvSpPr>
        <p:spPr>
          <a:xfrm>
            <a:off x="3571053" y="3265900"/>
            <a:ext cx="2337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Integrated 30-600 keV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35470F-1B55-4AD7-68D3-1314E477D0BF}"/>
              </a:ext>
            </a:extLst>
          </p:cNvPr>
          <p:cNvSpPr txBox="1"/>
          <p:nvPr/>
        </p:nvSpPr>
        <p:spPr>
          <a:xfrm>
            <a:off x="6157302" y="4388183"/>
            <a:ext cx="246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Sensitivities using MCNP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585FC-F2E2-B9DD-E8D5-0BE81835C39E}"/>
              </a:ext>
            </a:extLst>
          </p:cNvPr>
          <p:cNvSpPr txBox="1"/>
          <p:nvPr/>
        </p:nvSpPr>
        <p:spPr>
          <a:xfrm>
            <a:off x="6138934" y="2484691"/>
            <a:ext cx="28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PARADIGM candidate files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56B5B339-F8ED-2C4D-1516-63C58CD4E74F}"/>
              </a:ext>
            </a:extLst>
          </p:cNvPr>
          <p:cNvSpPr/>
          <p:nvPr/>
        </p:nvSpPr>
        <p:spPr>
          <a:xfrm>
            <a:off x="6052254" y="2917300"/>
            <a:ext cx="198729" cy="7865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B6D9AE0F-A4D0-A47B-9009-96E746EE535D}"/>
              </a:ext>
            </a:extLst>
          </p:cNvPr>
          <p:cNvCxnSpPr>
            <a:cxnSpLocks/>
            <a:stCxn id="12" idx="1"/>
            <a:endCxn id="11" idx="1"/>
          </p:cNvCxnSpPr>
          <p:nvPr/>
        </p:nvCxnSpPr>
        <p:spPr>
          <a:xfrm rot="10800000" flipH="1">
            <a:off x="6052254" y="2669358"/>
            <a:ext cx="86680" cy="641211"/>
          </a:xfrm>
          <a:prstGeom prst="curvedConnector3">
            <a:avLst>
              <a:gd name="adj1" fmla="val -2637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3913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CE3007-8E00-F171-2F60-1C9D44228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28"/>
            <a:ext cx="8229600" cy="669156"/>
          </a:xfrm>
        </p:spPr>
        <p:txBody>
          <a:bodyPr/>
          <a:lstStyle/>
          <a:p>
            <a:r>
              <a:rPr lang="en-US" dirty="0"/>
              <a:t>252 group, Pu239 fission keff sensitivity</a:t>
            </a:r>
          </a:p>
          <a:p>
            <a:endParaRPr lang="en-US" dirty="0"/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F32B43C0-1123-B05F-90A3-5C98551A8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37" y="494841"/>
            <a:ext cx="8080476" cy="3577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D35813-0EE0-251D-2AA6-7362DCC1415F}"/>
              </a:ext>
            </a:extLst>
          </p:cNvPr>
          <p:cNvSpPr txBox="1"/>
          <p:nvPr/>
        </p:nvSpPr>
        <p:spPr>
          <a:xfrm>
            <a:off x="6052254" y="3100474"/>
            <a:ext cx="3313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Reds:</a:t>
            </a:r>
            <a:r>
              <a:rPr lang="en-US" dirty="0"/>
              <a:t> Alumina + boron</a:t>
            </a:r>
          </a:p>
          <a:p>
            <a:r>
              <a:rPr lang="en-US" dirty="0">
                <a:solidFill>
                  <a:srgbClr val="00B050"/>
                </a:solidFill>
              </a:rPr>
              <a:t>Greens:</a:t>
            </a:r>
            <a:r>
              <a:rPr lang="en-US" dirty="0"/>
              <a:t> Alumina + graphite</a:t>
            </a:r>
          </a:p>
          <a:p>
            <a:r>
              <a:rPr lang="en-US" dirty="0">
                <a:solidFill>
                  <a:srgbClr val="7030A0"/>
                </a:solidFill>
              </a:rPr>
              <a:t>Purple:</a:t>
            </a:r>
            <a:r>
              <a:rPr lang="en-US" dirty="0"/>
              <a:t> Alumina</a:t>
            </a:r>
          </a:p>
          <a:p>
            <a:r>
              <a:rPr lang="en-US" dirty="0">
                <a:solidFill>
                  <a:srgbClr val="00B0F0"/>
                </a:solidFill>
              </a:rPr>
              <a:t>Blues:</a:t>
            </a:r>
            <a:r>
              <a:rPr lang="en-US" dirty="0"/>
              <a:t> Jupiter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Gold: </a:t>
            </a:r>
            <a:r>
              <a:rPr lang="en-US" dirty="0"/>
              <a:t>PMM003-002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0AE00-5AE6-7182-2721-9FAD306F5806}"/>
              </a:ext>
            </a:extLst>
          </p:cNvPr>
          <p:cNvSpPr txBox="1"/>
          <p:nvPr/>
        </p:nvSpPr>
        <p:spPr>
          <a:xfrm>
            <a:off x="6064938" y="4560937"/>
            <a:ext cx="246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Sensitivities using MCNP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3FB77-80CB-9AE2-FBAC-560719D278FC}"/>
              </a:ext>
            </a:extLst>
          </p:cNvPr>
          <p:cNvSpPr txBox="1"/>
          <p:nvPr/>
        </p:nvSpPr>
        <p:spPr>
          <a:xfrm>
            <a:off x="6052254" y="2721079"/>
            <a:ext cx="28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PARADIGM candidate files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75EB4C33-26FA-32B8-AD8E-7DD3A19F6AD7}"/>
              </a:ext>
            </a:extLst>
          </p:cNvPr>
          <p:cNvSpPr/>
          <p:nvPr/>
        </p:nvSpPr>
        <p:spPr>
          <a:xfrm>
            <a:off x="5965574" y="3153688"/>
            <a:ext cx="198729" cy="7865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E1DC8DEE-1B73-044E-DC01-2C8DEC4D12CD}"/>
              </a:ext>
            </a:extLst>
          </p:cNvPr>
          <p:cNvCxnSpPr>
            <a:cxnSpLocks/>
            <a:stCxn id="7" idx="1"/>
            <a:endCxn id="4" idx="1"/>
          </p:cNvCxnSpPr>
          <p:nvPr/>
        </p:nvCxnSpPr>
        <p:spPr>
          <a:xfrm rot="10800000" flipH="1">
            <a:off x="5965574" y="2905746"/>
            <a:ext cx="86680" cy="641211"/>
          </a:xfrm>
          <a:prstGeom prst="curvedConnector3">
            <a:avLst>
              <a:gd name="adj1" fmla="val -2637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4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3873A430-B797-4B82-A335-94F2FF2C7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9" y="3014423"/>
            <a:ext cx="4647696" cy="2093929"/>
          </a:xfrm>
          <a:prstGeom prst="rect">
            <a:avLst/>
          </a:prstGeom>
        </p:spPr>
      </p:pic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057E946C-0C2D-E9CD-F553-D2E7E0889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8" y="408519"/>
            <a:ext cx="5910320" cy="266277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CE3007-8E00-F171-2F60-1C9D44228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28"/>
            <a:ext cx="8229600" cy="669156"/>
          </a:xfrm>
        </p:spPr>
        <p:txBody>
          <a:bodyPr/>
          <a:lstStyle/>
          <a:p>
            <a:r>
              <a:rPr lang="en-US" dirty="0"/>
              <a:t>44 group, Cu63 elastic keff sensitivity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35813-0EE0-251D-2AA6-7362DCC1415F}"/>
              </a:ext>
            </a:extLst>
          </p:cNvPr>
          <p:cNvSpPr txBox="1"/>
          <p:nvPr/>
        </p:nvSpPr>
        <p:spPr>
          <a:xfrm>
            <a:off x="6155504" y="2584060"/>
            <a:ext cx="3313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Reds:</a:t>
            </a:r>
            <a:r>
              <a:rPr lang="en-US" dirty="0"/>
              <a:t> Alumina + boron</a:t>
            </a:r>
          </a:p>
          <a:p>
            <a:r>
              <a:rPr lang="en-US" dirty="0">
                <a:solidFill>
                  <a:srgbClr val="00B050"/>
                </a:solidFill>
              </a:rPr>
              <a:t>Greens:</a:t>
            </a:r>
            <a:r>
              <a:rPr lang="en-US" dirty="0"/>
              <a:t> Alumina + graphite</a:t>
            </a:r>
          </a:p>
          <a:p>
            <a:r>
              <a:rPr lang="en-US" dirty="0">
                <a:solidFill>
                  <a:srgbClr val="7030A0"/>
                </a:solidFill>
              </a:rPr>
              <a:t>Purple:</a:t>
            </a:r>
            <a:r>
              <a:rPr lang="en-US" dirty="0"/>
              <a:t> Alumina</a:t>
            </a:r>
          </a:p>
          <a:p>
            <a:r>
              <a:rPr lang="en-US" dirty="0">
                <a:solidFill>
                  <a:srgbClr val="00B0F0"/>
                </a:solidFill>
              </a:rPr>
              <a:t>Blues:</a:t>
            </a:r>
            <a:r>
              <a:rPr lang="en-US" dirty="0"/>
              <a:t> Jupiter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Gold: </a:t>
            </a:r>
            <a:r>
              <a:rPr lang="en-US" dirty="0"/>
              <a:t>PMM003-002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69B8D0-489E-95F5-28E0-EB80F4ACBE7A}"/>
              </a:ext>
            </a:extLst>
          </p:cNvPr>
          <p:cNvSpPr/>
          <p:nvPr/>
        </p:nvSpPr>
        <p:spPr>
          <a:xfrm>
            <a:off x="826594" y="489165"/>
            <a:ext cx="1795493" cy="2190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95B66-BC88-20A0-E434-AB5522D27796}"/>
              </a:ext>
            </a:extLst>
          </p:cNvPr>
          <p:cNvSpPr/>
          <p:nvPr/>
        </p:nvSpPr>
        <p:spPr>
          <a:xfrm>
            <a:off x="2622087" y="486137"/>
            <a:ext cx="1583547" cy="21934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8E84BC-DCFE-3519-0876-8CFBCD2F7F3C}"/>
              </a:ext>
            </a:extLst>
          </p:cNvPr>
          <p:cNvSpPr txBox="1"/>
          <p:nvPr/>
        </p:nvSpPr>
        <p:spPr>
          <a:xfrm>
            <a:off x="6157302" y="4388183"/>
            <a:ext cx="246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Sensitivities using MCNP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829977-1264-485A-AB76-99B2F772D517}"/>
              </a:ext>
            </a:extLst>
          </p:cNvPr>
          <p:cNvSpPr txBox="1"/>
          <p:nvPr/>
        </p:nvSpPr>
        <p:spPr>
          <a:xfrm>
            <a:off x="6144617" y="2236749"/>
            <a:ext cx="28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PARADIGM candidate files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7D4D1AF3-B91F-524A-4869-998787E54D79}"/>
              </a:ext>
            </a:extLst>
          </p:cNvPr>
          <p:cNvSpPr/>
          <p:nvPr/>
        </p:nvSpPr>
        <p:spPr>
          <a:xfrm>
            <a:off x="6057937" y="2669358"/>
            <a:ext cx="198729" cy="7865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48B199F7-8478-C8B0-DA69-DE320579967A}"/>
              </a:ext>
            </a:extLst>
          </p:cNvPr>
          <p:cNvCxnSpPr>
            <a:cxnSpLocks/>
            <a:stCxn id="10" idx="1"/>
            <a:endCxn id="5" idx="1"/>
          </p:cNvCxnSpPr>
          <p:nvPr/>
        </p:nvCxnSpPr>
        <p:spPr>
          <a:xfrm rot="10800000" flipH="1">
            <a:off x="6057937" y="2421416"/>
            <a:ext cx="86680" cy="641211"/>
          </a:xfrm>
          <a:prstGeom prst="curvedConnector3">
            <a:avLst>
              <a:gd name="adj1" fmla="val -2637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83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colorful lines&#10;&#10;Description automatically generated">
            <a:extLst>
              <a:ext uri="{FF2B5EF4-FFF2-40B4-BE49-F238E27FC236}">
                <a16:creationId xmlns:a16="http://schemas.microsoft.com/office/drawing/2014/main" id="{1E5BB1D9-5938-9BF6-1521-BDE4F661D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84" y="428230"/>
            <a:ext cx="5944498" cy="264216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CE3007-8E00-F171-2F60-1C9D44228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28"/>
            <a:ext cx="8229600" cy="669156"/>
          </a:xfrm>
        </p:spPr>
        <p:txBody>
          <a:bodyPr/>
          <a:lstStyle/>
          <a:p>
            <a:r>
              <a:rPr lang="en-US" dirty="0"/>
              <a:t>44 group, Cu65 elastic keff sensitivity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35813-0EE0-251D-2AA6-7362DCC1415F}"/>
              </a:ext>
            </a:extLst>
          </p:cNvPr>
          <p:cNvSpPr txBox="1"/>
          <p:nvPr/>
        </p:nvSpPr>
        <p:spPr>
          <a:xfrm>
            <a:off x="6155504" y="2584060"/>
            <a:ext cx="33130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Reds:</a:t>
            </a:r>
            <a:r>
              <a:rPr lang="en-US" dirty="0"/>
              <a:t> Alumina + boron</a:t>
            </a:r>
          </a:p>
          <a:p>
            <a:r>
              <a:rPr lang="en-US" dirty="0">
                <a:solidFill>
                  <a:srgbClr val="00B050"/>
                </a:solidFill>
              </a:rPr>
              <a:t>Greens:</a:t>
            </a:r>
            <a:r>
              <a:rPr lang="en-US" dirty="0"/>
              <a:t> Alumina + graphite</a:t>
            </a:r>
          </a:p>
          <a:p>
            <a:r>
              <a:rPr lang="en-US" dirty="0">
                <a:solidFill>
                  <a:srgbClr val="7030A0"/>
                </a:solidFill>
              </a:rPr>
              <a:t>Purple:</a:t>
            </a:r>
            <a:r>
              <a:rPr lang="en-US" dirty="0"/>
              <a:t> Alumina</a:t>
            </a:r>
          </a:p>
          <a:p>
            <a:r>
              <a:rPr lang="en-US" dirty="0">
                <a:solidFill>
                  <a:srgbClr val="00B0F0"/>
                </a:solidFill>
              </a:rPr>
              <a:t>Blues:</a:t>
            </a:r>
            <a:r>
              <a:rPr lang="en-US" dirty="0"/>
              <a:t> Jupiter</a:t>
            </a:r>
          </a:p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Gold: </a:t>
            </a:r>
            <a:r>
              <a:rPr lang="en-US" dirty="0"/>
              <a:t>PMM003-002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69B8D0-489E-95F5-28E0-EB80F4ACBE7A}"/>
              </a:ext>
            </a:extLst>
          </p:cNvPr>
          <p:cNvSpPr/>
          <p:nvPr/>
        </p:nvSpPr>
        <p:spPr>
          <a:xfrm>
            <a:off x="826594" y="489165"/>
            <a:ext cx="1795493" cy="21904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B95B66-BC88-20A0-E434-AB5522D27796}"/>
              </a:ext>
            </a:extLst>
          </p:cNvPr>
          <p:cNvSpPr/>
          <p:nvPr/>
        </p:nvSpPr>
        <p:spPr>
          <a:xfrm>
            <a:off x="2622087" y="486137"/>
            <a:ext cx="1583547" cy="219347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C1564-A874-8C57-2D74-83849DA97722}"/>
              </a:ext>
            </a:extLst>
          </p:cNvPr>
          <p:cNvSpPr/>
          <p:nvPr/>
        </p:nvSpPr>
        <p:spPr>
          <a:xfrm>
            <a:off x="4342047" y="549704"/>
            <a:ext cx="1770318" cy="166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6EE6DE-6ACC-450D-564E-0E347B3303B9}"/>
              </a:ext>
            </a:extLst>
          </p:cNvPr>
          <p:cNvSpPr/>
          <p:nvPr/>
        </p:nvSpPr>
        <p:spPr>
          <a:xfrm>
            <a:off x="4342047" y="836083"/>
            <a:ext cx="1770318" cy="166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CB5FDB84-EA29-E512-2050-DD747186C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88" y="2986420"/>
            <a:ext cx="4846320" cy="2154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F88E20-16D7-6988-6079-FF219F75AB7D}"/>
              </a:ext>
            </a:extLst>
          </p:cNvPr>
          <p:cNvSpPr txBox="1"/>
          <p:nvPr/>
        </p:nvSpPr>
        <p:spPr>
          <a:xfrm>
            <a:off x="6157302" y="4388183"/>
            <a:ext cx="246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Sensitivities using MCNP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44FC3C-C4A9-F511-3C23-AC28FDB4E407}"/>
              </a:ext>
            </a:extLst>
          </p:cNvPr>
          <p:cNvSpPr txBox="1"/>
          <p:nvPr/>
        </p:nvSpPr>
        <p:spPr>
          <a:xfrm>
            <a:off x="6179197" y="2191608"/>
            <a:ext cx="280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PARADIGM candidate files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FB05E35-6804-3950-A604-D684C2ABF8D9}"/>
              </a:ext>
            </a:extLst>
          </p:cNvPr>
          <p:cNvSpPr/>
          <p:nvPr/>
        </p:nvSpPr>
        <p:spPr>
          <a:xfrm>
            <a:off x="6092517" y="2624217"/>
            <a:ext cx="198729" cy="7865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9FE4DCB-B6B1-C9EA-DD4F-E481AD025A5A}"/>
              </a:ext>
            </a:extLst>
          </p:cNvPr>
          <p:cNvCxnSpPr>
            <a:cxnSpLocks/>
            <a:stCxn id="10" idx="1"/>
            <a:endCxn id="5" idx="1"/>
          </p:cNvCxnSpPr>
          <p:nvPr/>
        </p:nvCxnSpPr>
        <p:spPr>
          <a:xfrm rot="10800000" flipH="1">
            <a:off x="6092517" y="2376275"/>
            <a:ext cx="86680" cy="641211"/>
          </a:xfrm>
          <a:prstGeom prst="curvedConnector3">
            <a:avLst>
              <a:gd name="adj1" fmla="val -2637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031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BC6A8E9B-8192-F197-3A28-1DF4C2F30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636" y="35559"/>
            <a:ext cx="2743200" cy="257299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16F65-D6F7-729D-9D36-1A9FE653E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9199"/>
            <a:ext cx="8229600" cy="669156"/>
          </a:xfrm>
        </p:spPr>
        <p:txBody>
          <a:bodyPr/>
          <a:lstStyle/>
          <a:p>
            <a:r>
              <a:rPr lang="en-US" dirty="0"/>
              <a:t>Cu63 elastic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52303-ACA9-2DC2-0D25-E4548F7B5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256" y="548682"/>
            <a:ext cx="3138632" cy="4183912"/>
          </a:xfrm>
        </p:spPr>
        <p:txBody>
          <a:bodyPr/>
          <a:lstStyle/>
          <a:p>
            <a:r>
              <a:rPr lang="en-US" dirty="0"/>
              <a:t>ENDF8.0+8.1 are missing high energy covariances.</a:t>
            </a:r>
          </a:p>
          <a:p>
            <a:pPr lvl="1"/>
            <a:r>
              <a:rPr lang="en-US" dirty="0"/>
              <a:t>No data above ~400-500 keV</a:t>
            </a:r>
          </a:p>
          <a:p>
            <a:pPr lvl="1"/>
            <a:r>
              <a:rPr lang="en-US" dirty="0"/>
              <a:t>This will be common among other reactions too</a:t>
            </a:r>
          </a:p>
          <a:p>
            <a:r>
              <a:rPr lang="en-US" dirty="0"/>
              <a:t>Note that for many actinide intermediate energy experiments, Cu63 elastic peaks at 700 keV or so (and matters all the way up to 5 MeV or so)</a:t>
            </a:r>
          </a:p>
          <a:p>
            <a:endParaRPr lang="en-US" dirty="0"/>
          </a:p>
        </p:txBody>
      </p:sp>
      <p:pic>
        <p:nvPicPr>
          <p:cNvPr id="5" name="Picture 4" descr="A red and blue graph&#10;&#10;Description automatically generated">
            <a:extLst>
              <a:ext uri="{FF2B5EF4-FFF2-40B4-BE49-F238E27FC236}">
                <a16:creationId xmlns:a16="http://schemas.microsoft.com/office/drawing/2014/main" id="{463DAE6A-5774-F05E-8698-DEF77128D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436" y="0"/>
            <a:ext cx="2743200" cy="25520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604F0C-0B19-CA9F-4047-CCD5B63F90DF}"/>
              </a:ext>
            </a:extLst>
          </p:cNvPr>
          <p:cNvSpPr txBox="1"/>
          <p:nvPr/>
        </p:nvSpPr>
        <p:spPr>
          <a:xfrm>
            <a:off x="0" y="5186650"/>
            <a:ext cx="90260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Right plot file path: </a:t>
            </a:r>
            <a:r>
              <a:rPr lang="en-US" sz="1050" dirty="0">
                <a:hlinkClick r:id="rId4" action="ppaction://hlinkfile"/>
              </a:rPr>
              <a:t>\\myhome.lanl.gov\216313\++Data\codes\lab\whisper-tk\whisper-tk\applications\Output\PARADIGM_09_cov_testing</a:t>
            </a:r>
            <a:endParaRPr lang="en-US" sz="1050" dirty="0"/>
          </a:p>
          <a:p>
            <a:r>
              <a:rPr lang="en-US" sz="1050" dirty="0"/>
              <a:t>\\slip.lanl.gov\NCERC\Documents\Projects\Active IER Projects\IER_622 (PARADIGM)\simulations\whisper-</a:t>
            </a:r>
            <a:r>
              <a:rPr lang="en-US" sz="1050" dirty="0" err="1"/>
              <a:t>tk_output</a:t>
            </a:r>
            <a:endParaRPr lang="en-US" sz="1050" dirty="0"/>
          </a:p>
          <a:p>
            <a:r>
              <a:rPr lang="en-US" sz="1050" dirty="0"/>
              <a:t>8.1 plot path: \\myhome.lanl.gov\216313\++Data\codes\lab\whisper-tk\Output\PARADIGM_07_e80_e81JSON_51_nomods</a:t>
            </a:r>
          </a:p>
        </p:txBody>
      </p:sp>
      <p:pic>
        <p:nvPicPr>
          <p:cNvPr id="7" name="Picture 6" descr="A red and blue squares&#10;&#10;Description automatically generated">
            <a:extLst>
              <a:ext uri="{FF2B5EF4-FFF2-40B4-BE49-F238E27FC236}">
                <a16:creationId xmlns:a16="http://schemas.microsoft.com/office/drawing/2014/main" id="{4A0A5A6C-24F6-F3E5-7896-7C5E9608D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62" y="2556149"/>
            <a:ext cx="2743200" cy="2572997"/>
          </a:xfrm>
          <a:prstGeom prst="rect">
            <a:avLst/>
          </a:prstGeom>
        </p:spPr>
      </p:pic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76519F33-D779-D55B-3912-ECC3785A3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133" y="2552072"/>
            <a:ext cx="2743200" cy="2552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46A973-56A0-FD09-91BC-2D2F2A903EA1}"/>
              </a:ext>
            </a:extLst>
          </p:cNvPr>
          <p:cNvSpPr txBox="1"/>
          <p:nvPr/>
        </p:nvSpPr>
        <p:spPr>
          <a:xfrm>
            <a:off x="3366576" y="281506"/>
            <a:ext cx="193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BLO/7.1, 44 group, 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14329-F6BB-2C3D-5BBB-E2A692F13B47}"/>
              </a:ext>
            </a:extLst>
          </p:cNvPr>
          <p:cNvSpPr txBox="1"/>
          <p:nvPr/>
        </p:nvSpPr>
        <p:spPr>
          <a:xfrm>
            <a:off x="6240873" y="281506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8.1, 51 group, JSON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6C7CE-4770-5E54-3197-8830F3E4FD2B}"/>
              </a:ext>
            </a:extLst>
          </p:cNvPr>
          <p:cNvSpPr txBox="1"/>
          <p:nvPr/>
        </p:nvSpPr>
        <p:spPr>
          <a:xfrm>
            <a:off x="6154021" y="2827304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51 group, JSON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5E7A5-1FB3-AEBF-06AD-4B73FC9260FF}"/>
              </a:ext>
            </a:extLst>
          </p:cNvPr>
          <p:cNvSpPr txBox="1"/>
          <p:nvPr/>
        </p:nvSpPr>
        <p:spPr>
          <a:xfrm>
            <a:off x="3410821" y="2821402"/>
            <a:ext cx="1808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8.0, 44 group, ACE</a:t>
            </a:r>
          </a:p>
        </p:txBody>
      </p:sp>
    </p:spTree>
    <p:extLst>
      <p:ext uri="{BB962C8B-B14F-4D97-AF65-F5344CB8AC3E}">
        <p14:creationId xmlns:p14="http://schemas.microsoft.com/office/powerpoint/2010/main" val="1962499801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7CFAE90CB21F40A7C803725F38C16A" ma:contentTypeVersion="12" ma:contentTypeDescription="Create a new document." ma:contentTypeScope="" ma:versionID="8190dadf99678fd8234b7d722d2876de">
  <xsd:schema xmlns:xsd="http://www.w3.org/2001/XMLSchema" xmlns:xs="http://www.w3.org/2001/XMLSchema" xmlns:p="http://schemas.microsoft.com/office/2006/metadata/properties" xmlns:ns2="1e5c4b9d-e660-40d4-980a-4327d00e19ee" xmlns:ns3="f03be9df-0a14-488b-b433-89349db7c0cf" targetNamespace="http://schemas.microsoft.com/office/2006/metadata/properties" ma:root="true" ma:fieldsID="16c0b9ef29e9935a79839fce2df63a3a" ns2:_="" ns3:_="">
    <xsd:import namespace="1e5c4b9d-e660-40d4-980a-4327d00e19ee"/>
    <xsd:import namespace="f03be9df-0a14-488b-b433-89349db7c0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c4b9d-e660-40d4-980a-4327d00e19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c90c6b6-6666-4070-a8ae-6bf8f5778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be9df-0a14-488b-b433-89349db7c0c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8cd2926-2bc3-4b4d-bf3e-b5f68c71c8f9}" ma:internalName="TaxCatchAll" ma:showField="CatchAllData" ma:web="f03be9df-0a14-488b-b433-89349db7c0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5c4b9d-e660-40d4-980a-4327d00e19ee">
      <Terms xmlns="http://schemas.microsoft.com/office/infopath/2007/PartnerControls"/>
    </lcf76f155ced4ddcb4097134ff3c332f>
    <TaxCatchAll xmlns="f03be9df-0a14-488b-b433-89349db7c0cf" xsi:nil="true"/>
  </documentManagement>
</p:properties>
</file>

<file path=customXml/itemProps1.xml><?xml version="1.0" encoding="utf-8"?>
<ds:datastoreItem xmlns:ds="http://schemas.openxmlformats.org/officeDocument/2006/customXml" ds:itemID="{6C971B81-3FB3-485D-9500-7E4C52F18F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35CB7-CE89-4BAB-8316-F81A61F7C4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c4b9d-e660-40d4-980a-4327d00e19ee"/>
    <ds:schemaRef ds:uri="f03be9df-0a14-488b-b433-89349db7c0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1B0F6D-40E6-4592-A52D-CA94F79A29C3}">
  <ds:schemaRefs>
    <ds:schemaRef ds:uri="http://schemas.microsoft.com/office/2006/documentManagement/types"/>
    <ds:schemaRef ds:uri="1e5c4b9d-e660-40d4-980a-4327d00e19ee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f03be9df-0a14-488b-b433-89349db7c0c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74071</TotalTime>
  <Words>3334</Words>
  <Application>Microsoft Office PowerPoint</Application>
  <PresentationFormat>On-screen Show (16:9)</PresentationFormat>
  <Paragraphs>1322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ＭＳ Ｐゴシック</vt:lpstr>
      <vt:lpstr>Acumin Pro</vt:lpstr>
      <vt:lpstr>Aptos Narrow</vt:lpstr>
      <vt:lpstr>Arial</vt:lpstr>
      <vt:lpstr>Calibri</vt:lpstr>
      <vt:lpstr>STIXGeneral-Regular</vt:lpstr>
      <vt:lpstr>System Font Regular</vt:lpstr>
      <vt:lpstr>Wingdings</vt:lpstr>
      <vt:lpstr>Main</vt:lpstr>
      <vt:lpstr>Custom Design</vt:lpstr>
      <vt:lpstr>Cu covariance study including impacts on past (and future)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Hutchinson, Jesson D</cp:lastModifiedBy>
  <cp:revision>393</cp:revision>
  <dcterms:created xsi:type="dcterms:W3CDTF">2020-12-17T00:35:24Z</dcterms:created>
  <dcterms:modified xsi:type="dcterms:W3CDTF">2024-11-05T01:40:52Z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0x010100647CFAE90CB21F40A7C803725F38C16A</vt:lpwstr>
  </property>
  <property fmtid="{D5CDD505-2E9C-101B-9397-08002B2CF9AE}" pid="3" name="MediaServiceImageTags">
    <vt:lpwstr/>
  </property>
</Properties>
</file>