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sldIdLst>
    <p:sldId id="256" r:id="rId2"/>
    <p:sldId id="2274" r:id="rId3"/>
    <p:sldId id="2279" r:id="rId4"/>
    <p:sldId id="2280" r:id="rId5"/>
    <p:sldId id="2288" r:id="rId6"/>
    <p:sldId id="5770" r:id="rId7"/>
    <p:sldId id="2300" r:id="rId8"/>
    <p:sldId id="2309" r:id="rId9"/>
    <p:sldId id="5776" r:id="rId10"/>
    <p:sldId id="2284" r:id="rId11"/>
    <p:sldId id="2311" r:id="rId12"/>
    <p:sldId id="5774" r:id="rId13"/>
    <p:sldId id="5775" r:id="rId14"/>
    <p:sldId id="5771" r:id="rId15"/>
    <p:sldId id="2272" r:id="rId16"/>
    <p:sldId id="2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163B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49004-B793-5B46-A8CE-D8B9ECFBBE19}" v="17" dt="2024-12-15T21:13:56.7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00" autoAdjust="0"/>
    <p:restoredTop sz="90000" autoAdjust="0"/>
  </p:normalViewPr>
  <p:slideViewPr>
    <p:cSldViewPr snapToGrid="0" snapToObjects="1">
      <p:cViewPr varScale="1">
        <p:scale>
          <a:sx n="136" d="100"/>
          <a:sy n="136" d="100"/>
        </p:scale>
        <p:origin x="216" y="576"/>
      </p:cViewPr>
      <p:guideLst/>
    </p:cSldViewPr>
  </p:slideViewPr>
  <p:notesTextViewPr>
    <p:cViewPr>
      <p:scale>
        <a:sx n="1" d="1"/>
        <a:sy n="1" d="1"/>
      </p:scale>
      <p:origin x="0" y="0"/>
    </p:cViewPr>
  </p:notesTextViewPr>
  <p:sorterViewPr>
    <p:cViewPr>
      <p:scale>
        <a:sx n="1" d="1"/>
        <a:sy n="1" d="1"/>
      </p:scale>
      <p:origin x="0" y="-28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scher, Wolfram" userId="99129c38-454d-40b3-bad3-fa13926f419c" providerId="ADAL" clId="{0CD49004-B793-5B46-A8CE-D8B9ECFBBE19}"/>
    <pc:docChg chg="undo custSel addSld delSld modSld sldOrd">
      <pc:chgData name="Fischer, Wolfram" userId="99129c38-454d-40b3-bad3-fa13926f419c" providerId="ADAL" clId="{0CD49004-B793-5B46-A8CE-D8B9ECFBBE19}" dt="2024-12-16T12:39:56.334" v="2522" actId="20577"/>
      <pc:docMkLst>
        <pc:docMk/>
      </pc:docMkLst>
      <pc:sldChg chg="modSp mod">
        <pc:chgData name="Fischer, Wolfram" userId="99129c38-454d-40b3-bad3-fa13926f419c" providerId="ADAL" clId="{0CD49004-B793-5B46-A8CE-D8B9ECFBBE19}" dt="2024-12-10T21:43:40.257" v="3" actId="6549"/>
        <pc:sldMkLst>
          <pc:docMk/>
          <pc:sldMk cId="2246755923" sldId="256"/>
        </pc:sldMkLst>
        <pc:spChg chg="mod">
          <ac:chgData name="Fischer, Wolfram" userId="99129c38-454d-40b3-bad3-fa13926f419c" providerId="ADAL" clId="{0CD49004-B793-5B46-A8CE-D8B9ECFBBE19}" dt="2024-12-10T21:43:40.257" v="3" actId="6549"/>
          <ac:spMkLst>
            <pc:docMk/>
            <pc:sldMk cId="2246755923" sldId="256"/>
            <ac:spMk id="3" creationId="{FDB0E14B-6889-F849-8A8C-D01D7C36038D}"/>
          </ac:spMkLst>
        </pc:spChg>
      </pc:sldChg>
      <pc:sldChg chg="modSp add del mod">
        <pc:chgData name="Fischer, Wolfram" userId="99129c38-454d-40b3-bad3-fa13926f419c" providerId="ADAL" clId="{0CD49004-B793-5B46-A8CE-D8B9ECFBBE19}" dt="2024-12-12T16:44:49.963" v="250" actId="2696"/>
        <pc:sldMkLst>
          <pc:docMk/>
          <pc:sldMk cId="3681362828" sldId="257"/>
        </pc:sldMkLst>
      </pc:sldChg>
      <pc:sldChg chg="modSp mod">
        <pc:chgData name="Fischer, Wolfram" userId="99129c38-454d-40b3-bad3-fa13926f419c" providerId="ADAL" clId="{0CD49004-B793-5B46-A8CE-D8B9ECFBBE19}" dt="2024-12-10T21:44:17.068" v="5" actId="6549"/>
        <pc:sldMkLst>
          <pc:docMk/>
          <pc:sldMk cId="3445195523" sldId="2272"/>
        </pc:sldMkLst>
        <pc:spChg chg="mod">
          <ac:chgData name="Fischer, Wolfram" userId="99129c38-454d-40b3-bad3-fa13926f419c" providerId="ADAL" clId="{0CD49004-B793-5B46-A8CE-D8B9ECFBBE19}" dt="2024-12-10T21:44:17.068" v="5" actId="6549"/>
          <ac:spMkLst>
            <pc:docMk/>
            <pc:sldMk cId="3445195523" sldId="2272"/>
            <ac:spMk id="3" creationId="{0B0DCB82-EAA3-0644-8132-963AEAE1C231}"/>
          </ac:spMkLst>
        </pc:spChg>
      </pc:sldChg>
      <pc:sldChg chg="modSp mod">
        <pc:chgData name="Fischer, Wolfram" userId="99129c38-454d-40b3-bad3-fa13926f419c" providerId="ADAL" clId="{0CD49004-B793-5B46-A8CE-D8B9ECFBBE19}" dt="2024-12-13T21:21:11.107" v="1352" actId="33524"/>
        <pc:sldMkLst>
          <pc:docMk/>
          <pc:sldMk cId="2193738398" sldId="2273"/>
        </pc:sldMkLst>
        <pc:spChg chg="mod">
          <ac:chgData name="Fischer, Wolfram" userId="99129c38-454d-40b3-bad3-fa13926f419c" providerId="ADAL" clId="{0CD49004-B793-5B46-A8CE-D8B9ECFBBE19}" dt="2024-12-10T21:44:48.660" v="7" actId="6549"/>
          <ac:spMkLst>
            <pc:docMk/>
            <pc:sldMk cId="2193738398" sldId="2273"/>
            <ac:spMk id="2" creationId="{80EA2B92-7221-5143-9B21-CA6806B014DD}"/>
          </ac:spMkLst>
        </pc:spChg>
        <pc:spChg chg="mod">
          <ac:chgData name="Fischer, Wolfram" userId="99129c38-454d-40b3-bad3-fa13926f419c" providerId="ADAL" clId="{0CD49004-B793-5B46-A8CE-D8B9ECFBBE19}" dt="2024-12-13T21:21:11.107" v="1352" actId="33524"/>
          <ac:spMkLst>
            <pc:docMk/>
            <pc:sldMk cId="2193738398" sldId="2273"/>
            <ac:spMk id="3" creationId="{25A24798-56EB-394A-AD20-A4E69A8FD54C}"/>
          </ac:spMkLst>
        </pc:spChg>
      </pc:sldChg>
      <pc:sldChg chg="modSp mod">
        <pc:chgData name="Fischer, Wolfram" userId="99129c38-454d-40b3-bad3-fa13926f419c" providerId="ADAL" clId="{0CD49004-B793-5B46-A8CE-D8B9ECFBBE19}" dt="2024-12-12T21:45:06.703" v="359" actId="5793"/>
        <pc:sldMkLst>
          <pc:docMk/>
          <pc:sldMk cId="2718507679" sldId="2274"/>
        </pc:sldMkLst>
        <pc:spChg chg="mod">
          <ac:chgData name="Fischer, Wolfram" userId="99129c38-454d-40b3-bad3-fa13926f419c" providerId="ADAL" clId="{0CD49004-B793-5B46-A8CE-D8B9ECFBBE19}" dt="2024-12-12T21:45:06.703" v="359" actId="5793"/>
          <ac:spMkLst>
            <pc:docMk/>
            <pc:sldMk cId="2718507679" sldId="2274"/>
            <ac:spMk id="3" creationId="{D4B5E6F1-AFE2-1C40-9DB1-C020ACF01FA1}"/>
          </ac:spMkLst>
        </pc:spChg>
      </pc:sldChg>
      <pc:sldChg chg="modSp mod">
        <pc:chgData name="Fischer, Wolfram" userId="99129c38-454d-40b3-bad3-fa13926f419c" providerId="ADAL" clId="{0CD49004-B793-5B46-A8CE-D8B9ECFBBE19}" dt="2024-12-16T12:28:31.769" v="2224" actId="20577"/>
        <pc:sldMkLst>
          <pc:docMk/>
          <pc:sldMk cId="1172899949" sldId="2280"/>
        </pc:sldMkLst>
        <pc:spChg chg="mod">
          <ac:chgData name="Fischer, Wolfram" userId="99129c38-454d-40b3-bad3-fa13926f419c" providerId="ADAL" clId="{0CD49004-B793-5B46-A8CE-D8B9ECFBBE19}" dt="2024-12-13T14:25:08.099" v="773" actId="14100"/>
          <ac:spMkLst>
            <pc:docMk/>
            <pc:sldMk cId="1172899949" sldId="2280"/>
            <ac:spMk id="2" creationId="{1E425949-6439-3A42-A220-90E06CE009C2}"/>
          </ac:spMkLst>
        </pc:spChg>
        <pc:spChg chg="mod">
          <ac:chgData name="Fischer, Wolfram" userId="99129c38-454d-40b3-bad3-fa13926f419c" providerId="ADAL" clId="{0CD49004-B793-5B46-A8CE-D8B9ECFBBE19}" dt="2024-12-16T12:28:31.769" v="2224" actId="20577"/>
          <ac:spMkLst>
            <pc:docMk/>
            <pc:sldMk cId="1172899949" sldId="2280"/>
            <ac:spMk id="3" creationId="{AFE21142-4518-294D-A2F1-89670E142FBC}"/>
          </ac:spMkLst>
        </pc:spChg>
        <pc:picChg chg="mod">
          <ac:chgData name="Fischer, Wolfram" userId="99129c38-454d-40b3-bad3-fa13926f419c" providerId="ADAL" clId="{0CD49004-B793-5B46-A8CE-D8B9ECFBBE19}" dt="2024-12-13T14:28:28.178" v="875" actId="1035"/>
          <ac:picMkLst>
            <pc:docMk/>
            <pc:sldMk cId="1172899949" sldId="2280"/>
            <ac:picMk id="5" creationId="{914F0650-8FE1-5B48-8646-6F5580858CD7}"/>
          </ac:picMkLst>
        </pc:picChg>
      </pc:sldChg>
      <pc:sldChg chg="del">
        <pc:chgData name="Fischer, Wolfram" userId="99129c38-454d-40b3-bad3-fa13926f419c" providerId="ADAL" clId="{0CD49004-B793-5B46-A8CE-D8B9ECFBBE19}" dt="2024-12-11T16:45:00.568" v="57" actId="2696"/>
        <pc:sldMkLst>
          <pc:docMk/>
          <pc:sldMk cId="3771435029" sldId="2283"/>
        </pc:sldMkLst>
      </pc:sldChg>
      <pc:sldChg chg="modSp mod">
        <pc:chgData name="Fischer, Wolfram" userId="99129c38-454d-40b3-bad3-fa13926f419c" providerId="ADAL" clId="{0CD49004-B793-5B46-A8CE-D8B9ECFBBE19}" dt="2024-12-11T12:41:06.385" v="51" actId="20577"/>
        <pc:sldMkLst>
          <pc:docMk/>
          <pc:sldMk cId="253421276" sldId="2284"/>
        </pc:sldMkLst>
        <pc:spChg chg="mod">
          <ac:chgData name="Fischer, Wolfram" userId="99129c38-454d-40b3-bad3-fa13926f419c" providerId="ADAL" clId="{0CD49004-B793-5B46-A8CE-D8B9ECFBBE19}" dt="2024-12-11T12:41:06.385" v="51" actId="20577"/>
          <ac:spMkLst>
            <pc:docMk/>
            <pc:sldMk cId="253421276" sldId="2284"/>
            <ac:spMk id="3" creationId="{0B0DCB82-EAA3-0644-8132-963AEAE1C231}"/>
          </ac:spMkLst>
        </pc:spChg>
      </pc:sldChg>
      <pc:sldChg chg="del">
        <pc:chgData name="Fischer, Wolfram" userId="99129c38-454d-40b3-bad3-fa13926f419c" providerId="ADAL" clId="{0CD49004-B793-5B46-A8CE-D8B9ECFBBE19}" dt="2024-12-12T21:50:46.270" v="446" actId="2696"/>
        <pc:sldMkLst>
          <pc:docMk/>
          <pc:sldMk cId="3047260496" sldId="2285"/>
        </pc:sldMkLst>
      </pc:sldChg>
      <pc:sldChg chg="del">
        <pc:chgData name="Fischer, Wolfram" userId="99129c38-454d-40b3-bad3-fa13926f419c" providerId="ADAL" clId="{0CD49004-B793-5B46-A8CE-D8B9ECFBBE19}" dt="2024-12-12T21:50:19.895" v="445" actId="2696"/>
        <pc:sldMkLst>
          <pc:docMk/>
          <pc:sldMk cId="1445346732" sldId="2286"/>
        </pc:sldMkLst>
      </pc:sldChg>
      <pc:sldChg chg="modSp mod">
        <pc:chgData name="Fischer, Wolfram" userId="99129c38-454d-40b3-bad3-fa13926f419c" providerId="ADAL" clId="{0CD49004-B793-5B46-A8CE-D8B9ECFBBE19}" dt="2024-12-16T12:30:45.107" v="2334" actId="404"/>
        <pc:sldMkLst>
          <pc:docMk/>
          <pc:sldMk cId="3291673068" sldId="2288"/>
        </pc:sldMkLst>
        <pc:spChg chg="mod">
          <ac:chgData name="Fischer, Wolfram" userId="99129c38-454d-40b3-bad3-fa13926f419c" providerId="ADAL" clId="{0CD49004-B793-5B46-A8CE-D8B9ECFBBE19}" dt="2024-12-15T15:28:25.215" v="1367" actId="14100"/>
          <ac:spMkLst>
            <pc:docMk/>
            <pc:sldMk cId="3291673068" sldId="2288"/>
            <ac:spMk id="2" creationId="{8042C2A6-1378-5CFA-5F12-F1AF9EB8549B}"/>
          </ac:spMkLst>
        </pc:spChg>
        <pc:spChg chg="mod">
          <ac:chgData name="Fischer, Wolfram" userId="99129c38-454d-40b3-bad3-fa13926f419c" providerId="ADAL" clId="{0CD49004-B793-5B46-A8CE-D8B9ECFBBE19}" dt="2024-12-16T12:30:45.107" v="2334" actId="404"/>
          <ac:spMkLst>
            <pc:docMk/>
            <pc:sldMk cId="3291673068" sldId="2288"/>
            <ac:spMk id="3" creationId="{15E393BB-7A9D-74C6-70E5-8AF0AE99C430}"/>
          </ac:spMkLst>
        </pc:spChg>
      </pc:sldChg>
      <pc:sldChg chg="modSp mod">
        <pc:chgData name="Fischer, Wolfram" userId="99129c38-454d-40b3-bad3-fa13926f419c" providerId="ADAL" clId="{0CD49004-B793-5B46-A8CE-D8B9ECFBBE19}" dt="2024-12-13T14:29:30.986" v="923" actId="20577"/>
        <pc:sldMkLst>
          <pc:docMk/>
          <pc:sldMk cId="3686250382" sldId="2300"/>
        </pc:sldMkLst>
        <pc:spChg chg="mod">
          <ac:chgData name="Fischer, Wolfram" userId="99129c38-454d-40b3-bad3-fa13926f419c" providerId="ADAL" clId="{0CD49004-B793-5B46-A8CE-D8B9ECFBBE19}" dt="2024-12-13T14:29:30.986" v="923" actId="20577"/>
          <ac:spMkLst>
            <pc:docMk/>
            <pc:sldMk cId="3686250382" sldId="2300"/>
            <ac:spMk id="3" creationId="{6C244CEE-0F32-A0FF-F45D-E7BE655EE2B3}"/>
          </ac:spMkLst>
        </pc:spChg>
      </pc:sldChg>
      <pc:sldChg chg="del">
        <pc:chgData name="Fischer, Wolfram" userId="99129c38-454d-40b3-bad3-fa13926f419c" providerId="ADAL" clId="{0CD49004-B793-5B46-A8CE-D8B9ECFBBE19}" dt="2024-12-13T21:02:35.682" v="1180" actId="2696"/>
        <pc:sldMkLst>
          <pc:docMk/>
          <pc:sldMk cId="3056858024" sldId="2301"/>
        </pc:sldMkLst>
      </pc:sldChg>
      <pc:sldChg chg="del">
        <pc:chgData name="Fischer, Wolfram" userId="99129c38-454d-40b3-bad3-fa13926f419c" providerId="ADAL" clId="{0CD49004-B793-5B46-A8CE-D8B9ECFBBE19}" dt="2024-12-13T21:02:35.682" v="1180" actId="2696"/>
        <pc:sldMkLst>
          <pc:docMk/>
          <pc:sldMk cId="414803596" sldId="2302"/>
        </pc:sldMkLst>
      </pc:sldChg>
      <pc:sldChg chg="del">
        <pc:chgData name="Fischer, Wolfram" userId="99129c38-454d-40b3-bad3-fa13926f419c" providerId="ADAL" clId="{0CD49004-B793-5B46-A8CE-D8B9ECFBBE19}" dt="2024-12-13T21:02:35.682" v="1180" actId="2696"/>
        <pc:sldMkLst>
          <pc:docMk/>
          <pc:sldMk cId="1929105433" sldId="2303"/>
        </pc:sldMkLst>
      </pc:sldChg>
      <pc:sldChg chg="del">
        <pc:chgData name="Fischer, Wolfram" userId="99129c38-454d-40b3-bad3-fa13926f419c" providerId="ADAL" clId="{0CD49004-B793-5B46-A8CE-D8B9ECFBBE19}" dt="2024-12-13T21:02:35.682" v="1180" actId="2696"/>
        <pc:sldMkLst>
          <pc:docMk/>
          <pc:sldMk cId="1940528715" sldId="2304"/>
        </pc:sldMkLst>
      </pc:sldChg>
      <pc:sldChg chg="del">
        <pc:chgData name="Fischer, Wolfram" userId="99129c38-454d-40b3-bad3-fa13926f419c" providerId="ADAL" clId="{0CD49004-B793-5B46-A8CE-D8B9ECFBBE19}" dt="2024-12-13T21:02:41.663" v="1183" actId="2696"/>
        <pc:sldMkLst>
          <pc:docMk/>
          <pc:sldMk cId="22229830" sldId="2306"/>
        </pc:sldMkLst>
      </pc:sldChg>
      <pc:sldChg chg="del">
        <pc:chgData name="Fischer, Wolfram" userId="99129c38-454d-40b3-bad3-fa13926f419c" providerId="ADAL" clId="{0CD49004-B793-5B46-A8CE-D8B9ECFBBE19}" dt="2024-12-13T21:02:38.167" v="1181" actId="2696"/>
        <pc:sldMkLst>
          <pc:docMk/>
          <pc:sldMk cId="4225809603" sldId="2307"/>
        </pc:sldMkLst>
      </pc:sldChg>
      <pc:sldChg chg="del">
        <pc:chgData name="Fischer, Wolfram" userId="99129c38-454d-40b3-bad3-fa13926f419c" providerId="ADAL" clId="{0CD49004-B793-5B46-A8CE-D8B9ECFBBE19}" dt="2024-12-13T21:02:39.684" v="1182" actId="2696"/>
        <pc:sldMkLst>
          <pc:docMk/>
          <pc:sldMk cId="236964705" sldId="2308"/>
        </pc:sldMkLst>
      </pc:sldChg>
      <pc:sldChg chg="addSp modSp new add del mod">
        <pc:chgData name="Fischer, Wolfram" userId="99129c38-454d-40b3-bad3-fa13926f419c" providerId="ADAL" clId="{0CD49004-B793-5B46-A8CE-D8B9ECFBBE19}" dt="2024-12-16T12:33:23.241" v="2500" actId="20577"/>
        <pc:sldMkLst>
          <pc:docMk/>
          <pc:sldMk cId="2064014346" sldId="2309"/>
        </pc:sldMkLst>
        <pc:spChg chg="mod">
          <ac:chgData name="Fischer, Wolfram" userId="99129c38-454d-40b3-bad3-fa13926f419c" providerId="ADAL" clId="{0CD49004-B793-5B46-A8CE-D8B9ECFBBE19}" dt="2024-12-15T20:57:27.030" v="1840" actId="20577"/>
          <ac:spMkLst>
            <pc:docMk/>
            <pc:sldMk cId="2064014346" sldId="2309"/>
            <ac:spMk id="2" creationId="{D319B883-88E6-7237-18CD-A209835239DD}"/>
          </ac:spMkLst>
        </pc:spChg>
        <pc:spChg chg="mod">
          <ac:chgData name="Fischer, Wolfram" userId="99129c38-454d-40b3-bad3-fa13926f419c" providerId="ADAL" clId="{0CD49004-B793-5B46-A8CE-D8B9ECFBBE19}" dt="2024-12-15T21:12:38.640" v="2071" actId="20577"/>
          <ac:spMkLst>
            <pc:docMk/>
            <pc:sldMk cId="2064014346" sldId="2309"/>
            <ac:spMk id="3" creationId="{F1537EB0-77BF-0B83-B89F-987C10A94B0B}"/>
          </ac:spMkLst>
        </pc:spChg>
        <pc:spChg chg="mod">
          <ac:chgData name="Fischer, Wolfram" userId="99129c38-454d-40b3-bad3-fa13926f419c" providerId="ADAL" clId="{0CD49004-B793-5B46-A8CE-D8B9ECFBBE19}" dt="2024-12-16T12:33:07.129" v="2492" actId="20577"/>
          <ac:spMkLst>
            <pc:docMk/>
            <pc:sldMk cId="2064014346" sldId="2309"/>
            <ac:spMk id="6" creationId="{C18C915A-9DB5-FA0F-7902-0B3B84CE3312}"/>
          </ac:spMkLst>
        </pc:spChg>
        <pc:spChg chg="mod">
          <ac:chgData name="Fischer, Wolfram" userId="99129c38-454d-40b3-bad3-fa13926f419c" providerId="ADAL" clId="{0CD49004-B793-5B46-A8CE-D8B9ECFBBE19}" dt="2024-12-16T12:33:10.985" v="2494" actId="20577"/>
          <ac:spMkLst>
            <pc:docMk/>
            <pc:sldMk cId="2064014346" sldId="2309"/>
            <ac:spMk id="9" creationId="{A75B921D-FB0D-BEAB-C8BA-81824C6FB731}"/>
          </ac:spMkLst>
        </pc:spChg>
        <pc:spChg chg="mod">
          <ac:chgData name="Fischer, Wolfram" userId="99129c38-454d-40b3-bad3-fa13926f419c" providerId="ADAL" clId="{0CD49004-B793-5B46-A8CE-D8B9ECFBBE19}" dt="2024-12-16T12:33:15.252" v="2496" actId="20577"/>
          <ac:spMkLst>
            <pc:docMk/>
            <pc:sldMk cId="2064014346" sldId="2309"/>
            <ac:spMk id="12" creationId="{036BEB39-61F4-B3F1-8EF8-F9F598FAF454}"/>
          </ac:spMkLst>
        </pc:spChg>
        <pc:spChg chg="mod">
          <ac:chgData name="Fischer, Wolfram" userId="99129c38-454d-40b3-bad3-fa13926f419c" providerId="ADAL" clId="{0CD49004-B793-5B46-A8CE-D8B9ECFBBE19}" dt="2024-12-16T12:33:19.506" v="2498" actId="20577"/>
          <ac:spMkLst>
            <pc:docMk/>
            <pc:sldMk cId="2064014346" sldId="2309"/>
            <ac:spMk id="15" creationId="{F430376F-18E5-AD0D-AF2A-055F034CBFCD}"/>
          </ac:spMkLst>
        </pc:spChg>
        <pc:spChg chg="mod">
          <ac:chgData name="Fischer, Wolfram" userId="99129c38-454d-40b3-bad3-fa13926f419c" providerId="ADAL" clId="{0CD49004-B793-5B46-A8CE-D8B9ECFBBE19}" dt="2024-12-16T12:33:23.241" v="2500" actId="20577"/>
          <ac:spMkLst>
            <pc:docMk/>
            <pc:sldMk cId="2064014346" sldId="2309"/>
            <ac:spMk id="18" creationId="{3327A1BD-A34B-D32E-7445-E6C08F970AB0}"/>
          </ac:spMkLst>
        </pc:spChg>
        <pc:grpChg chg="add mod">
          <ac:chgData name="Fischer, Wolfram" userId="99129c38-454d-40b3-bad3-fa13926f419c" providerId="ADAL" clId="{0CD49004-B793-5B46-A8CE-D8B9ECFBBE19}" dt="2024-12-16T12:32:22.844" v="2379" actId="1037"/>
          <ac:grpSpMkLst>
            <pc:docMk/>
            <pc:sldMk cId="2064014346" sldId="2309"/>
            <ac:grpSpMk id="5" creationId="{A1B2BDE9-72D9-359C-04BE-E68E500BF3F3}"/>
          </ac:grpSpMkLst>
        </pc:grpChg>
        <pc:grpChg chg="add mod">
          <ac:chgData name="Fischer, Wolfram" userId="99129c38-454d-40b3-bad3-fa13926f419c" providerId="ADAL" clId="{0CD49004-B793-5B46-A8CE-D8B9ECFBBE19}" dt="2024-12-16T12:32:31.254" v="2413" actId="1038"/>
          <ac:grpSpMkLst>
            <pc:docMk/>
            <pc:sldMk cId="2064014346" sldId="2309"/>
            <ac:grpSpMk id="8" creationId="{7F98CB8B-8529-82C1-7F9D-2717AA5821B3}"/>
          </ac:grpSpMkLst>
        </pc:grpChg>
        <pc:grpChg chg="add mod">
          <ac:chgData name="Fischer, Wolfram" userId="99129c38-454d-40b3-bad3-fa13926f419c" providerId="ADAL" clId="{0CD49004-B793-5B46-A8CE-D8B9ECFBBE19}" dt="2024-12-16T12:32:57.117" v="2490" actId="1037"/>
          <ac:grpSpMkLst>
            <pc:docMk/>
            <pc:sldMk cId="2064014346" sldId="2309"/>
            <ac:grpSpMk id="11" creationId="{711D197B-6679-5707-76AF-F1D3090B7361}"/>
          </ac:grpSpMkLst>
        </pc:grpChg>
        <pc:grpChg chg="add mod">
          <ac:chgData name="Fischer, Wolfram" userId="99129c38-454d-40b3-bad3-fa13926f419c" providerId="ADAL" clId="{0CD49004-B793-5B46-A8CE-D8B9ECFBBE19}" dt="2024-12-16T12:32:46.639" v="2465" actId="1037"/>
          <ac:grpSpMkLst>
            <pc:docMk/>
            <pc:sldMk cId="2064014346" sldId="2309"/>
            <ac:grpSpMk id="14" creationId="{51CFC20E-841B-A8C7-C34F-1CCB09E6FD86}"/>
          </ac:grpSpMkLst>
        </pc:grpChg>
        <pc:grpChg chg="add mod">
          <ac:chgData name="Fischer, Wolfram" userId="99129c38-454d-40b3-bad3-fa13926f419c" providerId="ADAL" clId="{0CD49004-B793-5B46-A8CE-D8B9ECFBBE19}" dt="2024-12-16T12:32:52.921" v="2487" actId="1038"/>
          <ac:grpSpMkLst>
            <pc:docMk/>
            <pc:sldMk cId="2064014346" sldId="2309"/>
            <ac:grpSpMk id="17" creationId="{BD3895D0-D594-BCD0-E06B-56237B7B8B36}"/>
          </ac:grpSpMkLst>
        </pc:grpChg>
        <pc:cxnChg chg="mod">
          <ac:chgData name="Fischer, Wolfram" userId="99129c38-454d-40b3-bad3-fa13926f419c" providerId="ADAL" clId="{0CD49004-B793-5B46-A8CE-D8B9ECFBBE19}" dt="2024-12-16T12:32:16.900" v="2356" actId="20577"/>
          <ac:cxnSpMkLst>
            <pc:docMk/>
            <pc:sldMk cId="2064014346" sldId="2309"/>
            <ac:cxnSpMk id="7" creationId="{3C5A5B1A-1376-3337-DC56-D808E94A86F8}"/>
          </ac:cxnSpMkLst>
        </pc:cxnChg>
        <pc:cxnChg chg="mod">
          <ac:chgData name="Fischer, Wolfram" userId="99129c38-454d-40b3-bad3-fa13926f419c" providerId="ADAL" clId="{0CD49004-B793-5B46-A8CE-D8B9ECFBBE19}" dt="2024-12-15T21:11:42.863" v="2000" actId="20577"/>
          <ac:cxnSpMkLst>
            <pc:docMk/>
            <pc:sldMk cId="2064014346" sldId="2309"/>
            <ac:cxnSpMk id="10" creationId="{427823B9-86B0-8C43-C432-B0B574EB9E9F}"/>
          </ac:cxnSpMkLst>
        </pc:cxnChg>
        <pc:cxnChg chg="mod">
          <ac:chgData name="Fischer, Wolfram" userId="99129c38-454d-40b3-bad3-fa13926f419c" providerId="ADAL" clId="{0CD49004-B793-5B46-A8CE-D8B9ECFBBE19}" dt="2024-12-16T12:33:15.252" v="2496" actId="20577"/>
          <ac:cxnSpMkLst>
            <pc:docMk/>
            <pc:sldMk cId="2064014346" sldId="2309"/>
            <ac:cxnSpMk id="13" creationId="{A63A6898-4A07-7E92-7A07-48A583B81964}"/>
          </ac:cxnSpMkLst>
        </pc:cxnChg>
        <pc:cxnChg chg="mod">
          <ac:chgData name="Fischer, Wolfram" userId="99129c38-454d-40b3-bad3-fa13926f419c" providerId="ADAL" clId="{0CD49004-B793-5B46-A8CE-D8B9ECFBBE19}" dt="2024-12-16T12:33:19.506" v="2498" actId="20577"/>
          <ac:cxnSpMkLst>
            <pc:docMk/>
            <pc:sldMk cId="2064014346" sldId="2309"/>
            <ac:cxnSpMk id="16" creationId="{753ED98D-7F8D-044F-D065-F5331258F4A7}"/>
          </ac:cxnSpMkLst>
        </pc:cxnChg>
        <pc:cxnChg chg="mod">
          <ac:chgData name="Fischer, Wolfram" userId="99129c38-454d-40b3-bad3-fa13926f419c" providerId="ADAL" clId="{0CD49004-B793-5B46-A8CE-D8B9ECFBBE19}" dt="2024-12-16T12:33:22.444" v="2499" actId="6549"/>
          <ac:cxnSpMkLst>
            <pc:docMk/>
            <pc:sldMk cId="2064014346" sldId="2309"/>
            <ac:cxnSpMk id="19" creationId="{12CE4B15-D716-A00E-32AC-4C22B8FCC6BB}"/>
          </ac:cxnSpMkLst>
        </pc:cxnChg>
      </pc:sldChg>
      <pc:sldChg chg="modSp new del mod">
        <pc:chgData name="Fischer, Wolfram" userId="99129c38-454d-40b3-bad3-fa13926f419c" providerId="ADAL" clId="{0CD49004-B793-5B46-A8CE-D8B9ECFBBE19}" dt="2024-12-13T21:04:42.352" v="1199" actId="2696"/>
        <pc:sldMkLst>
          <pc:docMk/>
          <pc:sldMk cId="1625652755" sldId="2310"/>
        </pc:sldMkLst>
      </pc:sldChg>
      <pc:sldChg chg="modSp new mod ord">
        <pc:chgData name="Fischer, Wolfram" userId="99129c38-454d-40b3-bad3-fa13926f419c" providerId="ADAL" clId="{0CD49004-B793-5B46-A8CE-D8B9ECFBBE19}" dt="2024-12-16T00:22:12.844" v="2223" actId="6549"/>
        <pc:sldMkLst>
          <pc:docMk/>
          <pc:sldMk cId="534104689" sldId="2311"/>
        </pc:sldMkLst>
        <pc:spChg chg="mod">
          <ac:chgData name="Fischer, Wolfram" userId="99129c38-454d-40b3-bad3-fa13926f419c" providerId="ADAL" clId="{0CD49004-B793-5B46-A8CE-D8B9ECFBBE19}" dt="2024-12-13T20:57:15.859" v="1051" actId="14100"/>
          <ac:spMkLst>
            <pc:docMk/>
            <pc:sldMk cId="534104689" sldId="2311"/>
            <ac:spMk id="2" creationId="{C1382912-EEE5-91C7-F1E2-7A2E3050642E}"/>
          </ac:spMkLst>
        </pc:spChg>
        <pc:spChg chg="mod">
          <ac:chgData name="Fischer, Wolfram" userId="99129c38-454d-40b3-bad3-fa13926f419c" providerId="ADAL" clId="{0CD49004-B793-5B46-A8CE-D8B9ECFBBE19}" dt="2024-12-16T00:22:12.844" v="2223" actId="6549"/>
          <ac:spMkLst>
            <pc:docMk/>
            <pc:sldMk cId="534104689" sldId="2311"/>
            <ac:spMk id="3" creationId="{9D6E9752-AEC4-057B-BC06-E7A5E716E213}"/>
          </ac:spMkLst>
        </pc:spChg>
      </pc:sldChg>
      <pc:sldChg chg="modSp add mod modNotesTx">
        <pc:chgData name="Fischer, Wolfram" userId="99129c38-454d-40b3-bad3-fa13926f419c" providerId="ADAL" clId="{0CD49004-B793-5B46-A8CE-D8B9ECFBBE19}" dt="2024-12-12T21:51:30.639" v="475" actId="20577"/>
        <pc:sldMkLst>
          <pc:docMk/>
          <pc:sldMk cId="3133939073" sldId="5770"/>
        </pc:sldMkLst>
        <pc:spChg chg="mod">
          <ac:chgData name="Fischer, Wolfram" userId="99129c38-454d-40b3-bad3-fa13926f419c" providerId="ADAL" clId="{0CD49004-B793-5B46-A8CE-D8B9ECFBBE19}" dt="2024-12-12T21:51:30.639" v="475" actId="20577"/>
          <ac:spMkLst>
            <pc:docMk/>
            <pc:sldMk cId="3133939073" sldId="5770"/>
            <ac:spMk id="3" creationId="{CEA1FAEB-218F-29D5-A9F2-934CAE1D559D}"/>
          </ac:spMkLst>
        </pc:spChg>
      </pc:sldChg>
      <pc:sldChg chg="modSp new mod">
        <pc:chgData name="Fischer, Wolfram" userId="99129c38-454d-40b3-bad3-fa13926f419c" providerId="ADAL" clId="{0CD49004-B793-5B46-A8CE-D8B9ECFBBE19}" dt="2024-12-16T12:39:56.334" v="2522" actId="20577"/>
        <pc:sldMkLst>
          <pc:docMk/>
          <pc:sldMk cId="1270273684" sldId="5771"/>
        </pc:sldMkLst>
        <pc:spChg chg="mod">
          <ac:chgData name="Fischer, Wolfram" userId="99129c38-454d-40b3-bad3-fa13926f419c" providerId="ADAL" clId="{0CD49004-B793-5B46-A8CE-D8B9ECFBBE19}" dt="2024-12-15T15:31:40.048" v="1377" actId="404"/>
          <ac:spMkLst>
            <pc:docMk/>
            <pc:sldMk cId="1270273684" sldId="5771"/>
            <ac:spMk id="2" creationId="{D4AD6F40-5F5A-FA5E-74BB-8477873F64C6}"/>
          </ac:spMkLst>
        </pc:spChg>
        <pc:spChg chg="mod">
          <ac:chgData name="Fischer, Wolfram" userId="99129c38-454d-40b3-bad3-fa13926f419c" providerId="ADAL" clId="{0CD49004-B793-5B46-A8CE-D8B9ECFBBE19}" dt="2024-12-16T12:39:56.334" v="2522" actId="20577"/>
          <ac:spMkLst>
            <pc:docMk/>
            <pc:sldMk cId="1270273684" sldId="5771"/>
            <ac:spMk id="3" creationId="{FCE87450-C25A-684C-F9E6-E849D5A1C136}"/>
          </ac:spMkLst>
        </pc:spChg>
      </pc:sldChg>
      <pc:sldChg chg="modSp new del mod">
        <pc:chgData name="Fischer, Wolfram" userId="99129c38-454d-40b3-bad3-fa13926f419c" providerId="ADAL" clId="{0CD49004-B793-5B46-A8CE-D8B9ECFBBE19}" dt="2024-12-13T21:21:00.220" v="1351" actId="2696"/>
        <pc:sldMkLst>
          <pc:docMk/>
          <pc:sldMk cId="738738052" sldId="5772"/>
        </pc:sldMkLst>
      </pc:sldChg>
      <pc:sldChg chg="modSp add del mod">
        <pc:chgData name="Fischer, Wolfram" userId="99129c38-454d-40b3-bad3-fa13926f419c" providerId="ADAL" clId="{0CD49004-B793-5B46-A8CE-D8B9ECFBBE19}" dt="2024-12-13T21:20:43.215" v="1347" actId="2696"/>
        <pc:sldMkLst>
          <pc:docMk/>
          <pc:sldMk cId="3409617674" sldId="5773"/>
        </pc:sldMkLst>
      </pc:sldChg>
      <pc:sldChg chg="modSp add mod">
        <pc:chgData name="Fischer, Wolfram" userId="99129c38-454d-40b3-bad3-fa13926f419c" providerId="ADAL" clId="{0CD49004-B793-5B46-A8CE-D8B9ECFBBE19}" dt="2024-12-13T21:05:08.682" v="1202" actId="20577"/>
        <pc:sldMkLst>
          <pc:docMk/>
          <pc:sldMk cId="2657695086" sldId="5774"/>
        </pc:sldMkLst>
        <pc:spChg chg="mod">
          <ac:chgData name="Fischer, Wolfram" userId="99129c38-454d-40b3-bad3-fa13926f419c" providerId="ADAL" clId="{0CD49004-B793-5B46-A8CE-D8B9ECFBBE19}" dt="2024-12-13T20:57:08.744" v="1048" actId="14100"/>
          <ac:spMkLst>
            <pc:docMk/>
            <pc:sldMk cId="2657695086" sldId="5774"/>
            <ac:spMk id="2" creationId="{45A9A084-0DEB-F494-20B8-B2740225641A}"/>
          </ac:spMkLst>
        </pc:spChg>
        <pc:spChg chg="mod">
          <ac:chgData name="Fischer, Wolfram" userId="99129c38-454d-40b3-bad3-fa13926f419c" providerId="ADAL" clId="{0CD49004-B793-5B46-A8CE-D8B9ECFBBE19}" dt="2024-12-13T21:05:08.682" v="1202" actId="20577"/>
          <ac:spMkLst>
            <pc:docMk/>
            <pc:sldMk cId="2657695086" sldId="5774"/>
            <ac:spMk id="3" creationId="{55990D1C-5E83-FA1C-9EE9-D9DFB446B5EB}"/>
          </ac:spMkLst>
        </pc:spChg>
      </pc:sldChg>
      <pc:sldChg chg="modSp new mod">
        <pc:chgData name="Fischer, Wolfram" userId="99129c38-454d-40b3-bad3-fa13926f419c" providerId="ADAL" clId="{0CD49004-B793-5B46-A8CE-D8B9ECFBBE19}" dt="2024-12-16T12:39:10.761" v="2513" actId="20577"/>
        <pc:sldMkLst>
          <pc:docMk/>
          <pc:sldMk cId="2857732776" sldId="5775"/>
        </pc:sldMkLst>
        <pc:spChg chg="mod">
          <ac:chgData name="Fischer, Wolfram" userId="99129c38-454d-40b3-bad3-fa13926f419c" providerId="ADAL" clId="{0CD49004-B793-5B46-A8CE-D8B9ECFBBE19}" dt="2024-12-13T21:20:26.851" v="1343" actId="14100"/>
          <ac:spMkLst>
            <pc:docMk/>
            <pc:sldMk cId="2857732776" sldId="5775"/>
            <ac:spMk id="2" creationId="{2C2B9855-7781-2F08-6B26-DDA252D6CA9F}"/>
          </ac:spMkLst>
        </pc:spChg>
        <pc:spChg chg="mod">
          <ac:chgData name="Fischer, Wolfram" userId="99129c38-454d-40b3-bad3-fa13926f419c" providerId="ADAL" clId="{0CD49004-B793-5B46-A8CE-D8B9ECFBBE19}" dt="2024-12-16T12:39:10.761" v="2513" actId="20577"/>
          <ac:spMkLst>
            <pc:docMk/>
            <pc:sldMk cId="2857732776" sldId="5775"/>
            <ac:spMk id="3" creationId="{D2DFD4EB-A903-17C9-EB71-F080BE1D7DE2}"/>
          </ac:spMkLst>
        </pc:spChg>
      </pc:sldChg>
      <pc:sldChg chg="addSp delSp modSp add mod">
        <pc:chgData name="Fischer, Wolfram" userId="99129c38-454d-40b3-bad3-fa13926f419c" providerId="ADAL" clId="{0CD49004-B793-5B46-A8CE-D8B9ECFBBE19}" dt="2024-12-15T21:14:31.160" v="2202" actId="1035"/>
        <pc:sldMkLst>
          <pc:docMk/>
          <pc:sldMk cId="3985695082" sldId="5776"/>
        </pc:sldMkLst>
        <pc:spChg chg="mod">
          <ac:chgData name="Fischer, Wolfram" userId="99129c38-454d-40b3-bad3-fa13926f419c" providerId="ADAL" clId="{0CD49004-B793-5B46-A8CE-D8B9ECFBBE19}" dt="2024-12-15T21:14:20.098" v="2190" actId="20577"/>
          <ac:spMkLst>
            <pc:docMk/>
            <pc:sldMk cId="3985695082" sldId="5776"/>
            <ac:spMk id="2" creationId="{99AB5772-7F3A-33A6-B08F-14A69D590142}"/>
          </ac:spMkLst>
        </pc:spChg>
        <pc:spChg chg="del mod">
          <ac:chgData name="Fischer, Wolfram" userId="99129c38-454d-40b3-bad3-fa13926f419c" providerId="ADAL" clId="{0CD49004-B793-5B46-A8CE-D8B9ECFBBE19}" dt="2024-12-15T20:59:53.086" v="1866" actId="478"/>
          <ac:spMkLst>
            <pc:docMk/>
            <pc:sldMk cId="3985695082" sldId="5776"/>
            <ac:spMk id="3" creationId="{830F3C22-870B-9627-EF95-44BDE796618B}"/>
          </ac:spMkLst>
        </pc:spChg>
        <pc:spChg chg="add del mod">
          <ac:chgData name="Fischer, Wolfram" userId="99129c38-454d-40b3-bad3-fa13926f419c" providerId="ADAL" clId="{0CD49004-B793-5B46-A8CE-D8B9ECFBBE19}" dt="2024-12-15T20:59:55.391" v="1867" actId="478"/>
          <ac:spMkLst>
            <pc:docMk/>
            <pc:sldMk cId="3985695082" sldId="5776"/>
            <ac:spMk id="6" creationId="{2B5E760B-8CF6-5727-3125-7838448D4279}"/>
          </ac:spMkLst>
        </pc:spChg>
        <pc:spChg chg="add mod">
          <ac:chgData name="Fischer, Wolfram" userId="99129c38-454d-40b3-bad3-fa13926f419c" providerId="ADAL" clId="{0CD49004-B793-5B46-A8CE-D8B9ECFBBE19}" dt="2024-12-15T21:01:56.536" v="1917" actId="164"/>
          <ac:spMkLst>
            <pc:docMk/>
            <pc:sldMk cId="3985695082" sldId="5776"/>
            <ac:spMk id="8" creationId="{60622601-FA54-08E3-A1DF-33651E2C453D}"/>
          </ac:spMkLst>
        </pc:spChg>
        <pc:spChg chg="mod">
          <ac:chgData name="Fischer, Wolfram" userId="99129c38-454d-40b3-bad3-fa13926f419c" providerId="ADAL" clId="{0CD49004-B793-5B46-A8CE-D8B9ECFBBE19}" dt="2024-12-15T21:10:34.875" v="1950"/>
          <ac:spMkLst>
            <pc:docMk/>
            <pc:sldMk cId="3985695082" sldId="5776"/>
            <ac:spMk id="13" creationId="{FC7686E5-724A-2C58-2A2F-ED0E492CA140}"/>
          </ac:spMkLst>
        </pc:spChg>
        <pc:spChg chg="mod">
          <ac:chgData name="Fischer, Wolfram" userId="99129c38-454d-40b3-bad3-fa13926f419c" providerId="ADAL" clId="{0CD49004-B793-5B46-A8CE-D8B9ECFBBE19}" dt="2024-12-15T21:13:56.714" v="2140"/>
          <ac:spMkLst>
            <pc:docMk/>
            <pc:sldMk cId="3985695082" sldId="5776"/>
            <ac:spMk id="16" creationId="{3593BE3D-033E-7946-263A-56D04FEE0B76}"/>
          </ac:spMkLst>
        </pc:spChg>
        <pc:grpChg chg="add mod">
          <ac:chgData name="Fischer, Wolfram" userId="99129c38-454d-40b3-bad3-fa13926f419c" providerId="ADAL" clId="{0CD49004-B793-5B46-A8CE-D8B9ECFBBE19}" dt="2024-12-15T21:01:56.536" v="1917" actId="164"/>
          <ac:grpSpMkLst>
            <pc:docMk/>
            <pc:sldMk cId="3985695082" sldId="5776"/>
            <ac:grpSpMk id="11" creationId="{D61D9018-F3CC-5686-95F9-B57A68322771}"/>
          </ac:grpSpMkLst>
        </pc:grpChg>
        <pc:grpChg chg="add mod">
          <ac:chgData name="Fischer, Wolfram" userId="99129c38-454d-40b3-bad3-fa13926f419c" providerId="ADAL" clId="{0CD49004-B793-5B46-A8CE-D8B9ECFBBE19}" dt="2024-12-15T21:14:31.160" v="2202" actId="1035"/>
          <ac:grpSpMkLst>
            <pc:docMk/>
            <pc:sldMk cId="3985695082" sldId="5776"/>
            <ac:grpSpMk id="12" creationId="{29A44940-A1F7-864E-3BFB-876899EBC0E7}"/>
          </ac:grpSpMkLst>
        </pc:grpChg>
        <pc:grpChg chg="add mod">
          <ac:chgData name="Fischer, Wolfram" userId="99129c38-454d-40b3-bad3-fa13926f419c" providerId="ADAL" clId="{0CD49004-B793-5B46-A8CE-D8B9ECFBBE19}" dt="2024-12-15T21:14:27.912" v="2196" actId="1037"/>
          <ac:grpSpMkLst>
            <pc:docMk/>
            <pc:sldMk cId="3985695082" sldId="5776"/>
            <ac:grpSpMk id="15" creationId="{CD9AD893-4503-6E68-59CA-7E0DDDF6D63D}"/>
          </ac:grpSpMkLst>
        </pc:grpChg>
        <pc:picChg chg="add mod">
          <ac:chgData name="Fischer, Wolfram" userId="99129c38-454d-40b3-bad3-fa13926f419c" providerId="ADAL" clId="{0CD49004-B793-5B46-A8CE-D8B9ECFBBE19}" dt="2024-12-15T21:00:08.282" v="1871" actId="1076"/>
          <ac:picMkLst>
            <pc:docMk/>
            <pc:sldMk cId="3985695082" sldId="5776"/>
            <ac:picMk id="7" creationId="{79378E62-4AB6-A8B8-C735-44D9E1F8280D}"/>
          </ac:picMkLst>
        </pc:picChg>
        <pc:cxnChg chg="add mod">
          <ac:chgData name="Fischer, Wolfram" userId="99129c38-454d-40b3-bad3-fa13926f419c" providerId="ADAL" clId="{0CD49004-B793-5B46-A8CE-D8B9ECFBBE19}" dt="2024-12-15T21:01:56.536" v="1917" actId="164"/>
          <ac:cxnSpMkLst>
            <pc:docMk/>
            <pc:sldMk cId="3985695082" sldId="5776"/>
            <ac:cxnSpMk id="10" creationId="{0498E82D-C608-EAD6-1712-EE412536E800}"/>
          </ac:cxnSpMkLst>
        </pc:cxnChg>
        <pc:cxnChg chg="mod">
          <ac:chgData name="Fischer, Wolfram" userId="99129c38-454d-40b3-bad3-fa13926f419c" providerId="ADAL" clId="{0CD49004-B793-5B46-A8CE-D8B9ECFBBE19}" dt="2024-12-15T21:10:34.875" v="1950"/>
          <ac:cxnSpMkLst>
            <pc:docMk/>
            <pc:sldMk cId="3985695082" sldId="5776"/>
            <ac:cxnSpMk id="14" creationId="{0B035E27-7C8E-CD64-603C-2571B3E874AD}"/>
          </ac:cxnSpMkLst>
        </pc:cxnChg>
        <pc:cxnChg chg="mod">
          <ac:chgData name="Fischer, Wolfram" userId="99129c38-454d-40b3-bad3-fa13926f419c" providerId="ADAL" clId="{0CD49004-B793-5B46-A8CE-D8B9ECFBBE19}" dt="2024-12-15T21:13:56.714" v="2140"/>
          <ac:cxnSpMkLst>
            <pc:docMk/>
            <pc:sldMk cId="3985695082" sldId="5776"/>
            <ac:cxnSpMk id="17" creationId="{4DA4B8CF-B788-DA57-40D4-CEA1EE631414}"/>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 min =&gt; 10 slides</a:t>
            </a:r>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317675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3205647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SVTF will be hard-wired to &lt;10 MeV. </a:t>
            </a:r>
          </a:p>
          <a:p>
            <a:endParaRPr lang="en-US" dirty="0"/>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417595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1024269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8</a:t>
            </a:fld>
            <a:endParaRPr lang="en-US"/>
          </a:p>
        </p:txBody>
      </p:sp>
    </p:spTree>
    <p:extLst>
      <p:ext uri="{BB962C8B-B14F-4D97-AF65-F5344CB8AC3E}">
        <p14:creationId xmlns:p14="http://schemas.microsoft.com/office/powerpoint/2010/main" val="1064282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13175" y="2044557"/>
            <a:ext cx="10334625" cy="2315756"/>
          </a:xfrm>
        </p:spPr>
        <p:txBody>
          <a:bodyPr>
            <a:normAutofit fontScale="90000"/>
          </a:bodyPr>
          <a:lstStyle/>
          <a:p>
            <a:r>
              <a:rPr lang="en-US" dirty="0"/>
              <a:t>Collider-Accelerator Department</a:t>
            </a:r>
            <a:br>
              <a:rPr lang="en-US" dirty="0"/>
            </a:br>
            <a:r>
              <a:rPr lang="en-US" dirty="0"/>
              <a:t>Machine Advisory Committee</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C-AD Machine Advisory Committee</a:t>
            </a:r>
          </a:p>
          <a:p>
            <a:r>
              <a:rPr lang="en-US" dirty="0"/>
              <a:t>16 December 2024</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4" y="4360313"/>
            <a:ext cx="10334625" cy="1134408"/>
          </a:xfrm>
        </p:spPr>
        <p:txBody>
          <a:bodyPr/>
          <a:lstStyle/>
          <a:p>
            <a:r>
              <a:rPr lang="en-US" dirty="0"/>
              <a:t>Wolfram Fischer</a:t>
            </a:r>
            <a:br>
              <a:rPr lang="en-US" dirty="0"/>
            </a:br>
            <a:r>
              <a:rPr lang="en-US" dirty="0"/>
              <a:t>Deputy Associate Laboratory Director for Accelerators, NPP</a:t>
            </a:r>
            <a:br>
              <a:rPr lang="en-US" dirty="0"/>
            </a:br>
            <a:r>
              <a:rPr lang="en-US" dirty="0"/>
              <a:t>Chair, C-AD</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D69E3-A2A1-0C44-A064-1812FFD3C80A}"/>
              </a:ext>
            </a:extLst>
          </p:cNvPr>
          <p:cNvSpPr>
            <a:spLocks noGrp="1"/>
          </p:cNvSpPr>
          <p:nvPr>
            <p:ph type="sldNum" sz="quarter" idx="4"/>
          </p:nvPr>
        </p:nvSpPr>
        <p:spPr/>
        <p:txBody>
          <a:bodyPr/>
          <a:lstStyle/>
          <a:p>
            <a:fld id="{933A556B-7C63-244D-9B7C-B0EA8042B330}" type="slidenum">
              <a:rPr lang="en-US" smtClean="0"/>
              <a:pPr/>
              <a:t>10</a:t>
            </a:fld>
            <a:endParaRPr lang="en-US" dirty="0"/>
          </a:p>
        </p:txBody>
      </p:sp>
      <p:sp>
        <p:nvSpPr>
          <p:cNvPr id="3" name="Title 2">
            <a:extLst>
              <a:ext uri="{FF2B5EF4-FFF2-40B4-BE49-F238E27FC236}">
                <a16:creationId xmlns:a16="http://schemas.microsoft.com/office/drawing/2014/main" id="{0B0DCB82-EAA3-0644-8132-963AEAE1C231}"/>
              </a:ext>
            </a:extLst>
          </p:cNvPr>
          <p:cNvSpPr>
            <a:spLocks noGrp="1"/>
          </p:cNvSpPr>
          <p:nvPr>
            <p:ph type="ctrTitle"/>
          </p:nvPr>
        </p:nvSpPr>
        <p:spPr/>
        <p:txBody>
          <a:bodyPr/>
          <a:lstStyle/>
          <a:p>
            <a:r>
              <a:rPr lang="en-US" dirty="0"/>
              <a:t>Recommendations</a:t>
            </a:r>
            <a:br>
              <a:rPr lang="en-US" dirty="0"/>
            </a:br>
            <a:r>
              <a:rPr lang="en-US" dirty="0"/>
              <a:t>from MAC-20</a:t>
            </a:r>
          </a:p>
        </p:txBody>
      </p:sp>
    </p:spTree>
    <p:extLst>
      <p:ext uri="{BB962C8B-B14F-4D97-AF65-F5344CB8AC3E}">
        <p14:creationId xmlns:p14="http://schemas.microsoft.com/office/powerpoint/2010/main" val="253421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82912-EEE5-91C7-F1E2-7A2E3050642E}"/>
              </a:ext>
            </a:extLst>
          </p:cNvPr>
          <p:cNvSpPr>
            <a:spLocks noGrp="1"/>
          </p:cNvSpPr>
          <p:nvPr>
            <p:ph type="title"/>
          </p:nvPr>
        </p:nvSpPr>
        <p:spPr>
          <a:xfrm>
            <a:off x="571500" y="365126"/>
            <a:ext cx="11049000" cy="847658"/>
          </a:xfrm>
        </p:spPr>
        <p:txBody>
          <a:bodyPr/>
          <a:lstStyle/>
          <a:p>
            <a:r>
              <a:rPr lang="en-US" dirty="0"/>
              <a:t>MAC-20 recommendation responses</a:t>
            </a:r>
          </a:p>
        </p:txBody>
      </p:sp>
      <p:sp>
        <p:nvSpPr>
          <p:cNvPr id="3" name="Content Placeholder 2">
            <a:extLst>
              <a:ext uri="{FF2B5EF4-FFF2-40B4-BE49-F238E27FC236}">
                <a16:creationId xmlns:a16="http://schemas.microsoft.com/office/drawing/2014/main" id="{9D6E9752-AEC4-057B-BC06-E7A5E716E213}"/>
              </a:ext>
            </a:extLst>
          </p:cNvPr>
          <p:cNvSpPr>
            <a:spLocks noGrp="1"/>
          </p:cNvSpPr>
          <p:nvPr>
            <p:ph idx="1"/>
          </p:nvPr>
        </p:nvSpPr>
        <p:spPr>
          <a:xfrm>
            <a:off x="571500" y="1212785"/>
            <a:ext cx="11049000" cy="4820026"/>
          </a:xfrm>
        </p:spPr>
        <p:txBody>
          <a:bodyPr>
            <a:normAutofit fontScale="85000" lnSpcReduction="20000"/>
          </a:bodyPr>
          <a:lstStyle/>
          <a:p>
            <a:pPr marL="0" marR="0"/>
            <a:r>
              <a:rPr lang="en-US" sz="1800" b="1" dirty="0">
                <a:effectLst/>
                <a:latin typeface="Arial" panose="020B0604020202020204" pitchFamily="34" charset="0"/>
                <a:ea typeface="Arial" panose="020B0604020202020204" pitchFamily="34" charset="0"/>
              </a:rPr>
              <a:t>R1 (Overview): </a:t>
            </a:r>
            <a:r>
              <a:rPr lang="en-US" sz="1800" b="1" dirty="0">
                <a:solidFill>
                  <a:srgbClr val="FF0000"/>
                </a:solidFill>
                <a:effectLst/>
                <a:latin typeface="Arial" panose="020B0604020202020204" pitchFamily="34" charset="0"/>
                <a:ea typeface="Arial" panose="020B0604020202020204" pitchFamily="34" charset="0"/>
              </a:rPr>
              <a:t>=&gt; Rob Michnoff</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Develop technical and resource plans for continuing to run AGS after completion of RHIC physics runs.</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R2 (RHIC performance and repair status): </a:t>
            </a:r>
            <a:r>
              <a:rPr lang="en-US" sz="1800" b="1" dirty="0">
                <a:solidFill>
                  <a:srgbClr val="FF0000"/>
                </a:solidFill>
                <a:effectLst/>
                <a:latin typeface="Arial" panose="020B0604020202020204" pitchFamily="34" charset="0"/>
                <a:ea typeface="Arial" panose="020B0604020202020204" pitchFamily="34" charset="0"/>
              </a:rPr>
              <a:t>=&gt; Rob Michnoff</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Plan a long-term program of inspections and/or repairs relevant to the failure mode realized in the 1004B valve box incident, aiming to prevent recurrence in the EIC era operation.</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R3 (p+p luminosity maximization for sPHENIX): </a:t>
            </a:r>
            <a:r>
              <a:rPr lang="en-US" sz="1800" b="1" dirty="0">
                <a:solidFill>
                  <a:srgbClr val="FF0000"/>
                </a:solidFill>
                <a:effectLst/>
                <a:latin typeface="Arial" panose="020B0604020202020204" pitchFamily="34" charset="0"/>
                <a:ea typeface="Arial" panose="020B0604020202020204" pitchFamily="34" charset="0"/>
              </a:rPr>
              <a:t>=&gt; Kiel Hock</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Prioritize the modeling of beta*=50cm (and intermediate) optics aiming at achieving the desirable dynamical aperture before Run-24.</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R4 (Injector upgrade plans for EIC): </a:t>
            </a:r>
            <a:r>
              <a:rPr lang="en-US" sz="1800" b="1" dirty="0">
                <a:solidFill>
                  <a:srgbClr val="FF0000"/>
                </a:solidFill>
                <a:effectLst/>
                <a:latin typeface="Arial" panose="020B0604020202020204" pitchFamily="34" charset="0"/>
                <a:ea typeface="Arial" panose="020B0604020202020204" pitchFamily="34" charset="0"/>
              </a:rPr>
              <a:t>=&gt; Rob Michnoff</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Booster PS replacement will be beneficial for increasing performance and reliability of running in the EIC era. Attempts should be made to allocate funding for this item, following the refrigerator upgrade efforts. Schedule the replacement of the booster main magnet power supply carefully, including off-line commissioning before beam operation.</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R5 (EBIS status and performance ramp-up plan): </a:t>
            </a:r>
            <a:r>
              <a:rPr lang="en-US" sz="1800" b="1" dirty="0">
                <a:solidFill>
                  <a:srgbClr val="FF0000"/>
                </a:solidFill>
                <a:effectLst/>
                <a:latin typeface="Arial" panose="020B0604020202020204" pitchFamily="34" charset="0"/>
                <a:ea typeface="Arial" panose="020B0604020202020204" pitchFamily="34" charset="0"/>
              </a:rPr>
              <a:t>=&gt; Ed Beebe</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1) For the issue of discharges observed in the short trap, consider a dedicated conditioning test under consistent conditions, of the order of half a day, to clarify if the discharges can be conditioned or not, and to understand the “decay time” of this discharge.</a:t>
            </a:r>
            <a:br>
              <a:rPr lang="en-US" sz="1800"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2) Make sure the polarized cell integration is ready for installation into the EBIS for a likely installation date at the end of 2024, and that commissioning time for polarized 3He from in the EBIS is allocated.</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R6 (Polarization increase in AGS with skew quads – update): </a:t>
            </a:r>
            <a:r>
              <a:rPr lang="en-US" sz="1800" b="1" dirty="0">
                <a:solidFill>
                  <a:srgbClr val="FF0000"/>
                </a:solidFill>
                <a:effectLst/>
                <a:latin typeface="Arial" panose="020B0604020202020204" pitchFamily="34" charset="0"/>
                <a:ea typeface="Arial" panose="020B0604020202020204" pitchFamily="34" charset="0"/>
              </a:rPr>
              <a:t>=&gt; Vincent Schoefer</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1) After applying the overall scaling of the correction, polarization measurements should be performed at several intermediate energy steps where the largest polarization losses are expected. In addition, horizontal spin resonance driving terms should be measured at these intermediate energies.</a:t>
            </a:r>
            <a:br>
              <a:rPr lang="en-US" sz="1800"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2) Study remaining sources of depolarization by weaker higher order snake resonances or weak hybrid resonances.</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 </a:t>
            </a:r>
            <a:endParaRPr lang="en-US" dirty="0"/>
          </a:p>
        </p:txBody>
      </p:sp>
      <p:sp>
        <p:nvSpPr>
          <p:cNvPr id="4" name="Slide Number Placeholder 3">
            <a:extLst>
              <a:ext uri="{FF2B5EF4-FFF2-40B4-BE49-F238E27FC236}">
                <a16:creationId xmlns:a16="http://schemas.microsoft.com/office/drawing/2014/main" id="{F485AC10-C611-F55F-B7C8-47AC703D75B2}"/>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spTree>
    <p:extLst>
      <p:ext uri="{BB962C8B-B14F-4D97-AF65-F5344CB8AC3E}">
        <p14:creationId xmlns:p14="http://schemas.microsoft.com/office/powerpoint/2010/main" val="534104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C501E-0652-7514-C543-E5E52BDCF9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A9A084-0DEB-F494-20B8-B2740225641A}"/>
              </a:ext>
            </a:extLst>
          </p:cNvPr>
          <p:cNvSpPr>
            <a:spLocks noGrp="1"/>
          </p:cNvSpPr>
          <p:nvPr>
            <p:ph type="title"/>
          </p:nvPr>
        </p:nvSpPr>
        <p:spPr>
          <a:xfrm>
            <a:off x="571500" y="365126"/>
            <a:ext cx="11049000" cy="722530"/>
          </a:xfrm>
        </p:spPr>
        <p:txBody>
          <a:bodyPr/>
          <a:lstStyle/>
          <a:p>
            <a:r>
              <a:rPr lang="en-US" dirty="0"/>
              <a:t>MAC-20 recommendation responses</a:t>
            </a:r>
          </a:p>
        </p:txBody>
      </p:sp>
      <p:sp>
        <p:nvSpPr>
          <p:cNvPr id="3" name="Content Placeholder 2">
            <a:extLst>
              <a:ext uri="{FF2B5EF4-FFF2-40B4-BE49-F238E27FC236}">
                <a16:creationId xmlns:a16="http://schemas.microsoft.com/office/drawing/2014/main" id="{55990D1C-5E83-FA1C-9EE9-D9DFB446B5EB}"/>
              </a:ext>
            </a:extLst>
          </p:cNvPr>
          <p:cNvSpPr>
            <a:spLocks noGrp="1"/>
          </p:cNvSpPr>
          <p:nvPr>
            <p:ph idx="1"/>
          </p:nvPr>
        </p:nvSpPr>
        <p:spPr>
          <a:xfrm>
            <a:off x="571500" y="1087657"/>
            <a:ext cx="11049000" cy="4945154"/>
          </a:xfrm>
        </p:spPr>
        <p:txBody>
          <a:bodyPr>
            <a:normAutofit fontScale="92500" lnSpcReduction="20000"/>
          </a:bodyPr>
          <a:lstStyle/>
          <a:p>
            <a:pPr marL="0" marR="0"/>
            <a:r>
              <a:rPr lang="en-US" sz="1800" b="1" dirty="0">
                <a:effectLst/>
                <a:latin typeface="Arial" panose="020B0604020202020204" pitchFamily="34" charset="0"/>
                <a:ea typeface="Arial" panose="020B0604020202020204" pitchFamily="34" charset="0"/>
              </a:rPr>
              <a:t>R7 (ML for beam polarization increase (FOA)): </a:t>
            </a:r>
            <a:r>
              <a:rPr lang="en-US" sz="1800" b="1" dirty="0">
                <a:solidFill>
                  <a:srgbClr val="FF0000"/>
                </a:solidFill>
                <a:effectLst/>
                <a:latin typeface="Arial" panose="020B0604020202020204" pitchFamily="34" charset="0"/>
                <a:ea typeface="Arial" panose="020B0604020202020204" pitchFamily="34" charset="0"/>
              </a:rPr>
              <a:t>=&gt; Georg Hoffstaetter</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Include at least the first-order effect of field overlap between nearby magnets (change in effective magnet field length) in the model.</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R8 (ML for luminosity maximization (FOA)): </a:t>
            </a:r>
            <a:r>
              <a:rPr lang="en-US" sz="1800" b="1" dirty="0">
                <a:solidFill>
                  <a:srgbClr val="FF0000"/>
                </a:solidFill>
                <a:effectLst/>
                <a:latin typeface="Arial" panose="020B0604020202020204" pitchFamily="34" charset="0"/>
                <a:ea typeface="Arial" panose="020B0604020202020204" pitchFamily="34" charset="0"/>
              </a:rPr>
              <a:t>=&gt; Georg Hoffstaetter</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Pay more attention to the results of the optimization runs in order to gain insight of the process as well as better characterize the system being optimized (sPHENIX luminosity, or EBIS as the case may be).</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R9 (High-current LION (FOA)): </a:t>
            </a:r>
            <a:r>
              <a:rPr lang="en-US" sz="1800" b="1" dirty="0">
                <a:solidFill>
                  <a:srgbClr val="FF0000"/>
                </a:solidFill>
                <a:effectLst/>
                <a:latin typeface="Arial" panose="020B0604020202020204" pitchFamily="34" charset="0"/>
                <a:ea typeface="Arial" panose="020B0604020202020204" pitchFamily="34" charset="0"/>
              </a:rPr>
              <a:t>=&gt; Masahiro Okamura</a:t>
            </a:r>
            <a:r>
              <a:rPr lang="en-US" sz="1800" b="1" dirty="0">
                <a:effectLst/>
                <a:latin typeface="Arial" panose="020B0604020202020204" pitchFamily="34" charset="0"/>
                <a:ea typeface="Arial" panose="020B0604020202020204" pitchFamily="34" charset="0"/>
              </a:rPr>
              <a:t> </a:t>
            </a:r>
            <a:br>
              <a:rPr lang="en-US" sz="1800" b="1"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The LIS technology initiative must be maintained at BNL. Report further achievements in 2024.</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R10 (Laser Ion Source (LDRD 23-007)): </a:t>
            </a:r>
            <a:r>
              <a:rPr lang="en-US" sz="1800" b="1" dirty="0">
                <a:solidFill>
                  <a:srgbClr val="FF0000"/>
                </a:solidFill>
                <a:effectLst/>
                <a:latin typeface="Arial" panose="020B0604020202020204" pitchFamily="34" charset="0"/>
                <a:ea typeface="Arial" panose="020B0604020202020204" pitchFamily="34" charset="0"/>
              </a:rPr>
              <a:t>=&gt; Masahiro Okamura</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Further contacts with potential users of the neutrons to better understand the future requirements.</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R11 (Photocathode development (ECA FOA)): </a:t>
            </a:r>
            <a:r>
              <a:rPr lang="en-US" sz="1800" b="1" dirty="0">
                <a:solidFill>
                  <a:srgbClr val="FF0000"/>
                </a:solidFill>
                <a:effectLst/>
                <a:latin typeface="Arial" panose="020B0604020202020204" pitchFamily="34" charset="0"/>
                <a:ea typeface="Arial" panose="020B0604020202020204" pitchFamily="34" charset="0"/>
              </a:rPr>
              <a:t>=&gt; here</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Review parallel efforts on photocathode production to cross-disseminate lessons learned and maximize community’s success towards establishing photocathode production for EIC and beyond.</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R12 (Permanent magnet applications (LDRD 22-013)): </a:t>
            </a:r>
            <a:r>
              <a:rPr lang="en-US" sz="1800" b="1" dirty="0">
                <a:solidFill>
                  <a:srgbClr val="FF0000"/>
                </a:solidFill>
                <a:effectLst/>
                <a:latin typeface="Arial" panose="020B0604020202020204" pitchFamily="34" charset="0"/>
                <a:ea typeface="Arial" panose="020B0604020202020204" pitchFamily="34" charset="0"/>
              </a:rPr>
              <a:t>=&gt; Stephen Brooks</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Working with collaborators, a) develop practically realistic procedures for tuning long magnets, taking into account the need to integrate magnets with vacuum chambers, while maximizing vertical aperture for the beam; b) Develop practical methods for integrating vacuum chambers into long magnets, possibly taking into account NSLS-II upgrade design efforts.</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effectLst/>
                <a:latin typeface="Arial" panose="020B0604020202020204" pitchFamily="34" charset="0"/>
                <a:ea typeface="Arial" panose="020B0604020202020204" pitchFamily="34" charset="0"/>
              </a:rPr>
              <a:t>R13 (Ring cooler feasibility study for EIC): </a:t>
            </a:r>
            <a:r>
              <a:rPr lang="en-US" sz="1800" b="1" dirty="0">
                <a:solidFill>
                  <a:srgbClr val="FF0000"/>
                </a:solidFill>
                <a:effectLst/>
                <a:latin typeface="Arial" panose="020B0604020202020204" pitchFamily="34" charset="0"/>
                <a:ea typeface="Arial" panose="020B0604020202020204" pitchFamily="34" charset="0"/>
              </a:rPr>
              <a:t>=&gt; Sergei Seletskiy</a:t>
            </a:r>
            <a:br>
              <a:rPr lang="en-US" sz="1800" b="1" dirty="0">
                <a:solidFill>
                  <a:srgbClr val="FF0000"/>
                </a:solidFill>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The Dept. and the study group are encouraged to assess and provide the effort needed to determine the required design details in line with the EIC project needs.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908366B0-8153-1D6E-9926-8752B4E82D83}"/>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spTree>
    <p:extLst>
      <p:ext uri="{BB962C8B-B14F-4D97-AF65-F5344CB8AC3E}">
        <p14:creationId xmlns:p14="http://schemas.microsoft.com/office/powerpoint/2010/main" val="2657695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9855-7781-2F08-6B26-DDA252D6CA9F}"/>
              </a:ext>
            </a:extLst>
          </p:cNvPr>
          <p:cNvSpPr>
            <a:spLocks noGrp="1"/>
          </p:cNvSpPr>
          <p:nvPr>
            <p:ph type="title"/>
          </p:nvPr>
        </p:nvSpPr>
        <p:spPr>
          <a:xfrm>
            <a:off x="571500" y="365125"/>
            <a:ext cx="11049000" cy="626277"/>
          </a:xfrm>
        </p:spPr>
        <p:txBody>
          <a:bodyPr>
            <a:normAutofit/>
          </a:bodyPr>
          <a:lstStyle/>
          <a:p>
            <a:r>
              <a:rPr lang="en-US" sz="3600" b="1" dirty="0">
                <a:effectLst/>
                <a:latin typeface="Arial" panose="020B0604020202020204" pitchFamily="34" charset="0"/>
                <a:ea typeface="Arial" panose="020B0604020202020204" pitchFamily="34" charset="0"/>
              </a:rPr>
              <a:t>R20.11 (Photocathode development (ECA FOA))</a:t>
            </a:r>
            <a:endParaRPr lang="en-US" sz="3600" dirty="0"/>
          </a:p>
        </p:txBody>
      </p:sp>
      <p:sp>
        <p:nvSpPr>
          <p:cNvPr id="3" name="Content Placeholder 2">
            <a:extLst>
              <a:ext uri="{FF2B5EF4-FFF2-40B4-BE49-F238E27FC236}">
                <a16:creationId xmlns:a16="http://schemas.microsoft.com/office/drawing/2014/main" id="{D2DFD4EB-A903-17C9-EB71-F080BE1D7DE2}"/>
              </a:ext>
            </a:extLst>
          </p:cNvPr>
          <p:cNvSpPr>
            <a:spLocks noGrp="1"/>
          </p:cNvSpPr>
          <p:nvPr>
            <p:ph idx="1"/>
          </p:nvPr>
        </p:nvSpPr>
        <p:spPr>
          <a:xfrm>
            <a:off x="571500" y="991403"/>
            <a:ext cx="11049000" cy="5041408"/>
          </a:xfrm>
        </p:spPr>
        <p:txBody>
          <a:bodyPr>
            <a:normAutofit fontScale="92500" lnSpcReduction="20000"/>
          </a:bodyPr>
          <a:lstStyle/>
          <a:p>
            <a:pPr marL="0" indent="0"/>
            <a:r>
              <a:rPr lang="en-US" sz="1900" dirty="0">
                <a:effectLst/>
                <a:latin typeface="Arial" panose="020B0604020202020204" pitchFamily="34" charset="0"/>
                <a:ea typeface="Arial" panose="020B0604020202020204" pitchFamily="34" charset="0"/>
              </a:rPr>
              <a:t>Review parallel efforts on photocathode production to cross-disseminate lessons learned and maximize community’s success towards establishing photocathode production for EIC and beyond.</a:t>
            </a:r>
            <a:endParaRPr lang="en-US" sz="1900" dirty="0">
              <a:effectLst/>
              <a:latin typeface="Times New Roman" panose="02020603050405020304" pitchFamily="18" charset="0"/>
              <a:ea typeface="Times New Roman" panose="02020603050405020304" pitchFamily="18" charset="0"/>
            </a:endParaRPr>
          </a:p>
          <a:p>
            <a:pPr marL="0" indent="0"/>
            <a:endParaRPr lang="en-US" sz="1400" b="1" dirty="0">
              <a:latin typeface="Arial" panose="020B0604020202020204" pitchFamily="34" charset="0"/>
            </a:endParaRPr>
          </a:p>
          <a:p>
            <a:pPr marL="0" indent="0"/>
            <a:r>
              <a:rPr lang="en-US" sz="1400" b="1" dirty="0">
                <a:latin typeface="Arial" panose="020B0604020202020204" pitchFamily="34" charset="0"/>
              </a:rPr>
              <a:t>Photocathode material development:</a:t>
            </a:r>
          </a:p>
          <a:p>
            <a:pPr marL="285750" indent="-285750">
              <a:buFont typeface="Arial" panose="020B0604020202020204" pitchFamily="34" charset="0"/>
              <a:buChar char="•"/>
            </a:pPr>
            <a:r>
              <a:rPr lang="en-US" sz="1400" dirty="0">
                <a:latin typeface="Arial" panose="020B0604020202020204" pitchFamily="34" charset="0"/>
                <a:ea typeface="Calibri" panose="020F0502020204030204" pitchFamily="34" charset="0"/>
              </a:rPr>
              <a:t>Epitaxial growth of alkali antimonide photocathodes with low roughness (&lt; 1nm) and high quantum efficiency (8%~9% at 532 nm) are developed as high intensity electron source for EIC hadron cooling. (ECA FOA)</a:t>
            </a:r>
          </a:p>
          <a:p>
            <a:pPr marL="285750" marR="0" indent="-285750">
              <a:spcBef>
                <a:spcPts val="0"/>
              </a:spcBef>
              <a:spcAft>
                <a:spcPts val="100"/>
              </a:spcAft>
              <a:buFont typeface="Arial" panose="020B0604020202020204" pitchFamily="34" charset="0"/>
              <a:buChar char="•"/>
            </a:pPr>
            <a:r>
              <a:rPr lang="en-US" sz="1400" dirty="0"/>
              <a:t>BNL/ODU/JLab collaboration(FOA) developed Distributed Bragg Reflector Superlattice GaAs(DBR-SL-GaAs) photocathode by MOCVD (QE=2.3%, ESP=90%). Cathode was tested in the polarized gun and generated 11 nC bunch charge, 30 uA average current and highly polarized beam.</a:t>
            </a:r>
          </a:p>
          <a:p>
            <a:pPr lvl="1"/>
            <a:r>
              <a:rPr lang="en-US" sz="1400" dirty="0"/>
              <a:t>BNL/Sandia collaboration developed DBR-SL-GaAs photocathode by MBE (QE=15%, ESP=75%). 7 samples shipped to BNL and tested in the CAD/EIC Mott polarimeter.</a:t>
            </a:r>
          </a:p>
          <a:p>
            <a:pPr lvl="1"/>
            <a:r>
              <a:rPr lang="en-US" sz="1400" dirty="0"/>
              <a:t>BNL/SMI (SBIR) collaboration produced 3 DBR-SL-GaAs samples (QE ~6%, ESP=65%) and tested in the CAD/EIC Mott polarimeter.</a:t>
            </a:r>
          </a:p>
          <a:p>
            <a:pPr lvl="1"/>
            <a:r>
              <a:rPr lang="en-US" sz="1400" dirty="0"/>
              <a:t>SL-GaAs coated with monolayer graphene shows up to 90% polarization, and QE up to 0.3%</a:t>
            </a:r>
          </a:p>
          <a:p>
            <a:pPr marL="285750" indent="-285750">
              <a:buFont typeface="Arial" panose="020B0604020202020204" pitchFamily="34" charset="0"/>
              <a:buChar char="•"/>
            </a:pPr>
            <a:r>
              <a:rPr lang="en-US" sz="1400" dirty="0">
                <a:solidFill>
                  <a:srgbClr val="FF0000"/>
                </a:solidFill>
              </a:rPr>
              <a:t>There is ongoing effort at BNL (HEP and ARDAP projects) in engineering of III-Nitride photocathodes for spin polarized electron beams. </a:t>
            </a:r>
          </a:p>
          <a:p>
            <a:pPr marL="0" indent="0"/>
            <a:r>
              <a:rPr lang="en-US" sz="1400" b="1" dirty="0">
                <a:latin typeface="Arial" panose="020B0604020202020204" pitchFamily="34" charset="0"/>
              </a:rPr>
              <a:t>Photocathode production for RHIC operation:</a:t>
            </a:r>
          </a:p>
          <a:p>
            <a:pPr marL="285750" indent="-285750">
              <a:buFont typeface="Arial" panose="020B0604020202020204" pitchFamily="34" charset="0"/>
              <a:buChar char="•"/>
            </a:pPr>
            <a:r>
              <a:rPr lang="en-US" sz="1400" dirty="0">
                <a:latin typeface="Arial" panose="020B0604020202020204" pitchFamily="34" charset="0"/>
              </a:rPr>
              <a:t>Cooling gun R&amp;D in CAD: Sequentially grown alkali antimonide photocathodes are produced for RHIC beam cooling operations since 2018. 8~10 cathodes are grown for each production cycle and transported to the RHIC tunnel in UHV transport systems. The storage and transportation of the cathodes presents minimal degradation of cathode QE. </a:t>
            </a:r>
          </a:p>
          <a:p>
            <a:pPr marL="285750" indent="-285750">
              <a:buFont typeface="Arial" panose="020B0604020202020204" pitchFamily="34" charset="0"/>
              <a:buChar char="•"/>
            </a:pPr>
            <a:r>
              <a:rPr lang="en-US" sz="1400" dirty="0">
                <a:latin typeface="Arial" panose="020B0604020202020204" pitchFamily="34" charset="0"/>
              </a:rPr>
              <a:t>CeC-X: Both alkali antimonide and </a:t>
            </a:r>
            <a:r>
              <a:rPr lang="en-US" sz="1400" dirty="0" err="1">
                <a:latin typeface="Arial" panose="020B0604020202020204" pitchFamily="34" charset="0"/>
              </a:rPr>
              <a:t>CsTe</a:t>
            </a:r>
            <a:r>
              <a:rPr lang="en-US" sz="1400" dirty="0">
                <a:latin typeface="Arial" panose="020B0604020202020204" pitchFamily="34" charset="0"/>
              </a:rPr>
              <a:t> coated GaAs photocathodes are tested in the CeC gun. </a:t>
            </a:r>
          </a:p>
          <a:p>
            <a:pPr marL="0" indent="0"/>
            <a:r>
              <a:rPr lang="en-US" sz="1400" b="1" dirty="0">
                <a:latin typeface="Arial" panose="020B0604020202020204" pitchFamily="34" charset="0"/>
              </a:rPr>
              <a:t>Photocathode production for EIC hadron cooling:</a:t>
            </a:r>
          </a:p>
          <a:p>
            <a:pPr marL="285750" indent="-285750">
              <a:buFont typeface="Arial" panose="020B0604020202020204" pitchFamily="34" charset="0"/>
              <a:buChar char="•"/>
            </a:pPr>
            <a:r>
              <a:rPr lang="en-US" sz="1400" dirty="0">
                <a:latin typeface="Arial" panose="020B0604020202020204" pitchFamily="34" charset="0"/>
              </a:rPr>
              <a:t>Epitaxial K</a:t>
            </a:r>
            <a:r>
              <a:rPr lang="en-US" sz="1400" baseline="-25000" dirty="0">
                <a:latin typeface="Arial" panose="020B0604020202020204" pitchFamily="34" charset="0"/>
              </a:rPr>
              <a:t>2</a:t>
            </a:r>
            <a:r>
              <a:rPr lang="en-US" sz="1400" dirty="0">
                <a:latin typeface="Arial" panose="020B0604020202020204" pitchFamily="34" charset="0"/>
              </a:rPr>
              <a:t>CsSb photocathodes will be produced on 4H-SiC wafers, mounted on cathode assembly designed to accommodate the wafers. </a:t>
            </a:r>
          </a:p>
          <a:p>
            <a:pPr marL="285750" indent="-285750">
              <a:buFont typeface="Arial" panose="020B0604020202020204" pitchFamily="34" charset="0"/>
              <a:buChar char="•"/>
            </a:pPr>
            <a:r>
              <a:rPr lang="en-US" sz="1400" dirty="0">
                <a:latin typeface="Arial" panose="020B0604020202020204" pitchFamily="34" charset="0"/>
              </a:rPr>
              <a:t>Cathode production is upgraded from the existing procedure and practice for current RHIC operation, allowing similar transportation scheme to be adapted for EIC.</a:t>
            </a:r>
          </a:p>
          <a:p>
            <a:endParaRPr lang="en-US" dirty="0"/>
          </a:p>
        </p:txBody>
      </p:sp>
      <p:sp>
        <p:nvSpPr>
          <p:cNvPr id="4" name="Slide Number Placeholder 3">
            <a:extLst>
              <a:ext uri="{FF2B5EF4-FFF2-40B4-BE49-F238E27FC236}">
                <a16:creationId xmlns:a16="http://schemas.microsoft.com/office/drawing/2014/main" id="{12982337-DE38-27B2-1E1B-16314DD827F0}"/>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spTree>
    <p:extLst>
      <p:ext uri="{BB962C8B-B14F-4D97-AF65-F5344CB8AC3E}">
        <p14:creationId xmlns:p14="http://schemas.microsoft.com/office/powerpoint/2010/main" val="2857732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D6F40-5F5A-FA5E-74BB-8477873F64C6}"/>
              </a:ext>
            </a:extLst>
          </p:cNvPr>
          <p:cNvSpPr>
            <a:spLocks noGrp="1"/>
          </p:cNvSpPr>
          <p:nvPr>
            <p:ph type="title"/>
          </p:nvPr>
        </p:nvSpPr>
        <p:spPr>
          <a:xfrm>
            <a:off x="571500" y="365125"/>
            <a:ext cx="11049000" cy="887205"/>
          </a:xfrm>
        </p:spPr>
        <p:txBody>
          <a:bodyPr>
            <a:noAutofit/>
          </a:bodyPr>
          <a:lstStyle/>
          <a:p>
            <a:r>
              <a:rPr lang="en-US" sz="3600" b="1" dirty="0">
                <a:effectLst/>
                <a:latin typeface="Arial" panose="020B0604020202020204" pitchFamily="34" charset="0"/>
                <a:ea typeface="Arial" panose="020B0604020202020204" pitchFamily="34" charset="0"/>
              </a:rPr>
              <a:t>R20.11 (Photocathode development (ECA FOA))</a:t>
            </a:r>
            <a:endParaRPr lang="en-US" sz="3600" dirty="0"/>
          </a:p>
        </p:txBody>
      </p:sp>
      <p:sp>
        <p:nvSpPr>
          <p:cNvPr id="3" name="Content Placeholder 2">
            <a:extLst>
              <a:ext uri="{FF2B5EF4-FFF2-40B4-BE49-F238E27FC236}">
                <a16:creationId xmlns:a16="http://schemas.microsoft.com/office/drawing/2014/main" id="{FCE87450-C25A-684C-F9E6-E849D5A1C136}"/>
              </a:ext>
            </a:extLst>
          </p:cNvPr>
          <p:cNvSpPr>
            <a:spLocks noGrp="1"/>
          </p:cNvSpPr>
          <p:nvPr>
            <p:ph idx="1"/>
          </p:nvPr>
        </p:nvSpPr>
        <p:spPr>
          <a:xfrm>
            <a:off x="571500" y="1252331"/>
            <a:ext cx="11049000" cy="4337764"/>
          </a:xfrm>
        </p:spPr>
        <p:txBody>
          <a:bodyPr>
            <a:normAutofit fontScale="92500" lnSpcReduction="20000"/>
          </a:bodyPr>
          <a:lstStyle/>
          <a:p>
            <a:r>
              <a:rPr lang="en-US" sz="2200" dirty="0">
                <a:latin typeface="Arial" panose="020B0604020202020204" pitchFamily="34" charset="0"/>
                <a:cs typeface="Arial" panose="020B0604020202020204" pitchFamily="34" charset="0"/>
              </a:rPr>
              <a:t>Synergies:</a:t>
            </a:r>
          </a:p>
          <a:p>
            <a:endParaRPr lang="en-US" sz="2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200" b="0" i="0" u="none" strike="noStrike" dirty="0">
                <a:solidFill>
                  <a:srgbClr val="000000"/>
                </a:solidFill>
                <a:effectLst/>
                <a:latin typeface="Arial" panose="020B0604020202020204" pitchFamily="34" charset="0"/>
                <a:cs typeface="Arial" panose="020B0604020202020204" pitchFamily="34" charset="0"/>
              </a:rPr>
              <a:t>For the polarized source  (SL-GaAs) – Erdong Wang</a:t>
            </a:r>
          </a:p>
          <a:p>
            <a:pPr marL="914400" lvl="1" indent="-457200"/>
            <a:r>
              <a:rPr lang="en-US" sz="1900" b="0" i="0" u="none" strike="noStrike" dirty="0">
                <a:solidFill>
                  <a:srgbClr val="0000FF"/>
                </a:solidFill>
                <a:effectLst/>
                <a:latin typeface="Arial" panose="020B0604020202020204" pitchFamily="34" charset="0"/>
                <a:cs typeface="Arial" panose="020B0604020202020204" pitchFamily="34" charset="0"/>
              </a:rPr>
              <a:t>Efforts (FOA, SBIR) aim to bring the supply chain back to US for stable supply for EIC</a:t>
            </a:r>
          </a:p>
          <a:p>
            <a:pPr marL="914400" lvl="1" indent="-457200"/>
            <a:r>
              <a:rPr lang="en-US" sz="1900" b="0" i="0" u="none" strike="noStrike" dirty="0">
                <a:solidFill>
                  <a:srgbClr val="0000FF"/>
                </a:solidFill>
                <a:effectLst/>
                <a:latin typeface="Arial" panose="020B0604020202020204" pitchFamily="34" charset="0"/>
                <a:cs typeface="Arial" panose="020B0604020202020204" pitchFamily="34" charset="0"/>
              </a:rPr>
              <a:t>Developing potential vendors, may have one reliable vendor at the end. </a:t>
            </a:r>
          </a:p>
          <a:p>
            <a:pPr marL="914400" lvl="1" indent="-457200"/>
            <a:r>
              <a:rPr lang="en-US" sz="1900" b="0" i="0" u="none" strike="noStrike" dirty="0">
                <a:solidFill>
                  <a:srgbClr val="0000FF"/>
                </a:solidFill>
                <a:effectLst/>
                <a:latin typeface="Arial" panose="020B0604020202020204" pitchFamily="34" charset="0"/>
                <a:cs typeface="Arial" panose="020B0604020202020204" pitchFamily="34" charset="0"/>
              </a:rPr>
              <a:t>All these labs sample were tested at CAD/EIC Mott polarimeter for verifying the quality.</a:t>
            </a:r>
          </a:p>
          <a:p>
            <a:pPr marL="914400" lvl="1" indent="-457200"/>
            <a:r>
              <a:rPr lang="en-US" sz="1900" dirty="0">
                <a:solidFill>
                  <a:srgbClr val="0000FF"/>
                </a:solidFill>
                <a:latin typeface="Arial" panose="020B0604020202020204" pitchFamily="34" charset="0"/>
                <a:cs typeface="Arial" panose="020B0604020202020204" pitchFamily="34" charset="0"/>
              </a:rPr>
              <a:t>S</a:t>
            </a:r>
            <a:r>
              <a:rPr lang="en-US" sz="1900" b="0" i="0" u="none" strike="noStrike" dirty="0">
                <a:solidFill>
                  <a:srgbClr val="0000FF"/>
                </a:solidFill>
                <a:effectLst/>
                <a:latin typeface="Arial" panose="020B0604020202020204" pitchFamily="34" charset="0"/>
                <a:cs typeface="Arial" panose="020B0604020202020204" pitchFamily="34" charset="0"/>
              </a:rPr>
              <a:t>ample structures are well documented, published  and shared with each lab. </a:t>
            </a:r>
          </a:p>
          <a:p>
            <a:pPr marL="914400" lvl="1" indent="-457200"/>
            <a:r>
              <a:rPr lang="en-US" sz="1900" b="0" i="0" u="none" strike="noStrike" dirty="0">
                <a:solidFill>
                  <a:srgbClr val="0000FF"/>
                </a:solidFill>
                <a:effectLst/>
                <a:latin typeface="Arial" panose="020B0604020202020204" pitchFamily="34" charset="0"/>
                <a:cs typeface="Arial" panose="020B0604020202020204" pitchFamily="34" charset="0"/>
              </a:rPr>
              <a:t>One Gr-GaAs R&amp;D topic is increase of cathode lifetime for very long continuous operation to save using the wafers.</a:t>
            </a:r>
          </a:p>
          <a:p>
            <a:pPr marL="914400" lvl="1" indent="-457200"/>
            <a:endParaRPr lang="en-US" sz="1900" b="0" i="0" u="none" strike="noStrike" dirty="0">
              <a:solidFill>
                <a:srgbClr val="0000FF"/>
              </a:solidFill>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200" dirty="0">
                <a:latin typeface="Arial" panose="020B0604020202020204" pitchFamily="34" charset="0"/>
                <a:cs typeface="Arial" panose="020B0604020202020204" pitchFamily="34" charset="0"/>
              </a:rPr>
              <a:t>Multialkali photocathodes – Mengjia Gaowei</a:t>
            </a:r>
          </a:p>
          <a:p>
            <a:pPr marL="914400" lvl="1" indent="-457200"/>
            <a:r>
              <a:rPr lang="en-US" sz="1900" b="0" i="0" u="none" strike="noStrike" dirty="0">
                <a:solidFill>
                  <a:srgbClr val="0000FF"/>
                </a:solidFill>
                <a:effectLst/>
                <a:latin typeface="Arial" panose="020B0604020202020204" pitchFamily="34" charset="0"/>
                <a:cs typeface="Arial" panose="020B0604020202020204" pitchFamily="34" charset="0"/>
              </a:rPr>
              <a:t>Multialkali photocathode development is for EIC hadron cooling</a:t>
            </a:r>
          </a:p>
          <a:p>
            <a:pPr marL="914400" lvl="1" indent="-457200"/>
            <a:r>
              <a:rPr lang="en-US" sz="1900" b="0" i="0" u="none" strike="noStrike" dirty="0">
                <a:solidFill>
                  <a:srgbClr val="0000FF"/>
                </a:solidFill>
                <a:effectLst/>
                <a:latin typeface="Arial" panose="020B0604020202020204" pitchFamily="34" charset="0"/>
                <a:cs typeface="Arial" panose="020B0604020202020204" pitchFamily="34" charset="0"/>
              </a:rPr>
              <a:t>Production part is added to specifically address "</a:t>
            </a:r>
            <a:r>
              <a:rPr lang="en-US" sz="1900" b="1" i="0" u="none" strike="noStrike" dirty="0">
                <a:solidFill>
                  <a:srgbClr val="0000FF"/>
                </a:solidFill>
                <a:effectLst/>
                <a:latin typeface="Arial" panose="020B0604020202020204" pitchFamily="34" charset="0"/>
                <a:cs typeface="Arial" panose="020B0604020202020204" pitchFamily="34" charset="0"/>
              </a:rPr>
              <a:t>towards establishing photocathode production for EIC</a:t>
            </a:r>
            <a:r>
              <a:rPr lang="en-US" sz="1900" b="0" i="0" u="none" strike="noStrike" dirty="0">
                <a:solidFill>
                  <a:srgbClr val="0000FF"/>
                </a:solidFill>
                <a:effectLst/>
                <a:latin typeface="Arial" panose="020B0604020202020204" pitchFamily="34" charset="0"/>
                <a:cs typeface="Arial" panose="020B0604020202020204" pitchFamily="34" charset="0"/>
              </a:rPr>
              <a:t>" in the recommendation</a:t>
            </a:r>
          </a:p>
          <a:p>
            <a:pPr marL="914400" lvl="1" indent="-457200"/>
            <a:r>
              <a:rPr lang="en-US" sz="1900" dirty="0">
                <a:solidFill>
                  <a:srgbClr val="0000FF"/>
                </a:solidFill>
                <a:latin typeface="Arial" panose="020B0604020202020204" pitchFamily="34" charset="0"/>
                <a:cs typeface="Arial" panose="020B0604020202020204" pitchFamily="34" charset="0"/>
              </a:rPr>
              <a:t>P</a:t>
            </a:r>
            <a:r>
              <a:rPr lang="en-US" sz="1900" b="0" i="0" u="none" strike="noStrike" dirty="0">
                <a:solidFill>
                  <a:srgbClr val="0000FF"/>
                </a:solidFill>
                <a:effectLst/>
                <a:latin typeface="Arial" panose="020B0604020202020204" pitchFamily="34" charset="0"/>
                <a:cs typeface="Arial" panose="020B0604020202020204" pitchFamily="34" charset="0"/>
              </a:rPr>
              <a:t>ractices for LEREC and CeC cathodes provide great experience (procedure, apparatus, work force) for EIC cathode production.</a:t>
            </a:r>
          </a:p>
          <a:p>
            <a:endParaRPr lang="en-US" dirty="0"/>
          </a:p>
        </p:txBody>
      </p:sp>
      <p:sp>
        <p:nvSpPr>
          <p:cNvPr id="4" name="Slide Number Placeholder 3">
            <a:extLst>
              <a:ext uri="{FF2B5EF4-FFF2-40B4-BE49-F238E27FC236}">
                <a16:creationId xmlns:a16="http://schemas.microsoft.com/office/drawing/2014/main" id="{63256639-40AF-A887-9385-FED225BBDF18}"/>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spTree>
    <p:extLst>
      <p:ext uri="{BB962C8B-B14F-4D97-AF65-F5344CB8AC3E}">
        <p14:creationId xmlns:p14="http://schemas.microsoft.com/office/powerpoint/2010/main" val="1270273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D69E3-A2A1-0C44-A064-1812FFD3C80A}"/>
              </a:ext>
            </a:extLst>
          </p:cNvPr>
          <p:cNvSpPr>
            <a:spLocks noGrp="1"/>
          </p:cNvSpPr>
          <p:nvPr>
            <p:ph type="sldNum" sz="quarter" idx="4"/>
          </p:nvPr>
        </p:nvSpPr>
        <p:spPr/>
        <p:txBody>
          <a:bodyPr/>
          <a:lstStyle/>
          <a:p>
            <a:fld id="{933A556B-7C63-244D-9B7C-B0EA8042B330}" type="slidenum">
              <a:rPr lang="en-US" smtClean="0"/>
              <a:pPr/>
              <a:t>15</a:t>
            </a:fld>
            <a:endParaRPr lang="en-US" dirty="0"/>
          </a:p>
        </p:txBody>
      </p:sp>
      <p:sp>
        <p:nvSpPr>
          <p:cNvPr id="3" name="Title 2">
            <a:extLst>
              <a:ext uri="{FF2B5EF4-FFF2-40B4-BE49-F238E27FC236}">
                <a16:creationId xmlns:a16="http://schemas.microsoft.com/office/drawing/2014/main" id="{0B0DCB82-EAA3-0644-8132-963AEAE1C231}"/>
              </a:ext>
            </a:extLst>
          </p:cNvPr>
          <p:cNvSpPr>
            <a:spLocks noGrp="1"/>
          </p:cNvSpPr>
          <p:nvPr>
            <p:ph type="ctrTitle"/>
          </p:nvPr>
        </p:nvSpPr>
        <p:spPr/>
        <p:txBody>
          <a:bodyPr/>
          <a:lstStyle/>
          <a:p>
            <a:r>
              <a:rPr lang="en-US" dirty="0"/>
              <a:t>MAC-21</a:t>
            </a:r>
          </a:p>
        </p:txBody>
      </p:sp>
    </p:spTree>
    <p:extLst>
      <p:ext uri="{BB962C8B-B14F-4D97-AF65-F5344CB8AC3E}">
        <p14:creationId xmlns:p14="http://schemas.microsoft.com/office/powerpoint/2010/main" val="3445195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A2B92-7221-5143-9B21-CA6806B014DD}"/>
              </a:ext>
            </a:extLst>
          </p:cNvPr>
          <p:cNvSpPr>
            <a:spLocks noGrp="1"/>
          </p:cNvSpPr>
          <p:nvPr>
            <p:ph type="title"/>
          </p:nvPr>
        </p:nvSpPr>
        <p:spPr>
          <a:xfrm>
            <a:off x="571500" y="365125"/>
            <a:ext cx="11049000" cy="653447"/>
          </a:xfrm>
        </p:spPr>
        <p:txBody>
          <a:bodyPr>
            <a:normAutofit fontScale="90000"/>
          </a:bodyPr>
          <a:lstStyle/>
          <a:p>
            <a:r>
              <a:rPr lang="en-US"/>
              <a:t>MAC-21 </a:t>
            </a:r>
            <a:r>
              <a:rPr lang="en-US" dirty="0"/>
              <a:t>Charge</a:t>
            </a:r>
          </a:p>
        </p:txBody>
      </p:sp>
      <p:sp>
        <p:nvSpPr>
          <p:cNvPr id="3" name="Content Placeholder 2">
            <a:extLst>
              <a:ext uri="{FF2B5EF4-FFF2-40B4-BE49-F238E27FC236}">
                <a16:creationId xmlns:a16="http://schemas.microsoft.com/office/drawing/2014/main" id="{25A24798-56EB-394A-AD20-A4E69A8FD54C}"/>
              </a:ext>
            </a:extLst>
          </p:cNvPr>
          <p:cNvSpPr>
            <a:spLocks noGrp="1"/>
          </p:cNvSpPr>
          <p:nvPr>
            <p:ph idx="1"/>
          </p:nvPr>
        </p:nvSpPr>
        <p:spPr>
          <a:xfrm>
            <a:off x="571500" y="1138315"/>
            <a:ext cx="11049000" cy="5178280"/>
          </a:xfrm>
        </p:spPr>
        <p:txBody>
          <a:bodyPr>
            <a:normAutofit fontScale="92500" lnSpcReduction="20000"/>
          </a:bodyPr>
          <a:lstStyle/>
          <a:p>
            <a:pPr marL="0" marR="0"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After 24 years of RHIC operation, the Collider-Accelerator Department (C-AD) is preparing for the final RHIC Run with the new sPHENIX and the upgraded STAR detectors in FY 2025 (ending 30 Sep 2025), with a possible extension into FY 2026. After completion of the RHIC physics programs, C-AD will assume responsibility for removal of equipment not needed for the EIC from the RHIC tunnel and experimental halls, will maintain the hadron accelerator complex in a ready state and will continue R&amp;D in accelerator science and technology.</a:t>
            </a:r>
          </a:p>
          <a:p>
            <a:pPr marL="0" marR="0"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During this year’s MAC we request the committee’s review and advice 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operation with sPHENIX and STAR in the final Run-25, (ii) the plans for maintaining and upgrading the hadron injector complex over the next decade for EIC, and (iii) the presented R&amp;D efforts.</a:t>
            </a:r>
          </a:p>
          <a:p>
            <a:pPr marL="0" marR="0" algn="just"/>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items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(ii), please address the following charge questions:</a:t>
            </a:r>
            <a:br>
              <a:rPr lang="en-US" sz="9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buFont typeface="Times New Roman" panose="02020603050405020304" pitchFamily="18" charset="0"/>
              <a:buAutoNum type="alphaLcParen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Are the technical goals realistic to meet the stated goals?</a:t>
            </a:r>
          </a:p>
          <a:p>
            <a:pPr marL="342900" marR="0" lvl="0" indent="-342900">
              <a:buFont typeface="Times New Roman" panose="02020603050405020304" pitchFamily="18" charset="0"/>
              <a:buAutoNum type="alphaLcParen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Are there any technical issues that were missed or need additional attention?</a:t>
            </a:r>
          </a:p>
          <a:p>
            <a:pPr marL="0" marR="0"/>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item (iii), please address, in addition, the following charge question:</a:t>
            </a:r>
            <a:br>
              <a:rPr lang="en-US" sz="12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buFont typeface="Times New Roman" panose="02020603050405020304" pitchFamily="18" charset="0"/>
              <a:buAutoNum type="alphaLcParen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Is the accelerator R&amp;D effort well executed, and future work well planned?</a:t>
            </a:r>
          </a:p>
          <a:p>
            <a:pPr marL="457200" marR="0"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Any other comments on the C-AD accelerator operation and R&amp;D are welcome. </a:t>
            </a:r>
          </a:p>
          <a:p>
            <a:pPr marL="0" marR="0"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is requested that a concise report responsive to this charge be forwarded to the C-AD Chair, Wolfram Fischer, by 3 January 2025.</a:t>
            </a:r>
          </a:p>
          <a:p>
            <a:pPr marL="63500" marR="80010" algn="just">
              <a:spcBef>
                <a:spcPts val="1175"/>
              </a:spcBef>
            </a:pPr>
            <a:endParaRPr lang="en-US" sz="18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4" name="Slide Number Placeholder 3">
            <a:extLst>
              <a:ext uri="{FF2B5EF4-FFF2-40B4-BE49-F238E27FC236}">
                <a16:creationId xmlns:a16="http://schemas.microsoft.com/office/drawing/2014/main" id="{7F4F8258-FE48-874A-8201-C9AD6D4BB855}"/>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spTree>
    <p:extLst>
      <p:ext uri="{BB962C8B-B14F-4D97-AF65-F5344CB8AC3E}">
        <p14:creationId xmlns:p14="http://schemas.microsoft.com/office/powerpoint/2010/main" val="2193738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E24F-AC3B-E648-87ED-354EF55AD047}"/>
              </a:ext>
            </a:extLst>
          </p:cNvPr>
          <p:cNvSpPr>
            <a:spLocks noGrp="1"/>
          </p:cNvSpPr>
          <p:nvPr>
            <p:ph type="title"/>
          </p:nvPr>
        </p:nvSpPr>
        <p:spPr/>
        <p:txBody>
          <a:bodyPr/>
          <a:lstStyle/>
          <a:p>
            <a:r>
              <a:rPr lang="en-US" dirty="0"/>
              <a:t>Committee Members (4-year terms)</a:t>
            </a:r>
          </a:p>
        </p:txBody>
      </p:sp>
      <p:sp>
        <p:nvSpPr>
          <p:cNvPr id="3" name="Content Placeholder 2">
            <a:extLst>
              <a:ext uri="{FF2B5EF4-FFF2-40B4-BE49-F238E27FC236}">
                <a16:creationId xmlns:a16="http://schemas.microsoft.com/office/drawing/2014/main" id="{D4B5E6F1-AFE2-1C40-9DB1-C020ACF01FA1}"/>
              </a:ext>
            </a:extLst>
          </p:cNvPr>
          <p:cNvSpPr>
            <a:spLocks noGrp="1"/>
          </p:cNvSpPr>
          <p:nvPr>
            <p:ph idx="1"/>
          </p:nvPr>
        </p:nvSpPr>
        <p:spPr/>
        <p:txBody>
          <a:bodyPr/>
          <a:lstStyle/>
          <a:p>
            <a:pPr marL="0" indent="0"/>
            <a:endParaRPr lang="en-US" dirty="0"/>
          </a:p>
          <a:p>
            <a:pPr marL="457200" indent="-457200">
              <a:buFont typeface="Arial" panose="020B0604020202020204" pitchFamily="34" charset="0"/>
              <a:buChar char="•"/>
            </a:pPr>
            <a:r>
              <a:rPr lang="en-US" dirty="0"/>
              <a:t>Sasha Valishev, FNAL (2025) – Chair</a:t>
            </a:r>
          </a:p>
          <a:p>
            <a:pPr marL="457200" indent="-457200">
              <a:buFont typeface="Arial" panose="020B0604020202020204" pitchFamily="34" charset="0"/>
              <a:buChar char="•"/>
            </a:pPr>
            <a:r>
              <a:rPr lang="en-US" dirty="0"/>
              <a:t>Richard Scrivens, CERN (2025)</a:t>
            </a:r>
          </a:p>
          <a:p>
            <a:pPr marL="457200" indent="-457200">
              <a:buFont typeface="Arial" panose="020B0604020202020204" pitchFamily="34" charset="0"/>
              <a:buChar char="•"/>
            </a:pPr>
            <a:r>
              <a:rPr lang="en-US" dirty="0"/>
              <a:t>Andreas Lehrach, RWTH Aachen (2025)</a:t>
            </a:r>
          </a:p>
          <a:p>
            <a:pPr marL="457200" indent="-457200">
              <a:buFont typeface="Arial" panose="020B0604020202020204" pitchFamily="34" charset="0"/>
              <a:buChar char="•"/>
            </a:pPr>
            <a:r>
              <a:rPr lang="en-US" dirty="0"/>
              <a:t>Uli Wienands, ANL (2025)</a:t>
            </a:r>
          </a:p>
          <a:p>
            <a:pPr marL="457200" indent="-457200">
              <a:buFont typeface="Arial" panose="020B0604020202020204" pitchFamily="34" charset="0"/>
              <a:buChar char="•"/>
            </a:pPr>
            <a:r>
              <a:rPr lang="en-US" dirty="0"/>
              <a:t>Yoichi Sato, J-PARC/KEK (2026)</a:t>
            </a:r>
          </a:p>
          <a:p>
            <a:pPr marL="457200" indent="-457200">
              <a:buFont typeface="Arial" panose="020B0604020202020204" pitchFamily="34" charset="0"/>
              <a:buChar char="•"/>
            </a:pPr>
            <a:r>
              <a:rPr lang="en-US" dirty="0"/>
              <a:t>Ralph Assmann, GSI (2027)</a:t>
            </a:r>
          </a:p>
          <a:p>
            <a:pPr marL="0" indent="0"/>
            <a:endParaRPr lang="en-US" dirty="0"/>
          </a:p>
        </p:txBody>
      </p:sp>
      <p:sp>
        <p:nvSpPr>
          <p:cNvPr id="4" name="Slide Number Placeholder 3">
            <a:extLst>
              <a:ext uri="{FF2B5EF4-FFF2-40B4-BE49-F238E27FC236}">
                <a16:creationId xmlns:a16="http://schemas.microsoft.com/office/drawing/2014/main" id="{D4336B35-46E7-A643-AFB1-79103876C54F}"/>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Tree>
    <p:extLst>
      <p:ext uri="{BB962C8B-B14F-4D97-AF65-F5344CB8AC3E}">
        <p14:creationId xmlns:p14="http://schemas.microsoft.com/office/powerpoint/2010/main" val="2718507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30BD-CBED-3745-A0AC-30EC3236C904}"/>
              </a:ext>
            </a:extLst>
          </p:cNvPr>
          <p:cNvSpPr>
            <a:spLocks noGrp="1"/>
          </p:cNvSpPr>
          <p:nvPr>
            <p:ph type="title"/>
          </p:nvPr>
        </p:nvSpPr>
        <p:spPr>
          <a:xfrm>
            <a:off x="571500" y="176281"/>
            <a:ext cx="11049000" cy="606758"/>
          </a:xfrm>
        </p:spPr>
        <p:txBody>
          <a:bodyPr>
            <a:normAutofit fontScale="90000"/>
          </a:bodyPr>
          <a:lstStyle/>
          <a:p>
            <a:r>
              <a:rPr lang="en-US" dirty="0"/>
              <a:t>Collider-Accelerator Department facilities </a:t>
            </a:r>
          </a:p>
        </p:txBody>
      </p:sp>
      <p:sp>
        <p:nvSpPr>
          <p:cNvPr id="3" name="Slide Number Placeholder 2">
            <a:extLst>
              <a:ext uri="{FF2B5EF4-FFF2-40B4-BE49-F238E27FC236}">
                <a16:creationId xmlns:a16="http://schemas.microsoft.com/office/drawing/2014/main" id="{DC6CE0EF-FF2B-B341-98F0-7C86AE8F5221}"/>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sp>
        <p:nvSpPr>
          <p:cNvPr id="5" name="TextBox 4">
            <a:extLst>
              <a:ext uri="{FF2B5EF4-FFF2-40B4-BE49-F238E27FC236}">
                <a16:creationId xmlns:a16="http://schemas.microsoft.com/office/drawing/2014/main" id="{04790FA1-2D75-0E49-ACC0-230A9E546D60}"/>
              </a:ext>
            </a:extLst>
          </p:cNvPr>
          <p:cNvSpPr txBox="1"/>
          <p:nvPr/>
        </p:nvSpPr>
        <p:spPr>
          <a:xfrm>
            <a:off x="186958" y="1438236"/>
            <a:ext cx="2860078" cy="5109091"/>
          </a:xfrm>
          <a:prstGeom prst="rect">
            <a:avLst/>
          </a:prstGeom>
          <a:noFill/>
        </p:spPr>
        <p:txBody>
          <a:bodyPr wrap="none" rtlCol="0">
            <a:spAutoFit/>
          </a:bodyPr>
          <a:lstStyle/>
          <a:p>
            <a:r>
              <a:rPr lang="en-US" dirty="0"/>
              <a:t> Uniquely flexible and </a:t>
            </a:r>
            <a:br>
              <a:rPr lang="en-US" dirty="0"/>
            </a:br>
            <a:r>
              <a:rPr lang="en-US" dirty="0"/>
              <a:t> only hadron collider in </a:t>
            </a:r>
            <a:br>
              <a:rPr lang="en-US" dirty="0"/>
            </a:br>
            <a:r>
              <a:rPr lang="en-US" dirty="0"/>
              <a:t> US for exploration of </a:t>
            </a:r>
            <a:br>
              <a:rPr lang="en-US" dirty="0"/>
            </a:br>
            <a:r>
              <a:rPr lang="en-US" dirty="0"/>
              <a:t> QCD phase diagram </a:t>
            </a:r>
            <a:br>
              <a:rPr lang="en-US" dirty="0"/>
            </a:br>
            <a:r>
              <a:rPr lang="en-US" dirty="0"/>
              <a:t> and proton spin</a:t>
            </a:r>
            <a:br>
              <a:rPr lang="en-US" dirty="0"/>
            </a:br>
            <a:endParaRPr lang="en-US" dirty="0"/>
          </a:p>
          <a:p>
            <a:r>
              <a:rPr lang="en-US" dirty="0"/>
              <a:t>Injectors also used for </a:t>
            </a:r>
            <a:br>
              <a:rPr lang="en-US" dirty="0"/>
            </a:br>
            <a:r>
              <a:rPr lang="en-US" dirty="0"/>
              <a:t>application programs:</a:t>
            </a:r>
            <a:br>
              <a:rPr lang="en-US" dirty="0">
                <a:solidFill>
                  <a:srgbClr val="0432FF"/>
                </a:solidFill>
              </a:rPr>
            </a:br>
            <a:r>
              <a:rPr lang="en-US" dirty="0">
                <a:solidFill>
                  <a:srgbClr val="0432FF"/>
                </a:solidFill>
              </a:rPr>
              <a:t>-</a:t>
            </a:r>
            <a:r>
              <a:rPr lang="en-US" dirty="0"/>
              <a:t> </a:t>
            </a:r>
            <a:r>
              <a:rPr lang="en-US" sz="1600" dirty="0">
                <a:solidFill>
                  <a:srgbClr val="0432FF"/>
                </a:solidFill>
              </a:rPr>
              <a:t>Linac/BLIP for</a:t>
            </a:r>
            <a:br>
              <a:rPr lang="en-US" sz="1600" dirty="0">
                <a:solidFill>
                  <a:srgbClr val="0432FF"/>
                </a:solidFill>
              </a:rPr>
            </a:br>
            <a:r>
              <a:rPr lang="en-US" sz="1600" dirty="0">
                <a:solidFill>
                  <a:srgbClr val="0432FF"/>
                </a:solidFill>
              </a:rPr>
              <a:t>  isotope production</a:t>
            </a:r>
            <a:br>
              <a:rPr lang="en-US" sz="600" dirty="0">
                <a:solidFill>
                  <a:srgbClr val="0432FF"/>
                </a:solidFill>
              </a:rPr>
            </a:br>
            <a:br>
              <a:rPr lang="en-US" sz="600" dirty="0">
                <a:solidFill>
                  <a:srgbClr val="0432FF"/>
                </a:solidFill>
              </a:rPr>
            </a:br>
            <a:r>
              <a:rPr lang="en-US" sz="1600" dirty="0">
                <a:solidFill>
                  <a:srgbClr val="0432FF"/>
                </a:solidFill>
              </a:rPr>
              <a:t>- Booster/NSRL for</a:t>
            </a:r>
            <a:br>
              <a:rPr lang="en-US" sz="1600" dirty="0">
                <a:solidFill>
                  <a:srgbClr val="0432FF"/>
                </a:solidFill>
              </a:rPr>
            </a:br>
            <a:r>
              <a:rPr lang="en-US" sz="1600" dirty="0">
                <a:solidFill>
                  <a:srgbClr val="0432FF"/>
                </a:solidFill>
              </a:rPr>
              <a:t>  space radiation studies</a:t>
            </a:r>
            <a:endParaRPr lang="en-US" sz="600" dirty="0">
              <a:solidFill>
                <a:srgbClr val="0432FF"/>
              </a:solidFill>
            </a:endParaRPr>
          </a:p>
          <a:p>
            <a:br>
              <a:rPr lang="en-US" sz="600" dirty="0">
                <a:solidFill>
                  <a:srgbClr val="0432FF"/>
                </a:solidFill>
              </a:rPr>
            </a:br>
            <a:r>
              <a:rPr lang="en-US" sz="1600" dirty="0">
                <a:solidFill>
                  <a:srgbClr val="0432FF"/>
                </a:solidFill>
              </a:rPr>
              <a:t>- Tandem for</a:t>
            </a:r>
            <a:br>
              <a:rPr lang="en-US" sz="1600" dirty="0">
                <a:solidFill>
                  <a:srgbClr val="0432FF"/>
                </a:solidFill>
              </a:rPr>
            </a:br>
            <a:r>
              <a:rPr lang="en-US" sz="1600" dirty="0">
                <a:solidFill>
                  <a:srgbClr val="0432FF"/>
                </a:solidFill>
              </a:rPr>
              <a:t>  industrial/academic users</a:t>
            </a:r>
          </a:p>
          <a:p>
            <a:pPr>
              <a:buFont typeface="Arial" panose="020B0604020202020204" pitchFamily="34" charset="0"/>
              <a:buChar char="•"/>
            </a:pPr>
            <a:endParaRPr lang="en-US" dirty="0"/>
          </a:p>
          <a:p>
            <a:r>
              <a:rPr lang="en-US" dirty="0"/>
              <a:t>R&amp;D for future facilities</a:t>
            </a:r>
            <a:br>
              <a:rPr lang="en-US" dirty="0"/>
            </a:br>
            <a:r>
              <a:rPr lang="en-US" dirty="0"/>
              <a:t>and application </a:t>
            </a:r>
            <a:br>
              <a:rPr lang="en-US" dirty="0"/>
            </a:br>
            <a:r>
              <a:rPr lang="en-US" sz="1400" dirty="0">
                <a:solidFill>
                  <a:srgbClr val="0432FF"/>
                </a:solidFill>
              </a:rPr>
              <a:t>sources, cooling, pol. beams, …</a:t>
            </a:r>
            <a:r>
              <a:rPr lang="en-US" dirty="0">
                <a:solidFill>
                  <a:srgbClr val="0432FF"/>
                </a:solidFill>
              </a:rPr>
              <a:t>  </a:t>
            </a:r>
          </a:p>
        </p:txBody>
      </p:sp>
      <p:pic>
        <p:nvPicPr>
          <p:cNvPr id="7" name="Picture 6" descr="Map&#10;&#10;Description automatically generated">
            <a:extLst>
              <a:ext uri="{FF2B5EF4-FFF2-40B4-BE49-F238E27FC236}">
                <a16:creationId xmlns:a16="http://schemas.microsoft.com/office/drawing/2014/main" id="{4E81B357-8887-CA4E-B6F9-6CF992BFA7CE}"/>
              </a:ext>
            </a:extLst>
          </p:cNvPr>
          <p:cNvPicPr>
            <a:picLocks noChangeAspect="1"/>
          </p:cNvPicPr>
          <p:nvPr/>
        </p:nvPicPr>
        <p:blipFill>
          <a:blip r:embed="rId2"/>
          <a:stretch>
            <a:fillRect/>
          </a:stretch>
        </p:blipFill>
        <p:spPr>
          <a:xfrm>
            <a:off x="2984300" y="983984"/>
            <a:ext cx="9207700" cy="5898682"/>
          </a:xfrm>
          <a:prstGeom prst="rect">
            <a:avLst/>
          </a:prstGeom>
        </p:spPr>
      </p:pic>
    </p:spTree>
    <p:extLst>
      <p:ext uri="{BB962C8B-B14F-4D97-AF65-F5344CB8AC3E}">
        <p14:creationId xmlns:p14="http://schemas.microsoft.com/office/powerpoint/2010/main" val="1067368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25949-6439-3A42-A220-90E06CE009C2}"/>
              </a:ext>
            </a:extLst>
          </p:cNvPr>
          <p:cNvSpPr>
            <a:spLocks noGrp="1"/>
          </p:cNvSpPr>
          <p:nvPr>
            <p:ph type="title"/>
          </p:nvPr>
        </p:nvSpPr>
        <p:spPr>
          <a:xfrm>
            <a:off x="571500" y="365126"/>
            <a:ext cx="11049000" cy="556617"/>
          </a:xfrm>
        </p:spPr>
        <p:txBody>
          <a:bodyPr>
            <a:normAutofit fontScale="90000"/>
          </a:bodyPr>
          <a:lstStyle/>
          <a:p>
            <a:r>
              <a:rPr lang="en-US" dirty="0"/>
              <a:t>Collider-Accelerator Department </a:t>
            </a:r>
          </a:p>
        </p:txBody>
      </p:sp>
      <p:sp>
        <p:nvSpPr>
          <p:cNvPr id="3" name="Content Placeholder 2">
            <a:extLst>
              <a:ext uri="{FF2B5EF4-FFF2-40B4-BE49-F238E27FC236}">
                <a16:creationId xmlns:a16="http://schemas.microsoft.com/office/drawing/2014/main" id="{AFE21142-4518-294D-A2F1-89670E142FBC}"/>
              </a:ext>
            </a:extLst>
          </p:cNvPr>
          <p:cNvSpPr>
            <a:spLocks noGrp="1"/>
          </p:cNvSpPr>
          <p:nvPr>
            <p:ph idx="1"/>
          </p:nvPr>
        </p:nvSpPr>
        <p:spPr>
          <a:xfrm>
            <a:off x="571500" y="1001167"/>
            <a:ext cx="11049000" cy="5755768"/>
          </a:xfrm>
        </p:spPr>
        <p:txBody>
          <a:bodyPr>
            <a:normAutofit/>
          </a:bodyPr>
          <a:lstStyle/>
          <a:p>
            <a:pPr marL="457200" indent="-457200">
              <a:buFont typeface="Arial" panose="020B0604020202020204" pitchFamily="34" charset="0"/>
              <a:buChar char="•"/>
            </a:pPr>
            <a:r>
              <a:rPr lang="en-US" sz="2000" dirty="0"/>
              <a:t>Mission: Design, develop, commission and operate state-of-the-art accelerators to carry out accelerator-based experiments in an environmentally responsible and safe manner. Perform accelerator R&amp;D towards the next generation of accelerator facilities and accelerator applications in support of national needs.</a:t>
            </a:r>
          </a:p>
          <a:p>
            <a:pPr marL="457200" indent="-457200">
              <a:buFont typeface="Arial" panose="020B0604020202020204" pitchFamily="34" charset="0"/>
              <a:buChar char="•"/>
            </a:pPr>
            <a:r>
              <a:rPr lang="en-US" sz="2400" dirty="0">
                <a:solidFill>
                  <a:srgbClr val="0000FF"/>
                </a:solidFill>
              </a:rPr>
              <a:t>FY2022 → 2023 → 2024 </a:t>
            </a:r>
            <a:br>
              <a:rPr lang="en-US" sz="2400" dirty="0">
                <a:solidFill>
                  <a:srgbClr val="0000FF"/>
                </a:solidFill>
              </a:rPr>
            </a:br>
            <a:r>
              <a:rPr lang="en-US" sz="2400" dirty="0">
                <a:solidFill>
                  <a:srgbClr val="0000FF"/>
                </a:solidFill>
              </a:rPr>
              <a:t>       402 →  409  →  390  heads, </a:t>
            </a:r>
            <a:br>
              <a:rPr lang="en-US" sz="2400" dirty="0">
                <a:solidFill>
                  <a:srgbClr val="0000FF"/>
                </a:solidFill>
              </a:rPr>
            </a:br>
            <a:r>
              <a:rPr lang="en-US" sz="2400" dirty="0">
                <a:solidFill>
                  <a:srgbClr val="0000FF"/>
                </a:solidFill>
              </a:rPr>
              <a:t>       398 →  411  →  415</a:t>
            </a:r>
            <a:r>
              <a:rPr lang="en-US" sz="2400" baseline="30000" dirty="0">
                <a:solidFill>
                  <a:srgbClr val="0000FF"/>
                </a:solidFill>
              </a:rPr>
              <a:t>*</a:t>
            </a:r>
            <a:r>
              <a:rPr lang="en-US" sz="2400" dirty="0">
                <a:solidFill>
                  <a:srgbClr val="0000FF"/>
                </a:solidFill>
              </a:rPr>
              <a:t> FTE</a:t>
            </a:r>
            <a:br>
              <a:rPr lang="en-US" sz="2400" dirty="0">
                <a:solidFill>
                  <a:srgbClr val="0000FF"/>
                </a:solidFill>
              </a:rPr>
            </a:br>
            <a:r>
              <a:rPr lang="en-US" sz="2400" baseline="30000" dirty="0">
                <a:solidFill>
                  <a:srgbClr val="0000FF"/>
                </a:solidFill>
              </a:rPr>
              <a:t>(* Changed method to calculate FTE - now FTE number larger with new method.) </a:t>
            </a:r>
            <a:endParaRPr lang="en-US" sz="2400" dirty="0">
              <a:solidFill>
                <a:srgbClr val="0000FF"/>
              </a:solidFill>
            </a:endParaRPr>
          </a:p>
          <a:p>
            <a:pPr marL="457200" indent="-457200">
              <a:buFont typeface="Arial" panose="020B0604020202020204" pitchFamily="34" charset="0"/>
              <a:buChar char="•"/>
            </a:pPr>
            <a:r>
              <a:rPr lang="en-US" sz="2000" dirty="0"/>
              <a:t>Significant legacy infrastructure issues (AGS started operation in 1960) are being addressed through continuous renovation and replacement of obsolete equipment.</a:t>
            </a:r>
          </a:p>
          <a:p>
            <a:endParaRPr lang="en-US" dirty="0"/>
          </a:p>
          <a:p>
            <a:endParaRPr lang="en-US" baseline="30000" dirty="0"/>
          </a:p>
          <a:p>
            <a:endParaRPr lang="en-US" baseline="30000" dirty="0"/>
          </a:p>
          <a:p>
            <a:endParaRPr lang="en-US" baseline="30000" dirty="0"/>
          </a:p>
        </p:txBody>
      </p:sp>
      <p:sp>
        <p:nvSpPr>
          <p:cNvPr id="4" name="Slide Number Placeholder 3">
            <a:extLst>
              <a:ext uri="{FF2B5EF4-FFF2-40B4-BE49-F238E27FC236}">
                <a16:creationId xmlns:a16="http://schemas.microsoft.com/office/drawing/2014/main" id="{6747059B-79AC-574D-B65F-3C9B5A8E771E}"/>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5" name="Picture 4">
            <a:extLst>
              <a:ext uri="{FF2B5EF4-FFF2-40B4-BE49-F238E27FC236}">
                <a16:creationId xmlns:a16="http://schemas.microsoft.com/office/drawing/2014/main" id="{914F0650-8FE1-5B48-8646-6F5580858CD7}"/>
              </a:ext>
            </a:extLst>
          </p:cNvPr>
          <p:cNvPicPr>
            <a:picLocks noChangeAspect="1"/>
          </p:cNvPicPr>
          <p:nvPr/>
        </p:nvPicPr>
        <p:blipFill>
          <a:blip r:embed="rId2"/>
          <a:stretch>
            <a:fillRect/>
          </a:stretch>
        </p:blipFill>
        <p:spPr>
          <a:xfrm>
            <a:off x="2156802" y="4389122"/>
            <a:ext cx="9268586" cy="2370237"/>
          </a:xfrm>
          <a:prstGeom prst="rect">
            <a:avLst/>
          </a:prstGeom>
        </p:spPr>
      </p:pic>
    </p:spTree>
    <p:extLst>
      <p:ext uri="{BB962C8B-B14F-4D97-AF65-F5344CB8AC3E}">
        <p14:creationId xmlns:p14="http://schemas.microsoft.com/office/powerpoint/2010/main" val="1172899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2A6-1378-5CFA-5F12-F1AF9EB8549B}"/>
              </a:ext>
            </a:extLst>
          </p:cNvPr>
          <p:cNvSpPr>
            <a:spLocks noGrp="1"/>
          </p:cNvSpPr>
          <p:nvPr>
            <p:ph type="title"/>
          </p:nvPr>
        </p:nvSpPr>
        <p:spPr>
          <a:xfrm>
            <a:off x="571500" y="365126"/>
            <a:ext cx="11049000" cy="1046232"/>
          </a:xfrm>
        </p:spPr>
        <p:txBody>
          <a:bodyPr/>
          <a:lstStyle/>
          <a:p>
            <a:r>
              <a:rPr lang="en-US" dirty="0"/>
              <a:t>C-AD focus areas</a:t>
            </a:r>
          </a:p>
        </p:txBody>
      </p:sp>
      <p:sp>
        <p:nvSpPr>
          <p:cNvPr id="3" name="Content Placeholder 2">
            <a:extLst>
              <a:ext uri="{FF2B5EF4-FFF2-40B4-BE49-F238E27FC236}">
                <a16:creationId xmlns:a16="http://schemas.microsoft.com/office/drawing/2014/main" id="{15E393BB-7A9D-74C6-70E5-8AF0AE99C430}"/>
              </a:ext>
            </a:extLst>
          </p:cNvPr>
          <p:cNvSpPr>
            <a:spLocks noGrp="1"/>
          </p:cNvSpPr>
          <p:nvPr>
            <p:ph idx="1"/>
          </p:nvPr>
        </p:nvSpPr>
        <p:spPr>
          <a:xfrm>
            <a:off x="571500" y="1311965"/>
            <a:ext cx="11049000" cy="4720845"/>
          </a:xfrm>
        </p:spPr>
        <p:txBody>
          <a:bodyPr>
            <a:normAutofit fontScale="77500" lnSpcReduction="20000"/>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3600" dirty="0">
                <a:solidFill>
                  <a:srgbClr val="0000FF"/>
                </a:solidFill>
              </a:rPr>
              <a:t>Preparation for final Run-25: </a:t>
            </a:r>
            <a:br>
              <a:rPr lang="en-US" sz="3600" dirty="0">
                <a:solidFill>
                  <a:srgbClr val="0000FF"/>
                </a:solidFill>
              </a:rPr>
            </a:br>
            <a:r>
              <a:rPr lang="en-US" sz="3600" dirty="0">
                <a:solidFill>
                  <a:srgbClr val="0000FF"/>
                </a:solidFill>
              </a:rPr>
              <a:t>Au+Au at 100/nucleon GeV beam energy</a:t>
            </a:r>
            <a:br>
              <a:rPr lang="en-US" sz="3600" dirty="0">
                <a:solidFill>
                  <a:srgbClr val="0000FF"/>
                </a:solidFill>
              </a:rPr>
            </a:br>
            <a:br>
              <a:rPr lang="en-US" sz="3600" dirty="0">
                <a:solidFill>
                  <a:srgbClr val="0000FF"/>
                </a:solidFill>
              </a:rPr>
            </a:br>
            <a:r>
              <a:rPr lang="en-US" sz="2600" dirty="0">
                <a:solidFill>
                  <a:srgbClr val="0000FF"/>
                </a:solidFill>
              </a:rPr>
              <a:t>other modes under consideration:</a:t>
            </a:r>
            <a:br>
              <a:rPr lang="en-US" sz="2600" dirty="0">
                <a:solidFill>
                  <a:srgbClr val="0000FF"/>
                </a:solidFill>
              </a:rPr>
            </a:br>
            <a:r>
              <a:rPr lang="en-US" sz="2600" dirty="0">
                <a:solidFill>
                  <a:srgbClr val="0000FF"/>
                </a:solidFill>
              </a:rPr>
              <a:t>p↑+p↑, p↑+A, O+O, FXT in STAR, APEX for EIC, CeC</a:t>
            </a:r>
          </a:p>
          <a:p>
            <a:pPr marL="0" indent="0"/>
            <a:endParaRPr lang="en-US" sz="3600" dirty="0"/>
          </a:p>
          <a:p>
            <a:pPr marL="457200" indent="-457200">
              <a:buFont typeface="Arial" panose="020B0604020202020204" pitchFamily="34" charset="0"/>
              <a:buChar char="•"/>
            </a:pPr>
            <a:r>
              <a:rPr lang="en-US" dirty="0"/>
              <a:t>Transition to EIC </a:t>
            </a:r>
          </a:p>
          <a:p>
            <a:pPr marL="914400" lvl="1" indent="-457200"/>
            <a:r>
              <a:rPr lang="en-US" dirty="0"/>
              <a:t>Workforce transition </a:t>
            </a:r>
          </a:p>
          <a:p>
            <a:pPr marL="914400" lvl="1" indent="-457200"/>
            <a:r>
              <a:rPr lang="en-US" dirty="0"/>
              <a:t>Accelerator Readiness Reviews</a:t>
            </a:r>
          </a:p>
          <a:p>
            <a:pPr marL="914400" lvl="1" indent="-457200"/>
            <a:r>
              <a:rPr lang="en-US" dirty="0"/>
              <a:t>Removal and Repurposing project</a:t>
            </a:r>
          </a:p>
          <a:p>
            <a:pPr marL="457200" indent="-457200">
              <a:buFont typeface="Arial" panose="020B0604020202020204" pitchFamily="34" charset="0"/>
              <a:buChar char="•"/>
            </a:pPr>
            <a:r>
              <a:rPr lang="en-US" dirty="0"/>
              <a:t>Support for growing Isotope Program, and NSRL</a:t>
            </a:r>
          </a:p>
          <a:p>
            <a:pPr marL="457200" indent="-457200">
              <a:buFont typeface="Arial" panose="020B0604020202020204" pitchFamily="34" charset="0"/>
              <a:buChar char="•"/>
            </a:pPr>
            <a:r>
              <a:rPr lang="en-US" dirty="0"/>
              <a:t>Electronics test facility proposal HEET</a:t>
            </a:r>
          </a:p>
          <a:p>
            <a:pPr marL="457200" indent="-457200">
              <a:buFont typeface="Arial" panose="020B0604020202020204" pitchFamily="34" charset="0"/>
              <a:buChar char="•"/>
            </a:pPr>
            <a:r>
              <a:rPr lang="en-US" dirty="0"/>
              <a:t>R&amp;D </a:t>
            </a:r>
          </a:p>
        </p:txBody>
      </p:sp>
      <p:sp>
        <p:nvSpPr>
          <p:cNvPr id="4" name="Slide Number Placeholder 3">
            <a:extLst>
              <a:ext uri="{FF2B5EF4-FFF2-40B4-BE49-F238E27FC236}">
                <a16:creationId xmlns:a16="http://schemas.microsoft.com/office/drawing/2014/main" id="{F32025BF-7D60-9F37-D0B9-28BAC50D3DB4}"/>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Tree>
    <p:extLst>
      <p:ext uri="{BB962C8B-B14F-4D97-AF65-F5344CB8AC3E}">
        <p14:creationId xmlns:p14="http://schemas.microsoft.com/office/powerpoint/2010/main" val="3291673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2D766-D241-3433-7458-4718BFFF09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56946-0E26-A30B-56DA-F53BF23163E9}"/>
              </a:ext>
            </a:extLst>
          </p:cNvPr>
          <p:cNvSpPr>
            <a:spLocks noGrp="1"/>
          </p:cNvSpPr>
          <p:nvPr>
            <p:ph type="title"/>
          </p:nvPr>
        </p:nvSpPr>
        <p:spPr>
          <a:xfrm>
            <a:off x="571500" y="176280"/>
            <a:ext cx="11049000" cy="660786"/>
          </a:xfrm>
        </p:spPr>
        <p:txBody>
          <a:bodyPr>
            <a:normAutofit fontScale="90000"/>
          </a:bodyPr>
          <a:lstStyle/>
          <a:p>
            <a:r>
              <a:rPr lang="en-US"/>
              <a:t>Accelerator Safety, Readiness Reviews</a:t>
            </a:r>
          </a:p>
        </p:txBody>
      </p:sp>
      <p:sp>
        <p:nvSpPr>
          <p:cNvPr id="3" name="Content Placeholder 2">
            <a:extLst>
              <a:ext uri="{FF2B5EF4-FFF2-40B4-BE49-F238E27FC236}">
                <a16:creationId xmlns:a16="http://schemas.microsoft.com/office/drawing/2014/main" id="{CEA1FAEB-218F-29D5-A9F2-934CAE1D559D}"/>
              </a:ext>
            </a:extLst>
          </p:cNvPr>
          <p:cNvSpPr>
            <a:spLocks noGrp="1"/>
          </p:cNvSpPr>
          <p:nvPr>
            <p:ph idx="1"/>
          </p:nvPr>
        </p:nvSpPr>
        <p:spPr>
          <a:xfrm>
            <a:off x="571500" y="860409"/>
            <a:ext cx="11349154" cy="5456186"/>
          </a:xfrm>
        </p:spPr>
        <p:txBody>
          <a:bodyPr>
            <a:normAutofit fontScale="92500" lnSpcReduction="20000"/>
          </a:bodyPr>
          <a:lstStyle/>
          <a:p>
            <a:pPr marL="0" indent="0"/>
            <a:r>
              <a:rPr lang="en-US" sz="2200" b="1" dirty="0"/>
              <a:t>Major effort for department </a:t>
            </a:r>
          </a:p>
          <a:p>
            <a:pPr marL="0" indent="0"/>
            <a:r>
              <a:rPr lang="en-US" sz="1900" dirty="0"/>
              <a:t>All legacy accelerators must undergo Accelerator Readiness Reviews</a:t>
            </a:r>
            <a:endParaRPr lang="en-US" sz="1000" dirty="0"/>
          </a:p>
          <a:p>
            <a:pPr marL="0" indent="0"/>
            <a:endParaRPr lang="en-US" sz="800" dirty="0"/>
          </a:p>
          <a:p>
            <a:pPr marL="0" indent="0"/>
            <a:r>
              <a:rPr lang="en-US" sz="1500" dirty="0">
                <a:solidFill>
                  <a:srgbClr val="00B050"/>
                </a:solidFill>
              </a:rPr>
              <a:t>ARR Tandem 				Nov 2022 – done </a:t>
            </a:r>
          </a:p>
          <a:p>
            <a:pPr marL="0" indent="0"/>
            <a:r>
              <a:rPr lang="en-US" sz="1500" dirty="0">
                <a:solidFill>
                  <a:srgbClr val="00B050"/>
                </a:solidFill>
              </a:rPr>
              <a:t>ARR AP Hot Cell (IP)				Dec 2022 – done </a:t>
            </a:r>
          </a:p>
          <a:p>
            <a:pPr marL="0" indent="0"/>
            <a:r>
              <a:rPr lang="en-US" sz="1500" dirty="0">
                <a:solidFill>
                  <a:srgbClr val="00B050"/>
                </a:solidFill>
              </a:rPr>
              <a:t>USI sPHENIX sc magnet (IRR w/ external)		Mar 2023 – done </a:t>
            </a:r>
          </a:p>
          <a:p>
            <a:pPr marL="0" indent="0"/>
            <a:r>
              <a:rPr lang="en-US" sz="1500" dirty="0">
                <a:solidFill>
                  <a:srgbClr val="00B050"/>
                </a:solidFill>
              </a:rPr>
              <a:t>ASE Change for RHIC (ODH)			Feb 2024 – done </a:t>
            </a:r>
          </a:p>
          <a:p>
            <a:pPr marL="0" indent="0"/>
            <a:r>
              <a:rPr lang="en-US" sz="1500" dirty="0">
                <a:solidFill>
                  <a:srgbClr val="00B050"/>
                </a:solidFill>
              </a:rPr>
              <a:t>ARR IP Cyclotron (IP)				Feb 2024 – done </a:t>
            </a:r>
          </a:p>
          <a:p>
            <a:pPr marL="0" indent="0"/>
            <a:r>
              <a:rPr lang="en-US" sz="1500" dirty="0">
                <a:solidFill>
                  <a:srgbClr val="00B050"/>
                </a:solidFill>
              </a:rPr>
              <a:t>USI sPHENIX isobutene use 			July 2024 – done </a:t>
            </a:r>
          </a:p>
          <a:p>
            <a:pPr marL="0" indent="0"/>
            <a:r>
              <a:rPr lang="en-US" sz="1800" dirty="0">
                <a:solidFill>
                  <a:srgbClr val="0000FF"/>
                </a:solidFill>
              </a:rPr>
              <a:t>Large Vertical Test Facility (LVTF)		Dec 2024 </a:t>
            </a:r>
            <a:r>
              <a:rPr lang="en-US" sz="1500" dirty="0">
                <a:solidFill>
                  <a:srgbClr val="0000FF"/>
                </a:solidFill>
              </a:rPr>
              <a:t>(Safety Analysis complete, no BHSO approval needed) </a:t>
            </a:r>
          </a:p>
          <a:p>
            <a:pPr marL="0" indent="0"/>
            <a:r>
              <a:rPr lang="en-US" sz="1800" dirty="0">
                <a:solidFill>
                  <a:srgbClr val="0000FF"/>
                </a:solidFill>
              </a:rPr>
              <a:t>ARR ATF (DT Directorate, C-AD assisting)	Mar 2025</a:t>
            </a:r>
          </a:p>
          <a:p>
            <a:pPr marL="0" indent="0"/>
            <a:r>
              <a:rPr lang="en-US" sz="1800" dirty="0">
                <a:solidFill>
                  <a:srgbClr val="0000FF"/>
                </a:solidFill>
              </a:rPr>
              <a:t>RHIC decommissioning			Sep 2025  (authorization basis docs approved by BHSO)</a:t>
            </a:r>
          </a:p>
          <a:p>
            <a:pPr marL="0" indent="0"/>
            <a:r>
              <a:rPr lang="en-US" sz="1800" dirty="0">
                <a:solidFill>
                  <a:srgbClr val="0000FF"/>
                </a:solidFill>
              </a:rPr>
              <a:t>ARR Linac+Booster			Apr 2026</a:t>
            </a:r>
            <a:endParaRPr lang="en-US" sz="1800" dirty="0">
              <a:solidFill>
                <a:srgbClr val="FF0000"/>
              </a:solidFill>
            </a:endParaRPr>
          </a:p>
          <a:p>
            <a:pPr marL="0" indent="0"/>
            <a:r>
              <a:rPr lang="en-US" sz="1800" dirty="0">
                <a:solidFill>
                  <a:srgbClr val="0000FF"/>
                </a:solidFill>
              </a:rPr>
              <a:t>ARR RF Test Facility 2 (new)		Sep 2026  </a:t>
            </a:r>
            <a:r>
              <a:rPr lang="en-US" sz="1500" dirty="0">
                <a:solidFill>
                  <a:srgbClr val="0000FF"/>
                </a:solidFill>
              </a:rPr>
              <a:t>(needed with DOE O420.2D, electrons &gt;10 MeV)</a:t>
            </a:r>
          </a:p>
          <a:p>
            <a:pPr marL="0" indent="0"/>
            <a:r>
              <a:rPr lang="en-US" sz="1800" dirty="0">
                <a:solidFill>
                  <a:srgbClr val="0000FF"/>
                </a:solidFill>
              </a:rPr>
              <a:t>ARR RF Test Facility 1 (ERL cave)		Mar 2027  </a:t>
            </a:r>
            <a:r>
              <a:rPr lang="en-US" sz="1500" dirty="0">
                <a:solidFill>
                  <a:srgbClr val="0000FF"/>
                </a:solidFill>
              </a:rPr>
              <a:t>(needed with DOE O420.2D, electrons &gt;10 MeV)</a:t>
            </a:r>
          </a:p>
          <a:p>
            <a:pPr marL="0" indent="0"/>
            <a:r>
              <a:rPr lang="en-US" sz="1800" dirty="0">
                <a:solidFill>
                  <a:srgbClr val="0000FF"/>
                </a:solidFill>
              </a:rPr>
              <a:t>ARR AGS				Oct 2027</a:t>
            </a:r>
            <a:endParaRPr lang="en-US" sz="1800" dirty="0">
              <a:solidFill>
                <a:srgbClr val="FF0000"/>
              </a:solidFill>
            </a:endParaRPr>
          </a:p>
          <a:p>
            <a:pPr marL="0" indent="0"/>
            <a:endParaRPr lang="en-US" sz="1000" dirty="0"/>
          </a:p>
          <a:p>
            <a:pPr marL="0" indent="0"/>
            <a:r>
              <a:rPr lang="en-US" sz="1400" dirty="0"/>
              <a:t>                                                                                                                                                                   </a:t>
            </a:r>
            <a:r>
              <a:rPr lang="en-US" sz="1700" dirty="0"/>
              <a:t>… then need to get ready for EIC ARRs. </a:t>
            </a:r>
          </a:p>
        </p:txBody>
      </p:sp>
      <p:sp>
        <p:nvSpPr>
          <p:cNvPr id="4" name="Slide Number Placeholder 3">
            <a:extLst>
              <a:ext uri="{FF2B5EF4-FFF2-40B4-BE49-F238E27FC236}">
                <a16:creationId xmlns:a16="http://schemas.microsoft.com/office/drawing/2014/main" id="{FF80BD5B-C2D8-C1AA-3E16-773D93EFCBD6}"/>
              </a:ext>
            </a:extLst>
          </p:cNvPr>
          <p:cNvSpPr>
            <a:spLocks noGrp="1"/>
          </p:cNvSpPr>
          <p:nvPr>
            <p:ph type="sldNum" sz="quarter" idx="4"/>
          </p:nvPr>
        </p:nvSpPr>
        <p:spPr/>
        <p:txBody>
          <a:bodyPr/>
          <a:lstStyle/>
          <a:p>
            <a:fld id="{933A556B-7C63-244D-9B7C-B0EA8042B330}" type="slidenum">
              <a:rPr lang="en-US" smtClean="0"/>
              <a:pPr/>
              <a:t>6</a:t>
            </a:fld>
            <a:endParaRPr lang="en-US" sz="1000"/>
          </a:p>
        </p:txBody>
      </p:sp>
    </p:spTree>
    <p:extLst>
      <p:ext uri="{BB962C8B-B14F-4D97-AF65-F5344CB8AC3E}">
        <p14:creationId xmlns:p14="http://schemas.microsoft.com/office/powerpoint/2010/main" val="3133939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2BB821-3D3C-D400-33C1-887004406964}"/>
              </a:ext>
            </a:extLst>
          </p:cNvPr>
          <p:cNvPicPr>
            <a:picLocks noChangeAspect="1"/>
          </p:cNvPicPr>
          <p:nvPr/>
        </p:nvPicPr>
        <p:blipFill>
          <a:blip r:embed="rId3"/>
          <a:stretch>
            <a:fillRect/>
          </a:stretch>
        </p:blipFill>
        <p:spPr>
          <a:xfrm>
            <a:off x="7627716" y="0"/>
            <a:ext cx="4564284" cy="3795368"/>
          </a:xfrm>
          <a:prstGeom prst="rect">
            <a:avLst/>
          </a:prstGeom>
        </p:spPr>
      </p:pic>
      <p:sp>
        <p:nvSpPr>
          <p:cNvPr id="2" name="Title 1">
            <a:extLst>
              <a:ext uri="{FF2B5EF4-FFF2-40B4-BE49-F238E27FC236}">
                <a16:creationId xmlns:a16="http://schemas.microsoft.com/office/drawing/2014/main" id="{7F8765AF-6A0D-CF6E-BE99-D1E618E62E46}"/>
              </a:ext>
            </a:extLst>
          </p:cNvPr>
          <p:cNvSpPr>
            <a:spLocks noGrp="1"/>
          </p:cNvSpPr>
          <p:nvPr>
            <p:ph type="title"/>
          </p:nvPr>
        </p:nvSpPr>
        <p:spPr>
          <a:xfrm>
            <a:off x="571500" y="365125"/>
            <a:ext cx="11049000" cy="1058561"/>
          </a:xfrm>
        </p:spPr>
        <p:txBody>
          <a:bodyPr/>
          <a:lstStyle/>
          <a:p>
            <a:r>
              <a:rPr lang="en-US" dirty="0"/>
              <a:t>C-AD and EIC</a:t>
            </a:r>
          </a:p>
        </p:txBody>
      </p:sp>
      <p:sp>
        <p:nvSpPr>
          <p:cNvPr id="3" name="Content Placeholder 2">
            <a:extLst>
              <a:ext uri="{FF2B5EF4-FFF2-40B4-BE49-F238E27FC236}">
                <a16:creationId xmlns:a16="http://schemas.microsoft.com/office/drawing/2014/main" id="{6C244CEE-0F32-A0FF-F45D-E7BE655EE2B3}"/>
              </a:ext>
            </a:extLst>
          </p:cNvPr>
          <p:cNvSpPr>
            <a:spLocks noGrp="1"/>
          </p:cNvSpPr>
          <p:nvPr>
            <p:ph idx="1"/>
          </p:nvPr>
        </p:nvSpPr>
        <p:spPr>
          <a:xfrm>
            <a:off x="412130" y="1686731"/>
            <a:ext cx="11049000" cy="4207185"/>
          </a:xfrm>
        </p:spPr>
        <p:txBody>
          <a:bodyPr>
            <a:normAutofit fontScale="77500" lnSpcReduction="20000"/>
          </a:bodyPr>
          <a:lstStyle/>
          <a:p>
            <a:pPr marL="0" indent="0"/>
            <a:endParaRPr lang="en-US" sz="3200" dirty="0"/>
          </a:p>
          <a:p>
            <a:pPr marL="0" indent="0"/>
            <a:r>
              <a:rPr lang="en-US" sz="3200" dirty="0"/>
              <a:t>EIC Project        has staff at BNL and JLab</a:t>
            </a:r>
            <a:br>
              <a:rPr lang="en-US" sz="3200" dirty="0"/>
            </a:br>
            <a:r>
              <a:rPr lang="en-US" sz="3200" dirty="0"/>
              <a:t>EIC Directorate  at BNL separate from NPP</a:t>
            </a:r>
            <a:br>
              <a:rPr lang="en-US" sz="3200" dirty="0"/>
            </a:br>
            <a:endParaRPr lang="en-US" dirty="0"/>
          </a:p>
          <a:p>
            <a:pPr marL="0" indent="0"/>
            <a:r>
              <a:rPr lang="en-US" dirty="0"/>
              <a:t>C-AD staff use for EIC in 3 forms:</a:t>
            </a:r>
          </a:p>
          <a:p>
            <a:pPr marL="457200" indent="-457200">
              <a:buFont typeface="Arial" panose="020B0604020202020204" pitchFamily="34" charset="0"/>
              <a:buChar char="•"/>
            </a:pPr>
            <a:r>
              <a:rPr lang="en-US" dirty="0"/>
              <a:t>Staff transfer</a:t>
            </a:r>
          </a:p>
          <a:p>
            <a:pPr marL="457200" indent="-457200">
              <a:buFont typeface="Arial" panose="020B0604020202020204" pitchFamily="34" charset="0"/>
              <a:buChar char="•"/>
            </a:pPr>
            <a:r>
              <a:rPr lang="en-US" dirty="0"/>
              <a:t>Matrixed staff with individual or group MOUs </a:t>
            </a:r>
            <a:r>
              <a:rPr lang="en-US" sz="2200" dirty="0"/>
              <a:t>(&gt;20%, ~70 people)</a:t>
            </a:r>
            <a:endParaRPr lang="en-US" dirty="0"/>
          </a:p>
          <a:p>
            <a:pPr marL="914400" lvl="1" indent="-457200"/>
            <a:r>
              <a:rPr lang="en-US" dirty="0">
                <a:solidFill>
                  <a:srgbClr val="0432FF"/>
                </a:solidFill>
              </a:rPr>
              <a:t>FY2021 – 17 FTE in C-AD on EIC </a:t>
            </a:r>
          </a:p>
          <a:p>
            <a:pPr marL="914400" lvl="1" indent="-457200"/>
            <a:r>
              <a:rPr lang="en-US" dirty="0">
                <a:solidFill>
                  <a:srgbClr val="0432FF"/>
                </a:solidFill>
              </a:rPr>
              <a:t>FY2022 – 15 FTE in C-AD on EIC </a:t>
            </a:r>
          </a:p>
          <a:p>
            <a:pPr marL="914400" lvl="1" indent="-457200"/>
            <a:r>
              <a:rPr lang="en-US" dirty="0">
                <a:solidFill>
                  <a:srgbClr val="0432FF"/>
                </a:solidFill>
              </a:rPr>
              <a:t>FY2023 – 26 FTE in C-AD on EIC </a:t>
            </a:r>
          </a:p>
          <a:p>
            <a:pPr marL="914400" lvl="1" indent="-457200"/>
            <a:r>
              <a:rPr lang="en-US" dirty="0">
                <a:solidFill>
                  <a:srgbClr val="0432FF"/>
                </a:solidFill>
              </a:rPr>
              <a:t>FY2024 – 33 FTE in C-AD on EIC</a:t>
            </a:r>
          </a:p>
          <a:p>
            <a:pPr marL="914400" lvl="1" indent="-457200"/>
            <a:r>
              <a:rPr lang="en-US" dirty="0">
                <a:solidFill>
                  <a:srgbClr val="0432FF"/>
                </a:solidFill>
              </a:rPr>
              <a:t>also have reversed MOU</a:t>
            </a:r>
          </a:p>
          <a:p>
            <a:pPr marL="457200" indent="-457200">
              <a:buFont typeface="Arial" panose="020B0604020202020204" pitchFamily="34" charset="0"/>
              <a:buChar char="•"/>
            </a:pPr>
            <a:r>
              <a:rPr lang="en-US" dirty="0"/>
              <a:t>EIC project scope and EIC portfolio element execution in C-AD with C-AD staff</a:t>
            </a:r>
          </a:p>
          <a:p>
            <a:pPr marL="457200" indent="-457200"/>
            <a:endParaRPr lang="en-US" dirty="0"/>
          </a:p>
          <a:p>
            <a:pPr marL="914400" lvl="1" indent="-457200"/>
            <a:endParaRPr lang="en-US" dirty="0"/>
          </a:p>
        </p:txBody>
      </p:sp>
      <p:sp>
        <p:nvSpPr>
          <p:cNvPr id="4" name="Slide Number Placeholder 3">
            <a:extLst>
              <a:ext uri="{FF2B5EF4-FFF2-40B4-BE49-F238E27FC236}">
                <a16:creationId xmlns:a16="http://schemas.microsoft.com/office/drawing/2014/main" id="{0FD5FB50-2FE3-D6F9-E222-CFAC9E333609}"/>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
        <p:nvSpPr>
          <p:cNvPr id="6" name="TextBox 5">
            <a:extLst>
              <a:ext uri="{FF2B5EF4-FFF2-40B4-BE49-F238E27FC236}">
                <a16:creationId xmlns:a16="http://schemas.microsoft.com/office/drawing/2014/main" id="{40974C79-2192-2BF3-874E-83A4D066B826}"/>
              </a:ext>
            </a:extLst>
          </p:cNvPr>
          <p:cNvSpPr txBox="1"/>
          <p:nvPr/>
        </p:nvSpPr>
        <p:spPr>
          <a:xfrm>
            <a:off x="2973922" y="6156961"/>
            <a:ext cx="6851556" cy="461665"/>
          </a:xfrm>
          <a:prstGeom prst="rect">
            <a:avLst/>
          </a:prstGeom>
          <a:noFill/>
        </p:spPr>
        <p:txBody>
          <a:bodyPr wrap="none" rtlCol="0">
            <a:spAutoFit/>
          </a:bodyPr>
          <a:lstStyle/>
          <a:p>
            <a:r>
              <a:rPr lang="en-US" sz="2400" b="1" dirty="0"/>
              <a:t>C-AD MAC does not review EIC project topics</a:t>
            </a:r>
          </a:p>
        </p:txBody>
      </p:sp>
    </p:spTree>
    <p:extLst>
      <p:ext uri="{BB962C8B-B14F-4D97-AF65-F5344CB8AC3E}">
        <p14:creationId xmlns:p14="http://schemas.microsoft.com/office/powerpoint/2010/main" val="368625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B883-88E6-7237-18CD-A209835239DD}"/>
              </a:ext>
            </a:extLst>
          </p:cNvPr>
          <p:cNvSpPr>
            <a:spLocks noGrp="1"/>
          </p:cNvSpPr>
          <p:nvPr>
            <p:ph type="title"/>
          </p:nvPr>
        </p:nvSpPr>
        <p:spPr>
          <a:xfrm>
            <a:off x="571500" y="365126"/>
            <a:ext cx="11049000" cy="907084"/>
          </a:xfrm>
        </p:spPr>
        <p:txBody>
          <a:bodyPr/>
          <a:lstStyle/>
          <a:p>
            <a:r>
              <a:rPr lang="en-US" dirty="0"/>
              <a:t>R&amp;D topics</a:t>
            </a:r>
          </a:p>
        </p:txBody>
      </p:sp>
      <p:sp>
        <p:nvSpPr>
          <p:cNvPr id="3" name="Content Placeholder 2">
            <a:extLst>
              <a:ext uri="{FF2B5EF4-FFF2-40B4-BE49-F238E27FC236}">
                <a16:creationId xmlns:a16="http://schemas.microsoft.com/office/drawing/2014/main" id="{F1537EB0-77BF-0B83-B89F-987C10A94B0B}"/>
              </a:ext>
            </a:extLst>
          </p:cNvPr>
          <p:cNvSpPr>
            <a:spLocks noGrp="1"/>
          </p:cNvSpPr>
          <p:nvPr>
            <p:ph idx="1"/>
          </p:nvPr>
        </p:nvSpPr>
        <p:spPr/>
        <p:txBody>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Run-25</a:t>
            </a:r>
          </a:p>
          <a:p>
            <a:pPr marL="457200" indent="-457200">
              <a:buFont typeface="Arial" panose="020B0604020202020204" pitchFamily="34" charset="0"/>
              <a:buChar char="•"/>
            </a:pPr>
            <a:r>
              <a:rPr lang="en-US" dirty="0"/>
              <a:t>Beam cooling (multiple)</a:t>
            </a:r>
          </a:p>
          <a:p>
            <a:pPr marL="457200" indent="-457200">
              <a:buFont typeface="Arial" panose="020B0604020202020204" pitchFamily="34" charset="0"/>
              <a:buChar char="•"/>
            </a:pPr>
            <a:r>
              <a:rPr lang="en-US" dirty="0"/>
              <a:t>Source development (multiple)</a:t>
            </a:r>
          </a:p>
          <a:p>
            <a:pPr marL="457200" indent="-457200">
              <a:buFont typeface="Arial" panose="020B0604020202020204" pitchFamily="34" charset="0"/>
              <a:buChar char="•"/>
            </a:pPr>
            <a:r>
              <a:rPr lang="en-US" dirty="0"/>
              <a:t>Polarization</a:t>
            </a:r>
          </a:p>
          <a:p>
            <a:pPr marL="457200" indent="-457200">
              <a:buFont typeface="Arial" panose="020B0604020202020204" pitchFamily="34" charset="0"/>
              <a:buChar char="•"/>
            </a:pPr>
            <a:r>
              <a:rPr lang="en-US" dirty="0"/>
              <a:t>Machine Learning</a:t>
            </a:r>
          </a:p>
        </p:txBody>
      </p:sp>
      <p:sp>
        <p:nvSpPr>
          <p:cNvPr id="4" name="Slide Number Placeholder 3">
            <a:extLst>
              <a:ext uri="{FF2B5EF4-FFF2-40B4-BE49-F238E27FC236}">
                <a16:creationId xmlns:a16="http://schemas.microsoft.com/office/drawing/2014/main" id="{094A7D57-9207-7896-AC3C-28AD10105B17}"/>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grpSp>
        <p:nvGrpSpPr>
          <p:cNvPr id="5" name="Group 4">
            <a:extLst>
              <a:ext uri="{FF2B5EF4-FFF2-40B4-BE49-F238E27FC236}">
                <a16:creationId xmlns:a16="http://schemas.microsoft.com/office/drawing/2014/main" id="{A1B2BDE9-72D9-359C-04BE-E68E500BF3F3}"/>
              </a:ext>
            </a:extLst>
          </p:cNvPr>
          <p:cNvGrpSpPr/>
          <p:nvPr/>
        </p:nvGrpSpPr>
        <p:grpSpPr>
          <a:xfrm>
            <a:off x="6156828" y="2305880"/>
            <a:ext cx="5944800" cy="369332"/>
            <a:chOff x="9690652" y="2981740"/>
            <a:chExt cx="5944800" cy="369332"/>
          </a:xfrm>
        </p:grpSpPr>
        <p:sp>
          <p:nvSpPr>
            <p:cNvPr id="6" name="TextBox 5">
              <a:extLst>
                <a:ext uri="{FF2B5EF4-FFF2-40B4-BE49-F238E27FC236}">
                  <a16:creationId xmlns:a16="http://schemas.microsoft.com/office/drawing/2014/main" id="{C18C915A-9DB5-FA0F-7902-0B3B84CE3312}"/>
                </a:ext>
              </a:extLst>
            </p:cNvPr>
            <p:cNvSpPr txBox="1"/>
            <p:nvPr/>
          </p:nvSpPr>
          <p:spPr>
            <a:xfrm>
              <a:off x="10287000" y="2981740"/>
              <a:ext cx="5348452" cy="369332"/>
            </a:xfrm>
            <a:prstGeom prst="rect">
              <a:avLst/>
            </a:prstGeom>
            <a:noFill/>
          </p:spPr>
          <p:txBody>
            <a:bodyPr wrap="none" rtlCol="0">
              <a:spAutoFit/>
            </a:bodyPr>
            <a:lstStyle/>
            <a:p>
              <a:r>
                <a:rPr lang="en-US" dirty="0"/>
                <a:t>MAC-21 Michiko Minty, Kiel Hock, Angelika Dress</a:t>
              </a:r>
            </a:p>
          </p:txBody>
        </p:sp>
        <p:cxnSp>
          <p:nvCxnSpPr>
            <p:cNvPr id="7" name="Straight Arrow Connector 6">
              <a:extLst>
                <a:ext uri="{FF2B5EF4-FFF2-40B4-BE49-F238E27FC236}">
                  <a16:creationId xmlns:a16="http://schemas.microsoft.com/office/drawing/2014/main" id="{3C5A5B1A-1376-3337-DC56-D808E94A86F8}"/>
                </a:ext>
              </a:extLst>
            </p:cNvPr>
            <p:cNvCxnSpPr>
              <a:stCxn id="6" idx="1"/>
            </p:cNvCxnSpPr>
            <p:nvPr/>
          </p:nvCxnSpPr>
          <p:spPr>
            <a:xfrm flipH="1" flipV="1">
              <a:off x="9690652" y="3160643"/>
              <a:ext cx="596348" cy="57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7F98CB8B-8529-82C1-7F9D-2717AA5821B3}"/>
              </a:ext>
            </a:extLst>
          </p:cNvPr>
          <p:cNvGrpSpPr/>
          <p:nvPr/>
        </p:nvGrpSpPr>
        <p:grpSpPr>
          <a:xfrm>
            <a:off x="6203962" y="2842267"/>
            <a:ext cx="4811989" cy="369332"/>
            <a:chOff x="9690652" y="2981740"/>
            <a:chExt cx="4811989" cy="369332"/>
          </a:xfrm>
        </p:grpSpPr>
        <p:sp>
          <p:nvSpPr>
            <p:cNvPr id="9" name="TextBox 8">
              <a:extLst>
                <a:ext uri="{FF2B5EF4-FFF2-40B4-BE49-F238E27FC236}">
                  <a16:creationId xmlns:a16="http://schemas.microsoft.com/office/drawing/2014/main" id="{A75B921D-FB0D-BEAB-C8BA-81824C6FB731}"/>
                </a:ext>
              </a:extLst>
            </p:cNvPr>
            <p:cNvSpPr txBox="1"/>
            <p:nvPr/>
          </p:nvSpPr>
          <p:spPr>
            <a:xfrm>
              <a:off x="10287000" y="2981740"/>
              <a:ext cx="4215641" cy="369332"/>
            </a:xfrm>
            <a:prstGeom prst="rect">
              <a:avLst/>
            </a:prstGeom>
            <a:noFill/>
          </p:spPr>
          <p:txBody>
            <a:bodyPr wrap="none" rtlCol="0">
              <a:spAutoFit/>
            </a:bodyPr>
            <a:lstStyle/>
            <a:p>
              <a:r>
                <a:rPr lang="en-US" dirty="0"/>
                <a:t>MAC-21 Yichao Jing, Sergei Seletskiy</a:t>
              </a:r>
            </a:p>
          </p:txBody>
        </p:sp>
        <p:cxnSp>
          <p:nvCxnSpPr>
            <p:cNvPr id="10" name="Straight Arrow Connector 9">
              <a:extLst>
                <a:ext uri="{FF2B5EF4-FFF2-40B4-BE49-F238E27FC236}">
                  <a16:creationId xmlns:a16="http://schemas.microsoft.com/office/drawing/2014/main" id="{427823B9-86B0-8C43-C432-B0B574EB9E9F}"/>
                </a:ext>
              </a:extLst>
            </p:cNvPr>
            <p:cNvCxnSpPr>
              <a:stCxn id="9" idx="1"/>
            </p:cNvCxnSpPr>
            <p:nvPr/>
          </p:nvCxnSpPr>
          <p:spPr>
            <a:xfrm flipH="1" flipV="1">
              <a:off x="9690652" y="3160643"/>
              <a:ext cx="596348" cy="57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11D197B-6679-5707-76AF-F1D3090B7361}"/>
              </a:ext>
            </a:extLst>
          </p:cNvPr>
          <p:cNvGrpSpPr/>
          <p:nvPr/>
        </p:nvGrpSpPr>
        <p:grpSpPr>
          <a:xfrm>
            <a:off x="6222814" y="3429000"/>
            <a:ext cx="2704617" cy="369332"/>
            <a:chOff x="9690652" y="2981740"/>
            <a:chExt cx="2704617" cy="369332"/>
          </a:xfrm>
        </p:grpSpPr>
        <p:sp>
          <p:nvSpPr>
            <p:cNvPr id="12" name="TextBox 11">
              <a:extLst>
                <a:ext uri="{FF2B5EF4-FFF2-40B4-BE49-F238E27FC236}">
                  <a16:creationId xmlns:a16="http://schemas.microsoft.com/office/drawing/2014/main" id="{036BEB39-61F4-B3F1-8EF8-F9F598FAF454}"/>
                </a:ext>
              </a:extLst>
            </p:cNvPr>
            <p:cNvSpPr txBox="1"/>
            <p:nvPr/>
          </p:nvSpPr>
          <p:spPr>
            <a:xfrm>
              <a:off x="10287000" y="2981740"/>
              <a:ext cx="2108269" cy="369332"/>
            </a:xfrm>
            <a:prstGeom prst="rect">
              <a:avLst/>
            </a:prstGeom>
            <a:noFill/>
          </p:spPr>
          <p:txBody>
            <a:bodyPr wrap="none" rtlCol="0">
              <a:spAutoFit/>
            </a:bodyPr>
            <a:lstStyle/>
            <a:p>
              <a:r>
                <a:rPr lang="en-US" dirty="0"/>
                <a:t>MAC-21 Ed Beebe</a:t>
              </a:r>
            </a:p>
          </p:txBody>
        </p:sp>
        <p:cxnSp>
          <p:nvCxnSpPr>
            <p:cNvPr id="13" name="Straight Arrow Connector 12">
              <a:extLst>
                <a:ext uri="{FF2B5EF4-FFF2-40B4-BE49-F238E27FC236}">
                  <a16:creationId xmlns:a16="http://schemas.microsoft.com/office/drawing/2014/main" id="{A63A6898-4A07-7E92-7A07-48A583B81964}"/>
                </a:ext>
              </a:extLst>
            </p:cNvPr>
            <p:cNvCxnSpPr>
              <a:stCxn id="12" idx="1"/>
            </p:cNvCxnSpPr>
            <p:nvPr/>
          </p:nvCxnSpPr>
          <p:spPr>
            <a:xfrm flipH="1" flipV="1">
              <a:off x="9690652" y="3160643"/>
              <a:ext cx="596348" cy="57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51CFC20E-841B-A8C7-C34F-1CCB09E6FD86}"/>
              </a:ext>
            </a:extLst>
          </p:cNvPr>
          <p:cNvGrpSpPr/>
          <p:nvPr/>
        </p:nvGrpSpPr>
        <p:grpSpPr>
          <a:xfrm>
            <a:off x="6175681" y="3932529"/>
            <a:ext cx="3444244" cy="369332"/>
            <a:chOff x="9690652" y="2981740"/>
            <a:chExt cx="3444244" cy="369332"/>
          </a:xfrm>
        </p:grpSpPr>
        <p:sp>
          <p:nvSpPr>
            <p:cNvPr id="15" name="TextBox 14">
              <a:extLst>
                <a:ext uri="{FF2B5EF4-FFF2-40B4-BE49-F238E27FC236}">
                  <a16:creationId xmlns:a16="http://schemas.microsoft.com/office/drawing/2014/main" id="{F430376F-18E5-AD0D-AF2A-055F034CBFCD}"/>
                </a:ext>
              </a:extLst>
            </p:cNvPr>
            <p:cNvSpPr txBox="1"/>
            <p:nvPr/>
          </p:nvSpPr>
          <p:spPr>
            <a:xfrm>
              <a:off x="10287000" y="2981740"/>
              <a:ext cx="2847896" cy="369332"/>
            </a:xfrm>
            <a:prstGeom prst="rect">
              <a:avLst/>
            </a:prstGeom>
            <a:noFill/>
          </p:spPr>
          <p:txBody>
            <a:bodyPr wrap="none" rtlCol="0">
              <a:spAutoFit/>
            </a:bodyPr>
            <a:lstStyle/>
            <a:p>
              <a:r>
                <a:rPr lang="en-US" dirty="0"/>
                <a:t>MAC-21 Vincent Schoefer</a:t>
              </a:r>
            </a:p>
          </p:txBody>
        </p:sp>
        <p:cxnSp>
          <p:nvCxnSpPr>
            <p:cNvPr id="16" name="Straight Arrow Connector 15">
              <a:extLst>
                <a:ext uri="{FF2B5EF4-FFF2-40B4-BE49-F238E27FC236}">
                  <a16:creationId xmlns:a16="http://schemas.microsoft.com/office/drawing/2014/main" id="{753ED98D-7F8D-044F-D065-F5331258F4A7}"/>
                </a:ext>
              </a:extLst>
            </p:cNvPr>
            <p:cNvCxnSpPr>
              <a:stCxn id="15" idx="1"/>
            </p:cNvCxnSpPr>
            <p:nvPr/>
          </p:nvCxnSpPr>
          <p:spPr>
            <a:xfrm flipH="1" flipV="1">
              <a:off x="9690652" y="3160643"/>
              <a:ext cx="596348" cy="57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D3895D0-D594-BCD0-E06B-56237B7B8B36}"/>
              </a:ext>
            </a:extLst>
          </p:cNvPr>
          <p:cNvGrpSpPr/>
          <p:nvPr/>
        </p:nvGrpSpPr>
        <p:grpSpPr>
          <a:xfrm>
            <a:off x="6184359" y="4429481"/>
            <a:ext cx="3662252" cy="369332"/>
            <a:chOff x="9690652" y="2981740"/>
            <a:chExt cx="3662252" cy="369332"/>
          </a:xfrm>
        </p:grpSpPr>
        <p:sp>
          <p:nvSpPr>
            <p:cNvPr id="18" name="TextBox 17">
              <a:extLst>
                <a:ext uri="{FF2B5EF4-FFF2-40B4-BE49-F238E27FC236}">
                  <a16:creationId xmlns:a16="http://schemas.microsoft.com/office/drawing/2014/main" id="{3327A1BD-A34B-D32E-7445-E6C08F970AB0}"/>
                </a:ext>
              </a:extLst>
            </p:cNvPr>
            <p:cNvSpPr txBox="1"/>
            <p:nvPr/>
          </p:nvSpPr>
          <p:spPr>
            <a:xfrm>
              <a:off x="10287000" y="2981740"/>
              <a:ext cx="3065904" cy="369332"/>
            </a:xfrm>
            <a:prstGeom prst="rect">
              <a:avLst/>
            </a:prstGeom>
            <a:noFill/>
          </p:spPr>
          <p:txBody>
            <a:bodyPr wrap="none" rtlCol="0">
              <a:spAutoFit/>
            </a:bodyPr>
            <a:lstStyle/>
            <a:p>
              <a:r>
                <a:rPr lang="en-US" dirty="0"/>
                <a:t>MAC-21 Georg Hoffstaetter</a:t>
              </a:r>
            </a:p>
          </p:txBody>
        </p:sp>
        <p:cxnSp>
          <p:nvCxnSpPr>
            <p:cNvPr id="19" name="Straight Arrow Connector 18">
              <a:extLst>
                <a:ext uri="{FF2B5EF4-FFF2-40B4-BE49-F238E27FC236}">
                  <a16:creationId xmlns:a16="http://schemas.microsoft.com/office/drawing/2014/main" id="{12CE4B15-D716-A00E-32AC-4C22B8FCC6BB}"/>
                </a:ext>
              </a:extLst>
            </p:cNvPr>
            <p:cNvCxnSpPr>
              <a:stCxn id="18" idx="1"/>
            </p:cNvCxnSpPr>
            <p:nvPr/>
          </p:nvCxnSpPr>
          <p:spPr>
            <a:xfrm flipH="1" flipV="1">
              <a:off x="9690652" y="3160643"/>
              <a:ext cx="596348" cy="57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4014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8E831-4680-A56A-D6FB-A2C00F13F5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B5772-7F3A-33A6-B08F-14A69D590142}"/>
              </a:ext>
            </a:extLst>
          </p:cNvPr>
          <p:cNvSpPr>
            <a:spLocks noGrp="1"/>
          </p:cNvSpPr>
          <p:nvPr>
            <p:ph type="title"/>
          </p:nvPr>
        </p:nvSpPr>
        <p:spPr>
          <a:xfrm>
            <a:off x="571500" y="365126"/>
            <a:ext cx="11049000" cy="907084"/>
          </a:xfrm>
        </p:spPr>
        <p:txBody>
          <a:bodyPr/>
          <a:lstStyle/>
          <a:p>
            <a:r>
              <a:rPr lang="en-US" dirty="0"/>
              <a:t>R&amp;D topics – recent and present LDRD</a:t>
            </a:r>
          </a:p>
        </p:txBody>
      </p:sp>
      <p:sp>
        <p:nvSpPr>
          <p:cNvPr id="4" name="Slide Number Placeholder 3">
            <a:extLst>
              <a:ext uri="{FF2B5EF4-FFF2-40B4-BE49-F238E27FC236}">
                <a16:creationId xmlns:a16="http://schemas.microsoft.com/office/drawing/2014/main" id="{0995616D-9456-4E31-8EAF-7C1E2058682D}"/>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7" name="Picture 6">
            <a:extLst>
              <a:ext uri="{FF2B5EF4-FFF2-40B4-BE49-F238E27FC236}">
                <a16:creationId xmlns:a16="http://schemas.microsoft.com/office/drawing/2014/main" id="{79378E62-4AB6-A8B8-C735-44D9E1F8280D}"/>
              </a:ext>
            </a:extLst>
          </p:cNvPr>
          <p:cNvPicPr>
            <a:picLocks noChangeAspect="1"/>
          </p:cNvPicPr>
          <p:nvPr/>
        </p:nvPicPr>
        <p:blipFill>
          <a:blip r:embed="rId2"/>
          <a:stretch>
            <a:fillRect/>
          </a:stretch>
        </p:blipFill>
        <p:spPr>
          <a:xfrm>
            <a:off x="490330" y="1498154"/>
            <a:ext cx="9269896" cy="4592496"/>
          </a:xfrm>
          <a:prstGeom prst="rect">
            <a:avLst/>
          </a:prstGeom>
        </p:spPr>
      </p:pic>
      <p:grpSp>
        <p:nvGrpSpPr>
          <p:cNvPr id="11" name="Group 10">
            <a:extLst>
              <a:ext uri="{FF2B5EF4-FFF2-40B4-BE49-F238E27FC236}">
                <a16:creationId xmlns:a16="http://schemas.microsoft.com/office/drawing/2014/main" id="{D61D9018-F3CC-5686-95F9-B57A68322771}"/>
              </a:ext>
            </a:extLst>
          </p:cNvPr>
          <p:cNvGrpSpPr/>
          <p:nvPr/>
        </p:nvGrpSpPr>
        <p:grpSpPr>
          <a:xfrm>
            <a:off x="9690652" y="2981740"/>
            <a:ext cx="1627399" cy="369332"/>
            <a:chOff x="9690652" y="2981740"/>
            <a:chExt cx="1627399" cy="369332"/>
          </a:xfrm>
        </p:grpSpPr>
        <p:sp>
          <p:nvSpPr>
            <p:cNvPr id="8" name="TextBox 7">
              <a:extLst>
                <a:ext uri="{FF2B5EF4-FFF2-40B4-BE49-F238E27FC236}">
                  <a16:creationId xmlns:a16="http://schemas.microsoft.com/office/drawing/2014/main" id="{60622601-FA54-08E3-A1DF-33651E2C453D}"/>
                </a:ext>
              </a:extLst>
            </p:cNvPr>
            <p:cNvSpPr txBox="1"/>
            <p:nvPr/>
          </p:nvSpPr>
          <p:spPr>
            <a:xfrm>
              <a:off x="10287000" y="2981740"/>
              <a:ext cx="1031051" cy="369332"/>
            </a:xfrm>
            <a:prstGeom prst="rect">
              <a:avLst/>
            </a:prstGeom>
            <a:noFill/>
          </p:spPr>
          <p:txBody>
            <a:bodyPr wrap="none" rtlCol="0">
              <a:spAutoFit/>
            </a:bodyPr>
            <a:lstStyle/>
            <a:p>
              <a:r>
                <a:rPr lang="en-US" dirty="0"/>
                <a:t>MAC-21</a:t>
              </a:r>
            </a:p>
          </p:txBody>
        </p:sp>
        <p:cxnSp>
          <p:nvCxnSpPr>
            <p:cNvPr id="10" name="Straight Arrow Connector 9">
              <a:extLst>
                <a:ext uri="{FF2B5EF4-FFF2-40B4-BE49-F238E27FC236}">
                  <a16:creationId xmlns:a16="http://schemas.microsoft.com/office/drawing/2014/main" id="{0498E82D-C608-EAD6-1712-EE412536E800}"/>
                </a:ext>
              </a:extLst>
            </p:cNvPr>
            <p:cNvCxnSpPr>
              <a:stCxn id="8" idx="1"/>
            </p:cNvCxnSpPr>
            <p:nvPr/>
          </p:nvCxnSpPr>
          <p:spPr>
            <a:xfrm flipH="1" flipV="1">
              <a:off x="9690652" y="3160643"/>
              <a:ext cx="596348" cy="57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29A44940-A1F7-864E-3BFB-876899EBC0E7}"/>
              </a:ext>
            </a:extLst>
          </p:cNvPr>
          <p:cNvGrpSpPr/>
          <p:nvPr/>
        </p:nvGrpSpPr>
        <p:grpSpPr>
          <a:xfrm>
            <a:off x="9723850" y="3767898"/>
            <a:ext cx="1627399" cy="369332"/>
            <a:chOff x="9690652" y="2981740"/>
            <a:chExt cx="1627399" cy="369332"/>
          </a:xfrm>
        </p:grpSpPr>
        <p:sp>
          <p:nvSpPr>
            <p:cNvPr id="13" name="TextBox 12">
              <a:extLst>
                <a:ext uri="{FF2B5EF4-FFF2-40B4-BE49-F238E27FC236}">
                  <a16:creationId xmlns:a16="http://schemas.microsoft.com/office/drawing/2014/main" id="{FC7686E5-724A-2C58-2A2F-ED0E492CA140}"/>
                </a:ext>
              </a:extLst>
            </p:cNvPr>
            <p:cNvSpPr txBox="1"/>
            <p:nvPr/>
          </p:nvSpPr>
          <p:spPr>
            <a:xfrm>
              <a:off x="10287000" y="2981740"/>
              <a:ext cx="1031051" cy="369332"/>
            </a:xfrm>
            <a:prstGeom prst="rect">
              <a:avLst/>
            </a:prstGeom>
            <a:noFill/>
          </p:spPr>
          <p:txBody>
            <a:bodyPr wrap="none" rtlCol="0">
              <a:spAutoFit/>
            </a:bodyPr>
            <a:lstStyle/>
            <a:p>
              <a:r>
                <a:rPr lang="en-US" dirty="0"/>
                <a:t>MAC-21</a:t>
              </a:r>
            </a:p>
          </p:txBody>
        </p:sp>
        <p:cxnSp>
          <p:nvCxnSpPr>
            <p:cNvPr id="14" name="Straight Arrow Connector 13">
              <a:extLst>
                <a:ext uri="{FF2B5EF4-FFF2-40B4-BE49-F238E27FC236}">
                  <a16:creationId xmlns:a16="http://schemas.microsoft.com/office/drawing/2014/main" id="{0B035E27-7C8E-CD64-603C-2571B3E874AD}"/>
                </a:ext>
              </a:extLst>
            </p:cNvPr>
            <p:cNvCxnSpPr>
              <a:stCxn id="13" idx="1"/>
            </p:cNvCxnSpPr>
            <p:nvPr/>
          </p:nvCxnSpPr>
          <p:spPr>
            <a:xfrm flipH="1" flipV="1">
              <a:off x="9690652" y="3160643"/>
              <a:ext cx="596348" cy="57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D9AD893-4503-6E68-59CA-7E0DDDF6D63D}"/>
              </a:ext>
            </a:extLst>
          </p:cNvPr>
          <p:cNvGrpSpPr/>
          <p:nvPr/>
        </p:nvGrpSpPr>
        <p:grpSpPr>
          <a:xfrm>
            <a:off x="9703974" y="3482982"/>
            <a:ext cx="1627399" cy="369332"/>
            <a:chOff x="9690652" y="2981740"/>
            <a:chExt cx="1627399" cy="369332"/>
          </a:xfrm>
        </p:grpSpPr>
        <p:sp>
          <p:nvSpPr>
            <p:cNvPr id="16" name="TextBox 15">
              <a:extLst>
                <a:ext uri="{FF2B5EF4-FFF2-40B4-BE49-F238E27FC236}">
                  <a16:creationId xmlns:a16="http://schemas.microsoft.com/office/drawing/2014/main" id="{3593BE3D-033E-7946-263A-56D04FEE0B76}"/>
                </a:ext>
              </a:extLst>
            </p:cNvPr>
            <p:cNvSpPr txBox="1"/>
            <p:nvPr/>
          </p:nvSpPr>
          <p:spPr>
            <a:xfrm>
              <a:off x="10287000" y="2981740"/>
              <a:ext cx="1031051" cy="369332"/>
            </a:xfrm>
            <a:prstGeom prst="rect">
              <a:avLst/>
            </a:prstGeom>
            <a:noFill/>
          </p:spPr>
          <p:txBody>
            <a:bodyPr wrap="none" rtlCol="0">
              <a:spAutoFit/>
            </a:bodyPr>
            <a:lstStyle/>
            <a:p>
              <a:r>
                <a:rPr lang="en-US" dirty="0"/>
                <a:t>MAC-21</a:t>
              </a:r>
            </a:p>
          </p:txBody>
        </p:sp>
        <p:cxnSp>
          <p:nvCxnSpPr>
            <p:cNvPr id="17" name="Straight Arrow Connector 16">
              <a:extLst>
                <a:ext uri="{FF2B5EF4-FFF2-40B4-BE49-F238E27FC236}">
                  <a16:creationId xmlns:a16="http://schemas.microsoft.com/office/drawing/2014/main" id="{4DA4B8CF-B788-DA57-40D4-CEA1EE631414}"/>
                </a:ext>
              </a:extLst>
            </p:cNvPr>
            <p:cNvCxnSpPr>
              <a:stCxn id="16" idx="1"/>
            </p:cNvCxnSpPr>
            <p:nvPr/>
          </p:nvCxnSpPr>
          <p:spPr>
            <a:xfrm flipH="1" flipV="1">
              <a:off x="9690652" y="3160643"/>
              <a:ext cx="596348" cy="57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5695082"/>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 (3)</Template>
  <TotalTime>32337</TotalTime>
  <Words>2226</Words>
  <Application>Microsoft Macintosh PowerPoint</Application>
  <PresentationFormat>Widescreen</PresentationFormat>
  <Paragraphs>166</Paragraphs>
  <Slides>16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Cambria</vt:lpstr>
      <vt:lpstr>Times New Roman</vt:lpstr>
      <vt:lpstr>BNL</vt:lpstr>
      <vt:lpstr>Collider-Accelerator Department Machine Advisory Committee</vt:lpstr>
      <vt:lpstr>Committee Members (4-year terms)</vt:lpstr>
      <vt:lpstr>Collider-Accelerator Department facilities </vt:lpstr>
      <vt:lpstr>Collider-Accelerator Department </vt:lpstr>
      <vt:lpstr>C-AD focus areas</vt:lpstr>
      <vt:lpstr>Accelerator Safety, Readiness Reviews</vt:lpstr>
      <vt:lpstr>C-AD and EIC</vt:lpstr>
      <vt:lpstr>R&amp;D topics</vt:lpstr>
      <vt:lpstr>R&amp;D topics – recent and present LDRD</vt:lpstr>
      <vt:lpstr>Recommendations from MAC-20</vt:lpstr>
      <vt:lpstr>MAC-20 recommendation responses</vt:lpstr>
      <vt:lpstr>MAC-20 recommendation responses</vt:lpstr>
      <vt:lpstr>R20.11 (Photocathode development (ECA FOA))</vt:lpstr>
      <vt:lpstr>R20.11 (Photocathode development (ECA FOA))</vt:lpstr>
      <vt:lpstr>MAC-21</vt:lpstr>
      <vt:lpstr>MAC-21 Charge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Operations</dc:title>
  <dc:subject/>
  <dc:creator>Minty, Michiko</dc:creator>
  <cp:keywords/>
  <dc:description/>
  <cp:lastModifiedBy>Fischer, Wolfram</cp:lastModifiedBy>
  <cp:revision>515</cp:revision>
  <dcterms:created xsi:type="dcterms:W3CDTF">2021-10-13T00:50:42Z</dcterms:created>
  <dcterms:modified xsi:type="dcterms:W3CDTF">2024-12-16T12:40:05Z</dcterms:modified>
  <cp:category/>
</cp:coreProperties>
</file>