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5777" r:id="rId3"/>
    <p:sldId id="257" r:id="rId4"/>
    <p:sldId id="5780" r:id="rId5"/>
    <p:sldId id="5713" r:id="rId6"/>
    <p:sldId id="5779" r:id="rId7"/>
    <p:sldId id="5781" r:id="rId8"/>
    <p:sldId id="300" r:id="rId9"/>
    <p:sldId id="306" r:id="rId10"/>
    <p:sldId id="301" r:id="rId11"/>
    <p:sldId id="303" r:id="rId12"/>
    <p:sldId id="304" r:id="rId13"/>
    <p:sldId id="305" r:id="rId14"/>
    <p:sldId id="308" r:id="rId15"/>
    <p:sldId id="30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432FF"/>
    <a:srgbClr val="163B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D49004-B793-5B46-A8CE-D8B9ECFBBE19}" v="26" dt="2024-12-17T12:37:19.3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446" autoAdjust="0"/>
    <p:restoredTop sz="90000" autoAdjust="0"/>
  </p:normalViewPr>
  <p:slideViewPr>
    <p:cSldViewPr snapToGrid="0" snapToObjects="1">
      <p:cViewPr varScale="1">
        <p:scale>
          <a:sx n="136" d="100"/>
          <a:sy n="136" d="100"/>
        </p:scale>
        <p:origin x="21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-28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ischer, Wolfram" userId="99129c38-454d-40b3-bad3-fa13926f419c" providerId="ADAL" clId="{0CD49004-B793-5B46-A8CE-D8B9ECFBBE19}"/>
    <pc:docChg chg="undo custSel addSld delSld modSld sldOrd">
      <pc:chgData name="Fischer, Wolfram" userId="99129c38-454d-40b3-bad3-fa13926f419c" providerId="ADAL" clId="{0CD49004-B793-5B46-A8CE-D8B9ECFBBE19}" dt="2024-12-17T12:40:25.503" v="3685" actId="27636"/>
      <pc:docMkLst>
        <pc:docMk/>
      </pc:docMkLst>
      <pc:sldChg chg="modSp mod">
        <pc:chgData name="Fischer, Wolfram" userId="99129c38-454d-40b3-bad3-fa13926f419c" providerId="ADAL" clId="{0CD49004-B793-5B46-A8CE-D8B9ECFBBE19}" dt="2024-12-17T12:01:53.312" v="2542" actId="20577"/>
        <pc:sldMkLst>
          <pc:docMk/>
          <pc:sldMk cId="2246755923" sldId="256"/>
        </pc:sldMkLst>
        <pc:spChg chg="mod">
          <ac:chgData name="Fischer, Wolfram" userId="99129c38-454d-40b3-bad3-fa13926f419c" providerId="ADAL" clId="{0CD49004-B793-5B46-A8CE-D8B9ECFBBE19}" dt="2024-12-17T12:01:48.419" v="2540" actId="20577"/>
          <ac:spMkLst>
            <pc:docMk/>
            <pc:sldMk cId="2246755923" sldId="256"/>
            <ac:spMk id="2" creationId="{1C156CBC-DA70-7741-BB3F-BCDBBE052F88}"/>
          </ac:spMkLst>
        </pc:spChg>
        <pc:spChg chg="mod">
          <ac:chgData name="Fischer, Wolfram" userId="99129c38-454d-40b3-bad3-fa13926f419c" providerId="ADAL" clId="{0CD49004-B793-5B46-A8CE-D8B9ECFBBE19}" dt="2024-12-17T12:01:53.312" v="2542" actId="20577"/>
          <ac:spMkLst>
            <pc:docMk/>
            <pc:sldMk cId="2246755923" sldId="256"/>
            <ac:spMk id="3" creationId="{FDB0E14B-6889-F849-8A8C-D01D7C36038D}"/>
          </ac:spMkLst>
        </pc:spChg>
      </pc:sldChg>
      <pc:sldChg chg="addSp modSp add del mod">
        <pc:chgData name="Fischer, Wolfram" userId="99129c38-454d-40b3-bad3-fa13926f419c" providerId="ADAL" clId="{0CD49004-B793-5B46-A8CE-D8B9ECFBBE19}" dt="2024-12-17T12:15:57.324" v="3323" actId="1076"/>
        <pc:sldMkLst>
          <pc:docMk/>
          <pc:sldMk cId="3681362828" sldId="257"/>
        </pc:sldMkLst>
        <pc:spChg chg="mod">
          <ac:chgData name="Fischer, Wolfram" userId="99129c38-454d-40b3-bad3-fa13926f419c" providerId="ADAL" clId="{0CD49004-B793-5B46-A8CE-D8B9ECFBBE19}" dt="2024-12-17T12:10:57.370" v="3235" actId="14100"/>
          <ac:spMkLst>
            <pc:docMk/>
            <pc:sldMk cId="3681362828" sldId="257"/>
            <ac:spMk id="3" creationId="{233BF0E1-A9C2-12BC-27CB-699C4CA0D643}"/>
          </ac:spMkLst>
        </pc:spChg>
        <pc:spChg chg="add mod">
          <ac:chgData name="Fischer, Wolfram" userId="99129c38-454d-40b3-bad3-fa13926f419c" providerId="ADAL" clId="{0CD49004-B793-5B46-A8CE-D8B9ECFBBE19}" dt="2024-12-17T12:15:57.324" v="3323" actId="1076"/>
          <ac:spMkLst>
            <pc:docMk/>
            <pc:sldMk cId="3681362828" sldId="257"/>
            <ac:spMk id="9" creationId="{88ADD650-594A-FA53-9557-E6B4A1FF60F8}"/>
          </ac:spMkLst>
        </pc:spChg>
      </pc:sldChg>
      <pc:sldChg chg="add">
        <pc:chgData name="Fischer, Wolfram" userId="99129c38-454d-40b3-bad3-fa13926f419c" providerId="ADAL" clId="{0CD49004-B793-5B46-A8CE-D8B9ECFBBE19}" dt="2024-12-17T12:13:43.447" v="3277"/>
        <pc:sldMkLst>
          <pc:docMk/>
          <pc:sldMk cId="1814001663" sldId="300"/>
        </pc:sldMkLst>
      </pc:sldChg>
      <pc:sldChg chg="modSp add mod">
        <pc:chgData name="Fischer, Wolfram" userId="99129c38-454d-40b3-bad3-fa13926f419c" providerId="ADAL" clId="{0CD49004-B793-5B46-A8CE-D8B9ECFBBE19}" dt="2024-12-17T12:13:43.632" v="3278" actId="27636"/>
        <pc:sldMkLst>
          <pc:docMk/>
          <pc:sldMk cId="3519803558" sldId="301"/>
        </pc:sldMkLst>
        <pc:spChg chg="mod">
          <ac:chgData name="Fischer, Wolfram" userId="99129c38-454d-40b3-bad3-fa13926f419c" providerId="ADAL" clId="{0CD49004-B793-5B46-A8CE-D8B9ECFBBE19}" dt="2024-12-17T12:13:43.632" v="3278" actId="27636"/>
          <ac:spMkLst>
            <pc:docMk/>
            <pc:sldMk cId="3519803558" sldId="301"/>
            <ac:spMk id="3" creationId="{E8279CED-A3E0-B736-B2C0-E41E02F443ED}"/>
          </ac:spMkLst>
        </pc:spChg>
      </pc:sldChg>
      <pc:sldChg chg="add">
        <pc:chgData name="Fischer, Wolfram" userId="99129c38-454d-40b3-bad3-fa13926f419c" providerId="ADAL" clId="{0CD49004-B793-5B46-A8CE-D8B9ECFBBE19}" dt="2024-12-17T12:13:43.447" v="3277"/>
        <pc:sldMkLst>
          <pc:docMk/>
          <pc:sldMk cId="2178431226" sldId="303"/>
        </pc:sldMkLst>
      </pc:sldChg>
      <pc:sldChg chg="add">
        <pc:chgData name="Fischer, Wolfram" userId="99129c38-454d-40b3-bad3-fa13926f419c" providerId="ADAL" clId="{0CD49004-B793-5B46-A8CE-D8B9ECFBBE19}" dt="2024-12-17T12:13:43.447" v="3277"/>
        <pc:sldMkLst>
          <pc:docMk/>
          <pc:sldMk cId="2048930236" sldId="304"/>
        </pc:sldMkLst>
      </pc:sldChg>
      <pc:sldChg chg="modSp add mod">
        <pc:chgData name="Fischer, Wolfram" userId="99129c38-454d-40b3-bad3-fa13926f419c" providerId="ADAL" clId="{0CD49004-B793-5B46-A8CE-D8B9ECFBBE19}" dt="2024-12-17T12:13:43.651" v="3279" actId="27636"/>
        <pc:sldMkLst>
          <pc:docMk/>
          <pc:sldMk cId="286268363" sldId="305"/>
        </pc:sldMkLst>
        <pc:spChg chg="mod">
          <ac:chgData name="Fischer, Wolfram" userId="99129c38-454d-40b3-bad3-fa13926f419c" providerId="ADAL" clId="{0CD49004-B793-5B46-A8CE-D8B9ECFBBE19}" dt="2024-12-17T12:13:43.651" v="3279" actId="27636"/>
          <ac:spMkLst>
            <pc:docMk/>
            <pc:sldMk cId="286268363" sldId="305"/>
            <ac:spMk id="3" creationId="{23C5DB6C-F409-D6B6-72A3-20B9E34B81E9}"/>
          </ac:spMkLst>
        </pc:spChg>
      </pc:sldChg>
      <pc:sldChg chg="add">
        <pc:chgData name="Fischer, Wolfram" userId="99129c38-454d-40b3-bad3-fa13926f419c" providerId="ADAL" clId="{0CD49004-B793-5B46-A8CE-D8B9ECFBBE19}" dt="2024-12-17T12:13:43.447" v="3277"/>
        <pc:sldMkLst>
          <pc:docMk/>
          <pc:sldMk cId="515751243" sldId="306"/>
        </pc:sldMkLst>
      </pc:sldChg>
      <pc:sldChg chg="add">
        <pc:chgData name="Fischer, Wolfram" userId="99129c38-454d-40b3-bad3-fa13926f419c" providerId="ADAL" clId="{0CD49004-B793-5B46-A8CE-D8B9ECFBBE19}" dt="2024-12-17T12:13:43.447" v="3277"/>
        <pc:sldMkLst>
          <pc:docMk/>
          <pc:sldMk cId="1299657504" sldId="307"/>
        </pc:sldMkLst>
      </pc:sldChg>
      <pc:sldChg chg="add">
        <pc:chgData name="Fischer, Wolfram" userId="99129c38-454d-40b3-bad3-fa13926f419c" providerId="ADAL" clId="{0CD49004-B793-5B46-A8CE-D8B9ECFBBE19}" dt="2024-12-17T12:13:43.447" v="3277"/>
        <pc:sldMkLst>
          <pc:docMk/>
          <pc:sldMk cId="765618532" sldId="308"/>
        </pc:sldMkLst>
      </pc:sldChg>
      <pc:sldChg chg="modSp del mod">
        <pc:chgData name="Fischer, Wolfram" userId="99129c38-454d-40b3-bad3-fa13926f419c" providerId="ADAL" clId="{0CD49004-B793-5B46-A8CE-D8B9ECFBBE19}" dt="2024-12-17T12:02:03.595" v="2544" actId="2696"/>
        <pc:sldMkLst>
          <pc:docMk/>
          <pc:sldMk cId="3445195523" sldId="2272"/>
        </pc:sldMkLst>
      </pc:sldChg>
      <pc:sldChg chg="modSp del mod">
        <pc:chgData name="Fischer, Wolfram" userId="99129c38-454d-40b3-bad3-fa13926f419c" providerId="ADAL" clId="{0CD49004-B793-5B46-A8CE-D8B9ECFBBE19}" dt="2024-12-17T12:02:03.595" v="2544" actId="2696"/>
        <pc:sldMkLst>
          <pc:docMk/>
          <pc:sldMk cId="2193738398" sldId="2273"/>
        </pc:sldMkLst>
      </pc:sldChg>
      <pc:sldChg chg="modSp del mod">
        <pc:chgData name="Fischer, Wolfram" userId="99129c38-454d-40b3-bad3-fa13926f419c" providerId="ADAL" clId="{0CD49004-B793-5B46-A8CE-D8B9ECFBBE19}" dt="2024-12-17T12:02:03.595" v="2544" actId="2696"/>
        <pc:sldMkLst>
          <pc:docMk/>
          <pc:sldMk cId="2718507679" sldId="2274"/>
        </pc:sldMkLst>
      </pc:sldChg>
      <pc:sldChg chg="del">
        <pc:chgData name="Fischer, Wolfram" userId="99129c38-454d-40b3-bad3-fa13926f419c" providerId="ADAL" clId="{0CD49004-B793-5B46-A8CE-D8B9ECFBBE19}" dt="2024-12-17T12:02:03.595" v="2544" actId="2696"/>
        <pc:sldMkLst>
          <pc:docMk/>
          <pc:sldMk cId="1067368806" sldId="2279"/>
        </pc:sldMkLst>
      </pc:sldChg>
      <pc:sldChg chg="modSp del mod">
        <pc:chgData name="Fischer, Wolfram" userId="99129c38-454d-40b3-bad3-fa13926f419c" providerId="ADAL" clId="{0CD49004-B793-5B46-A8CE-D8B9ECFBBE19}" dt="2024-12-17T12:02:03.595" v="2544" actId="2696"/>
        <pc:sldMkLst>
          <pc:docMk/>
          <pc:sldMk cId="1172899949" sldId="2280"/>
        </pc:sldMkLst>
        <pc:spChg chg="mod">
          <ac:chgData name="Fischer, Wolfram" userId="99129c38-454d-40b3-bad3-fa13926f419c" providerId="ADAL" clId="{0CD49004-B793-5B46-A8CE-D8B9ECFBBE19}" dt="2024-12-16T12:28:31.769" v="2224" actId="20577"/>
          <ac:spMkLst>
            <pc:docMk/>
            <pc:sldMk cId="1172899949" sldId="2280"/>
            <ac:spMk id="3" creationId="{AFE21142-4518-294D-A2F1-89670E142FBC}"/>
          </ac:spMkLst>
        </pc:spChg>
      </pc:sldChg>
      <pc:sldChg chg="del">
        <pc:chgData name="Fischer, Wolfram" userId="99129c38-454d-40b3-bad3-fa13926f419c" providerId="ADAL" clId="{0CD49004-B793-5B46-A8CE-D8B9ECFBBE19}" dt="2024-12-11T16:45:00.568" v="57" actId="2696"/>
        <pc:sldMkLst>
          <pc:docMk/>
          <pc:sldMk cId="3771435029" sldId="2283"/>
        </pc:sldMkLst>
      </pc:sldChg>
      <pc:sldChg chg="modSp del mod">
        <pc:chgData name="Fischer, Wolfram" userId="99129c38-454d-40b3-bad3-fa13926f419c" providerId="ADAL" clId="{0CD49004-B793-5B46-A8CE-D8B9ECFBBE19}" dt="2024-12-17T12:02:03.595" v="2544" actId="2696"/>
        <pc:sldMkLst>
          <pc:docMk/>
          <pc:sldMk cId="253421276" sldId="2284"/>
        </pc:sldMkLst>
      </pc:sldChg>
      <pc:sldChg chg="del">
        <pc:chgData name="Fischer, Wolfram" userId="99129c38-454d-40b3-bad3-fa13926f419c" providerId="ADAL" clId="{0CD49004-B793-5B46-A8CE-D8B9ECFBBE19}" dt="2024-12-12T21:50:46.270" v="446" actId="2696"/>
        <pc:sldMkLst>
          <pc:docMk/>
          <pc:sldMk cId="3047260496" sldId="2285"/>
        </pc:sldMkLst>
      </pc:sldChg>
      <pc:sldChg chg="del">
        <pc:chgData name="Fischer, Wolfram" userId="99129c38-454d-40b3-bad3-fa13926f419c" providerId="ADAL" clId="{0CD49004-B793-5B46-A8CE-D8B9ECFBBE19}" dt="2024-12-12T21:50:19.895" v="445" actId="2696"/>
        <pc:sldMkLst>
          <pc:docMk/>
          <pc:sldMk cId="1445346732" sldId="2286"/>
        </pc:sldMkLst>
      </pc:sldChg>
      <pc:sldChg chg="modSp del mod">
        <pc:chgData name="Fischer, Wolfram" userId="99129c38-454d-40b3-bad3-fa13926f419c" providerId="ADAL" clId="{0CD49004-B793-5B46-A8CE-D8B9ECFBBE19}" dt="2024-12-17T12:02:03.595" v="2544" actId="2696"/>
        <pc:sldMkLst>
          <pc:docMk/>
          <pc:sldMk cId="3291673068" sldId="2288"/>
        </pc:sldMkLst>
        <pc:spChg chg="mod">
          <ac:chgData name="Fischer, Wolfram" userId="99129c38-454d-40b3-bad3-fa13926f419c" providerId="ADAL" clId="{0CD49004-B793-5B46-A8CE-D8B9ECFBBE19}" dt="2024-12-16T12:30:45.107" v="2334" actId="404"/>
          <ac:spMkLst>
            <pc:docMk/>
            <pc:sldMk cId="3291673068" sldId="2288"/>
            <ac:spMk id="3" creationId="{15E393BB-7A9D-74C6-70E5-8AF0AE99C430}"/>
          </ac:spMkLst>
        </pc:spChg>
      </pc:sldChg>
      <pc:sldChg chg="modSp del mod">
        <pc:chgData name="Fischer, Wolfram" userId="99129c38-454d-40b3-bad3-fa13926f419c" providerId="ADAL" clId="{0CD49004-B793-5B46-A8CE-D8B9ECFBBE19}" dt="2024-12-17T12:02:03.595" v="2544" actId="2696"/>
        <pc:sldMkLst>
          <pc:docMk/>
          <pc:sldMk cId="3686250382" sldId="2300"/>
        </pc:sldMkLst>
      </pc:sldChg>
      <pc:sldChg chg="del">
        <pc:chgData name="Fischer, Wolfram" userId="99129c38-454d-40b3-bad3-fa13926f419c" providerId="ADAL" clId="{0CD49004-B793-5B46-A8CE-D8B9ECFBBE19}" dt="2024-12-13T21:02:35.682" v="1180" actId="2696"/>
        <pc:sldMkLst>
          <pc:docMk/>
          <pc:sldMk cId="3056858024" sldId="2301"/>
        </pc:sldMkLst>
      </pc:sldChg>
      <pc:sldChg chg="del">
        <pc:chgData name="Fischer, Wolfram" userId="99129c38-454d-40b3-bad3-fa13926f419c" providerId="ADAL" clId="{0CD49004-B793-5B46-A8CE-D8B9ECFBBE19}" dt="2024-12-13T21:02:35.682" v="1180" actId="2696"/>
        <pc:sldMkLst>
          <pc:docMk/>
          <pc:sldMk cId="414803596" sldId="2302"/>
        </pc:sldMkLst>
      </pc:sldChg>
      <pc:sldChg chg="del">
        <pc:chgData name="Fischer, Wolfram" userId="99129c38-454d-40b3-bad3-fa13926f419c" providerId="ADAL" clId="{0CD49004-B793-5B46-A8CE-D8B9ECFBBE19}" dt="2024-12-13T21:02:35.682" v="1180" actId="2696"/>
        <pc:sldMkLst>
          <pc:docMk/>
          <pc:sldMk cId="1929105433" sldId="2303"/>
        </pc:sldMkLst>
      </pc:sldChg>
      <pc:sldChg chg="del">
        <pc:chgData name="Fischer, Wolfram" userId="99129c38-454d-40b3-bad3-fa13926f419c" providerId="ADAL" clId="{0CD49004-B793-5B46-A8CE-D8B9ECFBBE19}" dt="2024-12-13T21:02:35.682" v="1180" actId="2696"/>
        <pc:sldMkLst>
          <pc:docMk/>
          <pc:sldMk cId="1940528715" sldId="2304"/>
        </pc:sldMkLst>
      </pc:sldChg>
      <pc:sldChg chg="del">
        <pc:chgData name="Fischer, Wolfram" userId="99129c38-454d-40b3-bad3-fa13926f419c" providerId="ADAL" clId="{0CD49004-B793-5B46-A8CE-D8B9ECFBBE19}" dt="2024-12-13T21:02:41.663" v="1183" actId="2696"/>
        <pc:sldMkLst>
          <pc:docMk/>
          <pc:sldMk cId="22229830" sldId="2306"/>
        </pc:sldMkLst>
      </pc:sldChg>
      <pc:sldChg chg="del">
        <pc:chgData name="Fischer, Wolfram" userId="99129c38-454d-40b3-bad3-fa13926f419c" providerId="ADAL" clId="{0CD49004-B793-5B46-A8CE-D8B9ECFBBE19}" dt="2024-12-13T21:02:38.167" v="1181" actId="2696"/>
        <pc:sldMkLst>
          <pc:docMk/>
          <pc:sldMk cId="4225809603" sldId="2307"/>
        </pc:sldMkLst>
      </pc:sldChg>
      <pc:sldChg chg="del">
        <pc:chgData name="Fischer, Wolfram" userId="99129c38-454d-40b3-bad3-fa13926f419c" providerId="ADAL" clId="{0CD49004-B793-5B46-A8CE-D8B9ECFBBE19}" dt="2024-12-13T21:02:39.684" v="1182" actId="2696"/>
        <pc:sldMkLst>
          <pc:docMk/>
          <pc:sldMk cId="236964705" sldId="2308"/>
        </pc:sldMkLst>
      </pc:sldChg>
      <pc:sldChg chg="addSp modSp new add del mod">
        <pc:chgData name="Fischer, Wolfram" userId="99129c38-454d-40b3-bad3-fa13926f419c" providerId="ADAL" clId="{0CD49004-B793-5B46-A8CE-D8B9ECFBBE19}" dt="2024-12-17T12:02:03.595" v="2544" actId="2696"/>
        <pc:sldMkLst>
          <pc:docMk/>
          <pc:sldMk cId="2064014346" sldId="2309"/>
        </pc:sldMkLst>
        <pc:spChg chg="mod">
          <ac:chgData name="Fischer, Wolfram" userId="99129c38-454d-40b3-bad3-fa13926f419c" providerId="ADAL" clId="{0CD49004-B793-5B46-A8CE-D8B9ECFBBE19}" dt="2024-12-16T12:33:07.129" v="2492" actId="20577"/>
          <ac:spMkLst>
            <pc:docMk/>
            <pc:sldMk cId="2064014346" sldId="2309"/>
            <ac:spMk id="6" creationId="{C18C915A-9DB5-FA0F-7902-0B3B84CE3312}"/>
          </ac:spMkLst>
        </pc:spChg>
        <pc:spChg chg="mod">
          <ac:chgData name="Fischer, Wolfram" userId="99129c38-454d-40b3-bad3-fa13926f419c" providerId="ADAL" clId="{0CD49004-B793-5B46-A8CE-D8B9ECFBBE19}" dt="2024-12-16T12:33:10.985" v="2494" actId="20577"/>
          <ac:spMkLst>
            <pc:docMk/>
            <pc:sldMk cId="2064014346" sldId="2309"/>
            <ac:spMk id="9" creationId="{A75B921D-FB0D-BEAB-C8BA-81824C6FB731}"/>
          </ac:spMkLst>
        </pc:spChg>
        <pc:spChg chg="mod">
          <ac:chgData name="Fischer, Wolfram" userId="99129c38-454d-40b3-bad3-fa13926f419c" providerId="ADAL" clId="{0CD49004-B793-5B46-A8CE-D8B9ECFBBE19}" dt="2024-12-16T12:33:15.252" v="2496" actId="20577"/>
          <ac:spMkLst>
            <pc:docMk/>
            <pc:sldMk cId="2064014346" sldId="2309"/>
            <ac:spMk id="12" creationId="{036BEB39-61F4-B3F1-8EF8-F9F598FAF454}"/>
          </ac:spMkLst>
        </pc:spChg>
        <pc:spChg chg="mod">
          <ac:chgData name="Fischer, Wolfram" userId="99129c38-454d-40b3-bad3-fa13926f419c" providerId="ADAL" clId="{0CD49004-B793-5B46-A8CE-D8B9ECFBBE19}" dt="2024-12-16T12:33:19.506" v="2498" actId="20577"/>
          <ac:spMkLst>
            <pc:docMk/>
            <pc:sldMk cId="2064014346" sldId="2309"/>
            <ac:spMk id="15" creationId="{F430376F-18E5-AD0D-AF2A-055F034CBFCD}"/>
          </ac:spMkLst>
        </pc:spChg>
        <pc:spChg chg="mod">
          <ac:chgData name="Fischer, Wolfram" userId="99129c38-454d-40b3-bad3-fa13926f419c" providerId="ADAL" clId="{0CD49004-B793-5B46-A8CE-D8B9ECFBBE19}" dt="2024-12-16T12:33:23.241" v="2500" actId="20577"/>
          <ac:spMkLst>
            <pc:docMk/>
            <pc:sldMk cId="2064014346" sldId="2309"/>
            <ac:spMk id="18" creationId="{3327A1BD-A34B-D32E-7445-E6C08F970AB0}"/>
          </ac:spMkLst>
        </pc:spChg>
        <pc:grpChg chg="add mod">
          <ac:chgData name="Fischer, Wolfram" userId="99129c38-454d-40b3-bad3-fa13926f419c" providerId="ADAL" clId="{0CD49004-B793-5B46-A8CE-D8B9ECFBBE19}" dt="2024-12-16T12:32:22.844" v="2379" actId="1037"/>
          <ac:grpSpMkLst>
            <pc:docMk/>
            <pc:sldMk cId="2064014346" sldId="2309"/>
            <ac:grpSpMk id="5" creationId="{A1B2BDE9-72D9-359C-04BE-E68E500BF3F3}"/>
          </ac:grpSpMkLst>
        </pc:grpChg>
        <pc:grpChg chg="add mod">
          <ac:chgData name="Fischer, Wolfram" userId="99129c38-454d-40b3-bad3-fa13926f419c" providerId="ADAL" clId="{0CD49004-B793-5B46-A8CE-D8B9ECFBBE19}" dt="2024-12-16T12:32:31.254" v="2413" actId="1038"/>
          <ac:grpSpMkLst>
            <pc:docMk/>
            <pc:sldMk cId="2064014346" sldId="2309"/>
            <ac:grpSpMk id="8" creationId="{7F98CB8B-8529-82C1-7F9D-2717AA5821B3}"/>
          </ac:grpSpMkLst>
        </pc:grpChg>
        <pc:grpChg chg="add mod">
          <ac:chgData name="Fischer, Wolfram" userId="99129c38-454d-40b3-bad3-fa13926f419c" providerId="ADAL" clId="{0CD49004-B793-5B46-A8CE-D8B9ECFBBE19}" dt="2024-12-16T12:32:57.117" v="2490" actId="1037"/>
          <ac:grpSpMkLst>
            <pc:docMk/>
            <pc:sldMk cId="2064014346" sldId="2309"/>
            <ac:grpSpMk id="11" creationId="{711D197B-6679-5707-76AF-F1D3090B7361}"/>
          </ac:grpSpMkLst>
        </pc:grpChg>
        <pc:grpChg chg="add mod">
          <ac:chgData name="Fischer, Wolfram" userId="99129c38-454d-40b3-bad3-fa13926f419c" providerId="ADAL" clId="{0CD49004-B793-5B46-A8CE-D8B9ECFBBE19}" dt="2024-12-16T12:32:46.639" v="2465" actId="1037"/>
          <ac:grpSpMkLst>
            <pc:docMk/>
            <pc:sldMk cId="2064014346" sldId="2309"/>
            <ac:grpSpMk id="14" creationId="{51CFC20E-841B-A8C7-C34F-1CCB09E6FD86}"/>
          </ac:grpSpMkLst>
        </pc:grpChg>
        <pc:grpChg chg="add mod">
          <ac:chgData name="Fischer, Wolfram" userId="99129c38-454d-40b3-bad3-fa13926f419c" providerId="ADAL" clId="{0CD49004-B793-5B46-A8CE-D8B9ECFBBE19}" dt="2024-12-16T12:32:52.921" v="2487" actId="1038"/>
          <ac:grpSpMkLst>
            <pc:docMk/>
            <pc:sldMk cId="2064014346" sldId="2309"/>
            <ac:grpSpMk id="17" creationId="{BD3895D0-D594-BCD0-E06B-56237B7B8B36}"/>
          </ac:grpSpMkLst>
        </pc:grpChg>
        <pc:cxnChg chg="mod">
          <ac:chgData name="Fischer, Wolfram" userId="99129c38-454d-40b3-bad3-fa13926f419c" providerId="ADAL" clId="{0CD49004-B793-5B46-A8CE-D8B9ECFBBE19}" dt="2024-12-16T12:32:16.900" v="2356" actId="20577"/>
          <ac:cxnSpMkLst>
            <pc:docMk/>
            <pc:sldMk cId="2064014346" sldId="2309"/>
            <ac:cxnSpMk id="7" creationId="{3C5A5B1A-1376-3337-DC56-D808E94A86F8}"/>
          </ac:cxnSpMkLst>
        </pc:cxnChg>
        <pc:cxnChg chg="mod">
          <ac:chgData name="Fischer, Wolfram" userId="99129c38-454d-40b3-bad3-fa13926f419c" providerId="ADAL" clId="{0CD49004-B793-5B46-A8CE-D8B9ECFBBE19}" dt="2024-12-16T12:33:15.252" v="2496" actId="20577"/>
          <ac:cxnSpMkLst>
            <pc:docMk/>
            <pc:sldMk cId="2064014346" sldId="2309"/>
            <ac:cxnSpMk id="13" creationId="{A63A6898-4A07-7E92-7A07-48A583B81964}"/>
          </ac:cxnSpMkLst>
        </pc:cxnChg>
        <pc:cxnChg chg="mod">
          <ac:chgData name="Fischer, Wolfram" userId="99129c38-454d-40b3-bad3-fa13926f419c" providerId="ADAL" clId="{0CD49004-B793-5B46-A8CE-D8B9ECFBBE19}" dt="2024-12-16T12:33:19.506" v="2498" actId="20577"/>
          <ac:cxnSpMkLst>
            <pc:docMk/>
            <pc:sldMk cId="2064014346" sldId="2309"/>
            <ac:cxnSpMk id="16" creationId="{753ED98D-7F8D-044F-D065-F5331258F4A7}"/>
          </ac:cxnSpMkLst>
        </pc:cxnChg>
        <pc:cxnChg chg="mod">
          <ac:chgData name="Fischer, Wolfram" userId="99129c38-454d-40b3-bad3-fa13926f419c" providerId="ADAL" clId="{0CD49004-B793-5B46-A8CE-D8B9ECFBBE19}" dt="2024-12-16T12:33:22.444" v="2499" actId="6549"/>
          <ac:cxnSpMkLst>
            <pc:docMk/>
            <pc:sldMk cId="2064014346" sldId="2309"/>
            <ac:cxnSpMk id="19" creationId="{12CE4B15-D716-A00E-32AC-4C22B8FCC6BB}"/>
          </ac:cxnSpMkLst>
        </pc:cxnChg>
      </pc:sldChg>
      <pc:sldChg chg="modSp new del mod">
        <pc:chgData name="Fischer, Wolfram" userId="99129c38-454d-40b3-bad3-fa13926f419c" providerId="ADAL" clId="{0CD49004-B793-5B46-A8CE-D8B9ECFBBE19}" dt="2024-12-13T21:04:42.352" v="1199" actId="2696"/>
        <pc:sldMkLst>
          <pc:docMk/>
          <pc:sldMk cId="1625652755" sldId="2310"/>
        </pc:sldMkLst>
      </pc:sldChg>
      <pc:sldChg chg="modSp new del mod ord">
        <pc:chgData name="Fischer, Wolfram" userId="99129c38-454d-40b3-bad3-fa13926f419c" providerId="ADAL" clId="{0CD49004-B793-5B46-A8CE-D8B9ECFBBE19}" dt="2024-12-17T12:02:03.595" v="2544" actId="2696"/>
        <pc:sldMkLst>
          <pc:docMk/>
          <pc:sldMk cId="534104689" sldId="2311"/>
        </pc:sldMkLst>
        <pc:spChg chg="mod">
          <ac:chgData name="Fischer, Wolfram" userId="99129c38-454d-40b3-bad3-fa13926f419c" providerId="ADAL" clId="{0CD49004-B793-5B46-A8CE-D8B9ECFBBE19}" dt="2024-12-16T00:22:12.844" v="2223" actId="6549"/>
          <ac:spMkLst>
            <pc:docMk/>
            <pc:sldMk cId="534104689" sldId="2311"/>
            <ac:spMk id="3" creationId="{9D6E9752-AEC4-057B-BC06-E7A5E716E213}"/>
          </ac:spMkLst>
        </pc:spChg>
      </pc:sldChg>
      <pc:sldChg chg="addSp modSp add mod ord">
        <pc:chgData name="Fischer, Wolfram" userId="99129c38-454d-40b3-bad3-fa13926f419c" providerId="ADAL" clId="{0CD49004-B793-5B46-A8CE-D8B9ECFBBE19}" dt="2024-12-17T12:37:51.174" v="3567" actId="20578"/>
        <pc:sldMkLst>
          <pc:docMk/>
          <pc:sldMk cId="4274380002" sldId="5713"/>
        </pc:sldMkLst>
        <pc:spChg chg="add mod">
          <ac:chgData name="Fischer, Wolfram" userId="99129c38-454d-40b3-bad3-fa13926f419c" providerId="ADAL" clId="{0CD49004-B793-5B46-A8CE-D8B9ECFBBE19}" dt="2024-12-17T12:37:31.410" v="3566" actId="1076"/>
          <ac:spMkLst>
            <pc:docMk/>
            <pc:sldMk cId="4274380002" sldId="5713"/>
            <ac:spMk id="5" creationId="{F763BC22-8DBB-6E61-AFD5-BA4EDAA5E43E}"/>
          </ac:spMkLst>
        </pc:spChg>
        <pc:spChg chg="mod">
          <ac:chgData name="Fischer, Wolfram" userId="99129c38-454d-40b3-bad3-fa13926f419c" providerId="ADAL" clId="{0CD49004-B793-5B46-A8CE-D8B9ECFBBE19}" dt="2024-12-17T12:37:07.411" v="3541" actId="404"/>
          <ac:spMkLst>
            <pc:docMk/>
            <pc:sldMk cId="4274380002" sldId="5713"/>
            <ac:spMk id="7" creationId="{C6777AC0-64C3-1B11-7732-7BDD8A7FF736}"/>
          </ac:spMkLst>
        </pc:spChg>
      </pc:sldChg>
      <pc:sldChg chg="modSp add del mod modNotesTx">
        <pc:chgData name="Fischer, Wolfram" userId="99129c38-454d-40b3-bad3-fa13926f419c" providerId="ADAL" clId="{0CD49004-B793-5B46-A8CE-D8B9ECFBBE19}" dt="2024-12-17T12:02:03.595" v="2544" actId="2696"/>
        <pc:sldMkLst>
          <pc:docMk/>
          <pc:sldMk cId="3133939073" sldId="5770"/>
        </pc:sldMkLst>
      </pc:sldChg>
      <pc:sldChg chg="modSp new del mod">
        <pc:chgData name="Fischer, Wolfram" userId="99129c38-454d-40b3-bad3-fa13926f419c" providerId="ADAL" clId="{0CD49004-B793-5B46-A8CE-D8B9ECFBBE19}" dt="2024-12-17T12:02:03.595" v="2544" actId="2696"/>
        <pc:sldMkLst>
          <pc:docMk/>
          <pc:sldMk cId="1270273684" sldId="5771"/>
        </pc:sldMkLst>
        <pc:spChg chg="mod">
          <ac:chgData name="Fischer, Wolfram" userId="99129c38-454d-40b3-bad3-fa13926f419c" providerId="ADAL" clId="{0CD49004-B793-5B46-A8CE-D8B9ECFBBE19}" dt="2024-12-16T12:39:56.334" v="2522" actId="20577"/>
          <ac:spMkLst>
            <pc:docMk/>
            <pc:sldMk cId="1270273684" sldId="5771"/>
            <ac:spMk id="3" creationId="{FCE87450-C25A-684C-F9E6-E849D5A1C136}"/>
          </ac:spMkLst>
        </pc:spChg>
      </pc:sldChg>
      <pc:sldChg chg="modSp new del mod">
        <pc:chgData name="Fischer, Wolfram" userId="99129c38-454d-40b3-bad3-fa13926f419c" providerId="ADAL" clId="{0CD49004-B793-5B46-A8CE-D8B9ECFBBE19}" dt="2024-12-13T21:21:00.220" v="1351" actId="2696"/>
        <pc:sldMkLst>
          <pc:docMk/>
          <pc:sldMk cId="738738052" sldId="5772"/>
        </pc:sldMkLst>
      </pc:sldChg>
      <pc:sldChg chg="modSp add del mod">
        <pc:chgData name="Fischer, Wolfram" userId="99129c38-454d-40b3-bad3-fa13926f419c" providerId="ADAL" clId="{0CD49004-B793-5B46-A8CE-D8B9ECFBBE19}" dt="2024-12-13T21:20:43.215" v="1347" actId="2696"/>
        <pc:sldMkLst>
          <pc:docMk/>
          <pc:sldMk cId="3409617674" sldId="5773"/>
        </pc:sldMkLst>
      </pc:sldChg>
      <pc:sldChg chg="modSp add del mod">
        <pc:chgData name="Fischer, Wolfram" userId="99129c38-454d-40b3-bad3-fa13926f419c" providerId="ADAL" clId="{0CD49004-B793-5B46-A8CE-D8B9ECFBBE19}" dt="2024-12-17T12:02:03.595" v="2544" actId="2696"/>
        <pc:sldMkLst>
          <pc:docMk/>
          <pc:sldMk cId="2657695086" sldId="5774"/>
        </pc:sldMkLst>
      </pc:sldChg>
      <pc:sldChg chg="modSp new del mod">
        <pc:chgData name="Fischer, Wolfram" userId="99129c38-454d-40b3-bad3-fa13926f419c" providerId="ADAL" clId="{0CD49004-B793-5B46-A8CE-D8B9ECFBBE19}" dt="2024-12-17T12:02:03.595" v="2544" actId="2696"/>
        <pc:sldMkLst>
          <pc:docMk/>
          <pc:sldMk cId="2857732776" sldId="5775"/>
        </pc:sldMkLst>
        <pc:spChg chg="mod">
          <ac:chgData name="Fischer, Wolfram" userId="99129c38-454d-40b3-bad3-fa13926f419c" providerId="ADAL" clId="{0CD49004-B793-5B46-A8CE-D8B9ECFBBE19}" dt="2024-12-16T12:39:10.761" v="2513" actId="20577"/>
          <ac:spMkLst>
            <pc:docMk/>
            <pc:sldMk cId="2857732776" sldId="5775"/>
            <ac:spMk id="3" creationId="{D2DFD4EB-A903-17C9-EB71-F080BE1D7DE2}"/>
          </ac:spMkLst>
        </pc:spChg>
      </pc:sldChg>
      <pc:sldChg chg="addSp delSp modSp add del mod">
        <pc:chgData name="Fischer, Wolfram" userId="99129c38-454d-40b3-bad3-fa13926f419c" providerId="ADAL" clId="{0CD49004-B793-5B46-A8CE-D8B9ECFBBE19}" dt="2024-12-17T12:02:03.595" v="2544" actId="2696"/>
        <pc:sldMkLst>
          <pc:docMk/>
          <pc:sldMk cId="3985695082" sldId="5776"/>
        </pc:sldMkLst>
      </pc:sldChg>
      <pc:sldChg chg="modSp new mod">
        <pc:chgData name="Fischer, Wolfram" userId="99129c38-454d-40b3-bad3-fa13926f419c" providerId="ADAL" clId="{0CD49004-B793-5B46-A8CE-D8B9ECFBBE19}" dt="2024-12-17T12:18:55.048" v="3329" actId="15"/>
        <pc:sldMkLst>
          <pc:docMk/>
          <pc:sldMk cId="619311552" sldId="5777"/>
        </pc:sldMkLst>
        <pc:spChg chg="mod">
          <ac:chgData name="Fischer, Wolfram" userId="99129c38-454d-40b3-bad3-fa13926f419c" providerId="ADAL" clId="{0CD49004-B793-5B46-A8CE-D8B9ECFBBE19}" dt="2024-12-17T12:02:31.404" v="2565" actId="20577"/>
          <ac:spMkLst>
            <pc:docMk/>
            <pc:sldMk cId="619311552" sldId="5777"/>
            <ac:spMk id="2" creationId="{C0E96BAF-79A4-66BC-C0E4-9298A45924FD}"/>
          </ac:spMkLst>
        </pc:spChg>
        <pc:spChg chg="mod">
          <ac:chgData name="Fischer, Wolfram" userId="99129c38-454d-40b3-bad3-fa13926f419c" providerId="ADAL" clId="{0CD49004-B793-5B46-A8CE-D8B9ECFBBE19}" dt="2024-12-17T12:18:55.048" v="3329" actId="15"/>
          <ac:spMkLst>
            <pc:docMk/>
            <pc:sldMk cId="619311552" sldId="5777"/>
            <ac:spMk id="3" creationId="{EA6D0186-336F-34D0-5CC2-839998989773}"/>
          </ac:spMkLst>
        </pc:spChg>
      </pc:sldChg>
      <pc:sldChg chg="modSp new del mod">
        <pc:chgData name="Fischer, Wolfram" userId="99129c38-454d-40b3-bad3-fa13926f419c" providerId="ADAL" clId="{0CD49004-B793-5B46-A8CE-D8B9ECFBBE19}" dt="2024-12-17T12:37:12.241" v="3542" actId="2696"/>
        <pc:sldMkLst>
          <pc:docMk/>
          <pc:sldMk cId="2197192203" sldId="5778"/>
        </pc:sldMkLst>
        <pc:spChg chg="mod">
          <ac:chgData name="Fischer, Wolfram" userId="99129c38-454d-40b3-bad3-fa13926f419c" providerId="ADAL" clId="{0CD49004-B793-5B46-A8CE-D8B9ECFBBE19}" dt="2024-12-17T12:03:32.940" v="2583" actId="14100"/>
          <ac:spMkLst>
            <pc:docMk/>
            <pc:sldMk cId="2197192203" sldId="5778"/>
            <ac:spMk id="2" creationId="{73050E8C-C2D1-90E3-C77C-F70B5A7616F6}"/>
          </ac:spMkLst>
        </pc:spChg>
        <pc:spChg chg="mod">
          <ac:chgData name="Fischer, Wolfram" userId="99129c38-454d-40b3-bad3-fa13926f419c" providerId="ADAL" clId="{0CD49004-B793-5B46-A8CE-D8B9ECFBBE19}" dt="2024-12-17T12:09:21.452" v="3232" actId="207"/>
          <ac:spMkLst>
            <pc:docMk/>
            <pc:sldMk cId="2197192203" sldId="5778"/>
            <ac:spMk id="3" creationId="{EAAD9BA3-CB8D-981C-16EC-A36DEC113CAF}"/>
          </ac:spMkLst>
        </pc:spChg>
      </pc:sldChg>
      <pc:sldChg chg="addSp modSp add mod">
        <pc:chgData name="Fischer, Wolfram" userId="99129c38-454d-40b3-bad3-fa13926f419c" providerId="ADAL" clId="{0CD49004-B793-5B46-A8CE-D8B9ECFBBE19}" dt="2024-12-17T12:34:08.816" v="3494" actId="6549"/>
        <pc:sldMkLst>
          <pc:docMk/>
          <pc:sldMk cId="3262954668" sldId="5779"/>
        </pc:sldMkLst>
        <pc:spChg chg="mod">
          <ac:chgData name="Fischer, Wolfram" userId="99129c38-454d-40b3-bad3-fa13926f419c" providerId="ADAL" clId="{0CD49004-B793-5B46-A8CE-D8B9ECFBBE19}" dt="2024-12-17T12:34:08.816" v="3494" actId="6549"/>
          <ac:spMkLst>
            <pc:docMk/>
            <pc:sldMk cId="3262954668" sldId="5779"/>
            <ac:spMk id="2" creationId="{79B34DCA-9138-87BE-4898-EA99AE8A095A}"/>
          </ac:spMkLst>
        </pc:spChg>
        <pc:spChg chg="mod">
          <ac:chgData name="Fischer, Wolfram" userId="99129c38-454d-40b3-bad3-fa13926f419c" providerId="ADAL" clId="{0CD49004-B793-5B46-A8CE-D8B9ECFBBE19}" dt="2024-12-17T12:33:34.325" v="3489" actId="5793"/>
          <ac:spMkLst>
            <pc:docMk/>
            <pc:sldMk cId="3262954668" sldId="5779"/>
            <ac:spMk id="3" creationId="{E9DA57B4-910B-F40D-34E5-1AF8D44C0A1E}"/>
          </ac:spMkLst>
        </pc:spChg>
        <pc:spChg chg="add mod">
          <ac:chgData name="Fischer, Wolfram" userId="99129c38-454d-40b3-bad3-fa13926f419c" providerId="ADAL" clId="{0CD49004-B793-5B46-A8CE-D8B9ECFBBE19}" dt="2024-12-17T12:28:54.534" v="3348" actId="6549"/>
          <ac:spMkLst>
            <pc:docMk/>
            <pc:sldMk cId="3262954668" sldId="5779"/>
            <ac:spMk id="5" creationId="{421B51E4-DE10-407B-B114-033F5677108F}"/>
          </ac:spMkLst>
        </pc:spChg>
      </pc:sldChg>
      <pc:sldChg chg="modSp add mod">
        <pc:chgData name="Fischer, Wolfram" userId="99129c38-454d-40b3-bad3-fa13926f419c" providerId="ADAL" clId="{0CD49004-B793-5B46-A8CE-D8B9ECFBBE19}" dt="2024-12-17T12:40:25.503" v="3685" actId="27636"/>
        <pc:sldMkLst>
          <pc:docMk/>
          <pc:sldMk cId="3221228960" sldId="5780"/>
        </pc:sldMkLst>
        <pc:spChg chg="mod">
          <ac:chgData name="Fischer, Wolfram" userId="99129c38-454d-40b3-bad3-fa13926f419c" providerId="ADAL" clId="{0CD49004-B793-5B46-A8CE-D8B9ECFBBE19}" dt="2024-12-17T12:40:25.503" v="3685" actId="27636"/>
          <ac:spMkLst>
            <pc:docMk/>
            <pc:sldMk cId="3221228960" sldId="5780"/>
            <ac:spMk id="3" creationId="{CEA04891-47FF-63CE-39AF-24A258E0BA07}"/>
          </ac:spMkLst>
        </pc:spChg>
      </pc:sldChg>
      <pc:sldChg chg="modSp add mod">
        <pc:chgData name="Fischer, Wolfram" userId="99129c38-454d-40b3-bad3-fa13926f419c" providerId="ADAL" clId="{0CD49004-B793-5B46-A8CE-D8B9ECFBBE19}" dt="2024-12-17T12:34:44.081" v="3535" actId="6549"/>
        <pc:sldMkLst>
          <pc:docMk/>
          <pc:sldMk cId="3975685741" sldId="5781"/>
        </pc:sldMkLst>
        <pc:spChg chg="mod">
          <ac:chgData name="Fischer, Wolfram" userId="99129c38-454d-40b3-bad3-fa13926f419c" providerId="ADAL" clId="{0CD49004-B793-5B46-A8CE-D8B9ECFBBE19}" dt="2024-12-17T12:34:25.524" v="3496" actId="6549"/>
          <ac:spMkLst>
            <pc:docMk/>
            <pc:sldMk cId="3975685741" sldId="5781"/>
            <ac:spMk id="2" creationId="{667C0105-FEFA-9892-90AD-6BD12790FA37}"/>
          </ac:spMkLst>
        </pc:spChg>
        <pc:spChg chg="mod">
          <ac:chgData name="Fischer, Wolfram" userId="99129c38-454d-40b3-bad3-fa13926f419c" providerId="ADAL" clId="{0CD49004-B793-5B46-A8CE-D8B9ECFBBE19}" dt="2024-12-17T12:34:44.081" v="3535" actId="6549"/>
          <ac:spMkLst>
            <pc:docMk/>
            <pc:sldMk cId="3975685741" sldId="5781"/>
            <ac:spMk id="3" creationId="{0D69DA51-42D8-3577-4CC3-5BEC1E64055F}"/>
          </ac:spMkLst>
        </pc:spChg>
        <pc:spChg chg="mod">
          <ac:chgData name="Fischer, Wolfram" userId="99129c38-454d-40b3-bad3-fa13926f419c" providerId="ADAL" clId="{0CD49004-B793-5B46-A8CE-D8B9ECFBBE19}" dt="2024-12-17T12:34:35.057" v="3521" actId="6549"/>
          <ac:spMkLst>
            <pc:docMk/>
            <pc:sldMk cId="3975685741" sldId="5781"/>
            <ac:spMk id="5" creationId="{F88F8E3F-4BC0-B7A9-96E6-69A9E47158B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12/16/24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15 min =&gt; 10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56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815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B6B9-C6AF-7F40-9A3F-E71E87EB2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6083" y="574291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54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54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3175" y="2044557"/>
            <a:ext cx="10334625" cy="2315756"/>
          </a:xfrm>
        </p:spPr>
        <p:txBody>
          <a:bodyPr>
            <a:normAutofit fontScale="90000"/>
          </a:bodyPr>
          <a:lstStyle/>
          <a:p>
            <a:r>
              <a:rPr lang="en-US" dirty="0"/>
              <a:t>C-AD Machine Advisory Committee</a:t>
            </a:r>
            <a:br>
              <a:rPr lang="en-US" dirty="0"/>
            </a:br>
            <a:r>
              <a:rPr lang="en-US" dirty="0"/>
              <a:t>HW Day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C-AD Machine Advisory Committee</a:t>
            </a:r>
          </a:p>
          <a:p>
            <a:r>
              <a:rPr lang="en-US" dirty="0"/>
              <a:t>17 December 2024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4" y="4360313"/>
            <a:ext cx="10334625" cy="1134408"/>
          </a:xfrm>
        </p:spPr>
        <p:txBody>
          <a:bodyPr/>
          <a:lstStyle/>
          <a:p>
            <a:r>
              <a:rPr lang="en-US" dirty="0"/>
              <a:t>Wolfram Fischer</a:t>
            </a:r>
            <a:br>
              <a:rPr lang="en-US" dirty="0"/>
            </a:br>
            <a:r>
              <a:rPr lang="en-US" dirty="0"/>
              <a:t>Deputy Associate Laboratory Director for Accelerators, NPP</a:t>
            </a:r>
            <a:br>
              <a:rPr lang="en-US" dirty="0"/>
            </a:br>
            <a:r>
              <a:rPr lang="en-US" dirty="0"/>
              <a:t>Chair, C-AD</a:t>
            </a: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02008-76D6-14E2-B033-935C47399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Knobs for generating dispersion bump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279CED-A3E0-B736-B2C0-E41E02F44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pPr marL="342900" indent="-342900">
              <a:buChar char="•"/>
            </a:pPr>
            <a:r>
              <a:rPr lang="en-US" dirty="0">
                <a:cs typeface="Arial" panose="020B0604020202020204"/>
              </a:rPr>
              <a:t>The ideal knobs would be </a:t>
            </a:r>
            <a:r>
              <a:rPr lang="en-US" b="1" dirty="0">
                <a:cs typeface="Arial" panose="020B0604020202020204"/>
              </a:rPr>
              <a:t>independent</a:t>
            </a:r>
            <a:r>
              <a:rPr lang="en-US" dirty="0">
                <a:cs typeface="Arial" panose="020B0604020202020204"/>
              </a:rPr>
              <a:t> quadrupoles at </a:t>
            </a:r>
            <a:r>
              <a:rPr lang="en-US" b="1" dirty="0">
                <a:cs typeface="Arial" panose="020B0604020202020204"/>
              </a:rPr>
              <a:t>dispersive</a:t>
            </a:r>
            <a:r>
              <a:rPr lang="en-US" dirty="0">
                <a:cs typeface="Arial" panose="020B0604020202020204"/>
              </a:rPr>
              <a:t> locations with </a:t>
            </a:r>
            <a:r>
              <a:rPr lang="en-US" b="1" dirty="0">
                <a:cs typeface="Arial" panose="020B0604020202020204"/>
              </a:rPr>
              <a:t>(2n+1)π/2</a:t>
            </a:r>
            <a:r>
              <a:rPr lang="en-US" dirty="0">
                <a:cs typeface="Arial" panose="020B0604020202020204"/>
              </a:rPr>
              <a:t> phase advance to the intended mask location.</a:t>
            </a:r>
          </a:p>
          <a:p>
            <a:pPr marL="342900" indent="-342900">
              <a:buChar char="•"/>
            </a:pPr>
            <a:r>
              <a:rPr lang="en-US" dirty="0">
                <a:cs typeface="Arial" panose="020B0604020202020204"/>
              </a:rPr>
              <a:t>The quads close to this </a:t>
            </a:r>
            <a:r>
              <a:rPr lang="en-US" dirty="0" err="1">
                <a:cs typeface="Arial" panose="020B0604020202020204"/>
              </a:rPr>
              <a:t>critiria</a:t>
            </a:r>
            <a:r>
              <a:rPr lang="en-US" dirty="0">
                <a:cs typeface="Arial" panose="020B0604020202020204"/>
              </a:rPr>
              <a:t> are the gamma-t quads, which are not independent though and are primarily for transition jump. Therefore, we need to add independent PSs to 6 selected quads.</a:t>
            </a:r>
          </a:p>
          <a:p>
            <a:pPr marL="342900" indent="-342900">
              <a:buChar char="•"/>
            </a:pPr>
            <a:r>
              <a:rPr lang="en-US" dirty="0">
                <a:cs typeface="Arial" panose="020B0604020202020204"/>
              </a:rPr>
              <a:t>Q8 and Q9, at the start of dispersion suppressor, are included as well, regardless their individual phase advance.</a:t>
            </a:r>
          </a:p>
          <a:p>
            <a:pPr marL="342900" indent="-342900">
              <a:buChar char="•"/>
            </a:pPr>
            <a:r>
              <a:rPr lang="en-US" dirty="0">
                <a:cs typeface="Arial" panose="020B0604020202020204"/>
              </a:rPr>
              <a:t>Orbit correctors are capable of generating dispersion as well, which can be used to introduce additional dispersion to make collimation more efficient.</a:t>
            </a:r>
          </a:p>
          <a:p>
            <a:pPr marL="342900" indent="-342900">
              <a:buChar char="•"/>
            </a:pPr>
            <a:endParaRPr lang="en-US">
              <a:cs typeface="Arial" panose="020B060402020202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1463E3-E675-1987-8001-C64F4F4A23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10</a:t>
            </a:fld>
            <a:endParaRPr lang="en-US" sz="750"/>
          </a:p>
        </p:txBody>
      </p:sp>
    </p:spTree>
    <p:extLst>
      <p:ext uri="{BB962C8B-B14F-4D97-AF65-F5344CB8AC3E}">
        <p14:creationId xmlns:p14="http://schemas.microsoft.com/office/powerpoint/2010/main" val="3519803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2B148-7890-C507-08C5-D834A53B6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Gamma-t quad Knobs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3C97FBC-1CF4-4941-0984-1A15BA5DE9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3984280" y="-557555"/>
            <a:ext cx="4649090" cy="871467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7B3DDC-97F3-DA16-0BD9-732DE6B786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11</a:t>
            </a:fld>
            <a:endParaRPr lang="en-US" sz="75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C5F6D22-7E98-E1A9-77BF-C1E1189CB418}"/>
              </a:ext>
            </a:extLst>
          </p:cNvPr>
          <p:cNvCxnSpPr/>
          <p:nvPr/>
        </p:nvCxnSpPr>
        <p:spPr>
          <a:xfrm flipH="1">
            <a:off x="2664910" y="2874924"/>
            <a:ext cx="12545" cy="1102576"/>
          </a:xfrm>
          <a:prstGeom prst="straightConnector1">
            <a:avLst/>
          </a:prstGeom>
          <a:ln w="5715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4BA3B4D-3DD0-0B63-3201-BB1759502EBD}"/>
              </a:ext>
            </a:extLst>
          </p:cNvPr>
          <p:cNvSpPr txBox="1"/>
          <p:nvPr/>
        </p:nvSpPr>
        <p:spPr>
          <a:xfrm>
            <a:off x="2339433" y="4220040"/>
            <a:ext cx="65234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>
                <a:cs typeface="Arial"/>
              </a:rPr>
              <a:t>IP4</a:t>
            </a:r>
            <a:endParaRPr lang="en-US" sz="24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2C848F1-C46D-8328-723D-FDD54213AA75}"/>
              </a:ext>
            </a:extLst>
          </p:cNvPr>
          <p:cNvSpPr/>
          <p:nvPr/>
        </p:nvSpPr>
        <p:spPr>
          <a:xfrm>
            <a:off x="6820829" y="1697076"/>
            <a:ext cx="1799528" cy="914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1188BBE-41D5-0972-8F09-20BB12DF5EFF}"/>
              </a:ext>
            </a:extLst>
          </p:cNvPr>
          <p:cNvSpPr/>
          <p:nvPr/>
        </p:nvSpPr>
        <p:spPr>
          <a:xfrm>
            <a:off x="7050824" y="2310392"/>
            <a:ext cx="335931" cy="28714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BCAA6A8-784C-E0F3-F67E-DE4122CFF824}"/>
              </a:ext>
            </a:extLst>
          </p:cNvPr>
          <p:cNvSpPr/>
          <p:nvPr/>
        </p:nvSpPr>
        <p:spPr>
          <a:xfrm>
            <a:off x="7740805" y="2310391"/>
            <a:ext cx="335931" cy="28714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B82B920-6BA4-7498-9C56-081B1AB608D3}"/>
              </a:ext>
            </a:extLst>
          </p:cNvPr>
          <p:cNvSpPr/>
          <p:nvPr/>
        </p:nvSpPr>
        <p:spPr>
          <a:xfrm>
            <a:off x="7385360" y="2310391"/>
            <a:ext cx="335931" cy="28714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178431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BA9C6-4646-41A0-4F06-BA3F69B94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Q8/Q9 Knobs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CA5A3B-1AC4-CE18-7F04-365A122FE2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12</a:t>
            </a:fld>
            <a:endParaRPr lang="en-US" sz="75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7473BDA-472C-9D5E-AE15-31586594F6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4585" y="1515370"/>
            <a:ext cx="7610706" cy="4639520"/>
          </a:xfr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9DED864-C141-DCF0-EAC8-84F335FF1050}"/>
              </a:ext>
            </a:extLst>
          </p:cNvPr>
          <p:cNvSpPr/>
          <p:nvPr/>
        </p:nvSpPr>
        <p:spPr>
          <a:xfrm>
            <a:off x="3043355" y="1285874"/>
            <a:ext cx="5925479" cy="155559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E89BAA-C0BA-D93C-1EBD-83D19A12CB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2793" y="5409374"/>
            <a:ext cx="8734245" cy="125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930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BE828-4303-2398-D20F-F7529C6C3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Additional PSs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5DB6C-F409-D6B6-72A3-20B9E34B8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2625" y="1783810"/>
            <a:ext cx="8286750" cy="221390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342900" indent="-342900">
              <a:buChar char="•"/>
            </a:pPr>
            <a:r>
              <a:rPr lang="en-US" dirty="0">
                <a:cs typeface="Arial" panose="020B0604020202020204"/>
              </a:rPr>
              <a:t>Six additional PSs are needed to power the selected gamma-t quads individually and independently from the existing transition PS, three on each side of IR4.</a:t>
            </a:r>
          </a:p>
          <a:p>
            <a:pPr marL="342900" indent="-342900">
              <a:buChar char="•"/>
            </a:pPr>
            <a:r>
              <a:rPr lang="en-US" dirty="0">
                <a:cs typeface="Arial" panose="020B0604020202020204"/>
              </a:rPr>
              <a:t>These PSs will be connected by relays after energy ramp is completed, then ramped up to currents (&lt;47.5 A).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7CA2F7-9540-038B-18F1-3EDAD781C9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13</a:t>
            </a:fld>
            <a:endParaRPr lang="en-US" sz="75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4C66DB-0D1E-7154-589C-68023F5C2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374" y="3728807"/>
            <a:ext cx="9154222" cy="17769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80A7E5-0E65-528B-376E-8A84C8BE033D}"/>
              </a:ext>
            </a:extLst>
          </p:cNvPr>
          <p:cNvSpPr txBox="1"/>
          <p:nvPr/>
        </p:nvSpPr>
        <p:spPr>
          <a:xfrm>
            <a:off x="4872852" y="5948478"/>
            <a:ext cx="2743199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cs typeface="Arial"/>
              </a:rPr>
              <a:t>3 o'clock side of IR4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BF8FEC3-0BE1-5486-0AFD-D1A75D68F9E2}"/>
              </a:ext>
            </a:extLst>
          </p:cNvPr>
          <p:cNvGrpSpPr/>
          <p:nvPr/>
        </p:nvGrpSpPr>
        <p:grpSpPr>
          <a:xfrm>
            <a:off x="2956236" y="3739143"/>
            <a:ext cx="381233" cy="370779"/>
            <a:chOff x="6638460" y="5579094"/>
            <a:chExt cx="917885" cy="914400"/>
          </a:xfrm>
        </p:grpSpPr>
        <p:sp>
          <p:nvSpPr>
            <p:cNvPr id="7" name="Minus Sign 6">
              <a:extLst>
                <a:ext uri="{FF2B5EF4-FFF2-40B4-BE49-F238E27FC236}">
                  <a16:creationId xmlns:a16="http://schemas.microsoft.com/office/drawing/2014/main" id="{67D0D68D-FE71-C6E3-3AEE-B655007DBD93}"/>
                </a:ext>
              </a:extLst>
            </p:cNvPr>
            <p:cNvSpPr/>
            <p:nvPr/>
          </p:nvSpPr>
          <p:spPr>
            <a:xfrm>
              <a:off x="6638460" y="5579094"/>
              <a:ext cx="914400" cy="914400"/>
            </a:xfrm>
            <a:prstGeom prst="mathMinus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35CEF03-8E39-81BD-3B5F-F57758D4D369}"/>
                </a:ext>
              </a:extLst>
            </p:cNvPr>
            <p:cNvSpPr/>
            <p:nvPr/>
          </p:nvSpPr>
          <p:spPr>
            <a:xfrm>
              <a:off x="6641945" y="5579094"/>
              <a:ext cx="914400" cy="914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66865B2-B4D8-DEEB-B061-8C664C715E41}"/>
              </a:ext>
            </a:extLst>
          </p:cNvPr>
          <p:cNvGrpSpPr/>
          <p:nvPr/>
        </p:nvGrpSpPr>
        <p:grpSpPr>
          <a:xfrm>
            <a:off x="4433771" y="3732173"/>
            <a:ext cx="381233" cy="370779"/>
            <a:chOff x="6638460" y="5579094"/>
            <a:chExt cx="917885" cy="914400"/>
          </a:xfrm>
        </p:grpSpPr>
        <p:sp>
          <p:nvSpPr>
            <p:cNvPr id="11" name="Minus Sign 10">
              <a:extLst>
                <a:ext uri="{FF2B5EF4-FFF2-40B4-BE49-F238E27FC236}">
                  <a16:creationId xmlns:a16="http://schemas.microsoft.com/office/drawing/2014/main" id="{F026503C-D590-40EC-CAB7-F2E3DB58DF24}"/>
                </a:ext>
              </a:extLst>
            </p:cNvPr>
            <p:cNvSpPr/>
            <p:nvPr/>
          </p:nvSpPr>
          <p:spPr>
            <a:xfrm>
              <a:off x="6638460" y="5579094"/>
              <a:ext cx="914400" cy="914400"/>
            </a:xfrm>
            <a:prstGeom prst="mathMinus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C4B7D9C-14AA-9607-D8CA-65F50D215BE6}"/>
                </a:ext>
              </a:extLst>
            </p:cNvPr>
            <p:cNvSpPr/>
            <p:nvPr/>
          </p:nvSpPr>
          <p:spPr>
            <a:xfrm>
              <a:off x="6641945" y="5579094"/>
              <a:ext cx="914400" cy="914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47B1618-D1CA-3205-B966-D85EB332A99B}"/>
              </a:ext>
            </a:extLst>
          </p:cNvPr>
          <p:cNvGrpSpPr/>
          <p:nvPr/>
        </p:nvGrpSpPr>
        <p:grpSpPr>
          <a:xfrm>
            <a:off x="7521265" y="3794896"/>
            <a:ext cx="381233" cy="384718"/>
            <a:chOff x="6638460" y="5544718"/>
            <a:chExt cx="917885" cy="948776"/>
          </a:xfrm>
        </p:grpSpPr>
        <p:sp>
          <p:nvSpPr>
            <p:cNvPr id="14" name="Minus Sign 13">
              <a:extLst>
                <a:ext uri="{FF2B5EF4-FFF2-40B4-BE49-F238E27FC236}">
                  <a16:creationId xmlns:a16="http://schemas.microsoft.com/office/drawing/2014/main" id="{229C9B18-D2FA-7E82-BF42-410790BF39B9}"/>
                </a:ext>
              </a:extLst>
            </p:cNvPr>
            <p:cNvSpPr/>
            <p:nvPr/>
          </p:nvSpPr>
          <p:spPr>
            <a:xfrm>
              <a:off x="6638460" y="5544718"/>
              <a:ext cx="914401" cy="914400"/>
            </a:xfrm>
            <a:prstGeom prst="mathMinus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74B540D-1E5C-98C4-D200-08AB3560B2B1}"/>
                </a:ext>
              </a:extLst>
            </p:cNvPr>
            <p:cNvSpPr/>
            <p:nvPr/>
          </p:nvSpPr>
          <p:spPr>
            <a:xfrm>
              <a:off x="6641945" y="5579094"/>
              <a:ext cx="914400" cy="914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286268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35336-2243-3AA3-E827-053B1FFD2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Currents for additional gamma-t PSs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09C388-908B-AB1B-B38E-FDFAB152DB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14</a:t>
            </a:fld>
            <a:endParaRPr lang="en-US" sz="75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8D0CFF3-A887-FFA8-EE3A-F6B9CF9F451C}"/>
              </a:ext>
            </a:extLst>
          </p:cNvPr>
          <p:cNvGraphicFramePr>
            <a:graphicFrameLocks noGrp="1"/>
          </p:cNvGraphicFramePr>
          <p:nvPr/>
        </p:nvGraphicFramePr>
        <p:xfrm>
          <a:off x="2501037" y="2134523"/>
          <a:ext cx="6385962" cy="25920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2981">
                  <a:extLst>
                    <a:ext uri="{9D8B030D-6E8A-4147-A177-3AD203B41FA5}">
                      <a16:colId xmlns:a16="http://schemas.microsoft.com/office/drawing/2014/main" val="1480270411"/>
                    </a:ext>
                  </a:extLst>
                </a:gridCol>
                <a:gridCol w="3192981">
                  <a:extLst>
                    <a:ext uri="{9D8B030D-6E8A-4147-A177-3AD203B41FA5}">
                      <a16:colId xmlns:a16="http://schemas.microsoft.com/office/drawing/2014/main" val="2809648801"/>
                    </a:ext>
                  </a:extLst>
                </a:gridCol>
              </a:tblGrid>
              <a:tr h="367018">
                <a:tc>
                  <a:txBody>
                    <a:bodyPr/>
                    <a:lstStyle/>
                    <a:p>
                      <a:r>
                        <a:rPr lang="en-US" sz="1800" dirty="0"/>
                        <a:t>Magnet 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Current (A)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845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latin typeface="Arial"/>
                        </a:rPr>
                        <a:t>yi3_qft17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-47.5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117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latin typeface="Arial"/>
                        </a:rPr>
                        <a:t>yi3_qft15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5243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latin typeface="Arial"/>
                        </a:rPr>
                        <a:t>yi3_qft13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47.5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3983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latin typeface="Arial"/>
                        </a:rPr>
                        <a:t>yo5_qgt18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-41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3283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latin typeface="Arial"/>
                        </a:rPr>
                        <a:t>yo5_qgt16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47.5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6335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latin typeface="Arial"/>
                        </a:rPr>
                        <a:t>yo5_qgt14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44.5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69696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5618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FC48D-44E9-41D0-022C-0D1C7816B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775" y="1604"/>
            <a:ext cx="11049000" cy="1325563"/>
          </a:xfrm>
        </p:spPr>
        <p:txBody>
          <a:bodyPr/>
          <a:lstStyle/>
          <a:p>
            <a:r>
              <a:rPr lang="en-US" dirty="0">
                <a:cs typeface="Arial"/>
              </a:rPr>
              <a:t>Currents of Q8/Q9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1375BD-4DA8-1958-0CC4-046BB56C61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15</a:t>
            </a:fld>
            <a:endParaRPr lang="en-US" sz="7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D07021-DFD1-56A0-9465-C86EB7FEF255}"/>
              </a:ext>
            </a:extLst>
          </p:cNvPr>
          <p:cNvSpPr txBox="1"/>
          <p:nvPr/>
        </p:nvSpPr>
        <p:spPr>
          <a:xfrm>
            <a:off x="4430786" y="781576"/>
            <a:ext cx="7762613" cy="621427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highlight>
                  <a:srgbClr val="FFFFFF"/>
                </a:highlight>
                <a:latin typeface="Times New Roman"/>
                <a:cs typeface="Times New Roman"/>
              </a:rPr>
              <a:t>Variable                 Final Value  Initial Value Lower Limit  Upper Limit</a:t>
            </a:r>
          </a:p>
          <a:p>
            <a:r>
              <a:rPr lang="en-US" dirty="0">
                <a:highlight>
                  <a:srgbClr val="FFFFFF"/>
                </a:highlight>
                <a:latin typeface="Times New Roman"/>
                <a:cs typeface="Times New Roman"/>
              </a:rPr>
              <a:t>--------------------------------------------------------------------------------</a:t>
            </a:r>
          </a:p>
          <a:p>
            <a:r>
              <a:rPr lang="en-US" dirty="0">
                <a:highlight>
                  <a:srgbClr val="FFFFFF"/>
                </a:highlight>
                <a:latin typeface="Times New Roman"/>
                <a:cs typeface="Times New Roman"/>
              </a:rPr>
              <a:t>psqad_ir6                 2.31777e+02  2.74281e+02 -2.78000e+02  </a:t>
            </a:r>
            <a:r>
              <a:rPr lang="en-US" err="1">
                <a:highlight>
                  <a:srgbClr val="FFFFFF"/>
                </a:highlight>
                <a:latin typeface="Times New Roman"/>
                <a:cs typeface="Times New Roman"/>
              </a:rPr>
              <a:t>2.78000e+02</a:t>
            </a:r>
            <a:endParaRPr lang="en-US">
              <a:highlight>
                <a:srgbClr val="FFFFFF"/>
              </a:highlight>
              <a:latin typeface="Times New Roman"/>
              <a:cs typeface="Times New Roman"/>
            </a:endParaRPr>
          </a:p>
          <a:p>
            <a:r>
              <a:rPr lang="en-US" dirty="0">
                <a:highlight>
                  <a:srgbClr val="FFFFFF"/>
                </a:highlight>
                <a:latin typeface="Times New Roman"/>
                <a:cs typeface="Times New Roman"/>
              </a:rPr>
              <a:t>psqfa_ir6                -9.95626e+01 -1.20779e+01 -1.50000e+02 -2.00000e+00</a:t>
            </a:r>
          </a:p>
          <a:p>
            <a:r>
              <a:rPr lang="en-US" dirty="0">
                <a:highlight>
                  <a:srgbClr val="FFFFFF"/>
                </a:highlight>
                <a:latin typeface="Times New Roman"/>
                <a:cs typeface="Times New Roman"/>
              </a:rPr>
              <a:t>psqfb_ir6                -2.79227e+00 -1.23637e+01 -1.50000e+02 -2.00000e+00</a:t>
            </a:r>
          </a:p>
          <a:p>
            <a:r>
              <a:rPr lang="en-US" dirty="0">
                <a:highlight>
                  <a:srgbClr val="FFFFFF"/>
                </a:highlight>
                <a:latin typeface="Times New Roman"/>
                <a:cs typeface="Times New Roman"/>
              </a:rPr>
              <a:t>psqad_ir8                 1.87517e+02  2.74037e+02 -2.78000e+02  </a:t>
            </a:r>
            <a:r>
              <a:rPr lang="en-US" err="1">
                <a:highlight>
                  <a:srgbClr val="FFFFFF"/>
                </a:highlight>
                <a:latin typeface="Times New Roman"/>
                <a:cs typeface="Times New Roman"/>
              </a:rPr>
              <a:t>2.78000e+02</a:t>
            </a:r>
            <a:endParaRPr lang="en-US">
              <a:highlight>
                <a:srgbClr val="FFFFFF"/>
              </a:highlight>
              <a:latin typeface="Times New Roman"/>
              <a:cs typeface="Times New Roman"/>
            </a:endParaRPr>
          </a:p>
          <a:p>
            <a:r>
              <a:rPr lang="en-US" dirty="0">
                <a:highlight>
                  <a:srgbClr val="FFFFFF"/>
                </a:highlight>
                <a:latin typeface="Times New Roman"/>
                <a:cs typeface="Times New Roman"/>
              </a:rPr>
              <a:t>psqfa_ir8                -1.01842e+02 -1.14485e+01 -1.50000e+02 -2.00000e+00</a:t>
            </a:r>
          </a:p>
          <a:p>
            <a:r>
              <a:rPr lang="en-US" dirty="0">
                <a:highlight>
                  <a:srgbClr val="FFFFFF"/>
                </a:highlight>
                <a:latin typeface="Times New Roman"/>
                <a:cs typeface="Times New Roman"/>
              </a:rPr>
              <a:t>psqfb_ir8                -3.41605e+01 -4.96377e+00 -1.50000e+02 -2.00000e+00</a:t>
            </a:r>
          </a:p>
          <a:p>
            <a:r>
              <a:rPr lang="en-US" dirty="0">
                <a:highlight>
                  <a:srgbClr val="FFFFFF"/>
                </a:highlight>
                <a:latin typeface="Times New Roman"/>
                <a:cs typeface="Times New Roman"/>
              </a:rPr>
              <a:t>psqadi_ir10              -9.64133e+01 -1.38715e+02 -2.78000e+02  </a:t>
            </a:r>
            <a:r>
              <a:rPr lang="en-US" err="1">
                <a:highlight>
                  <a:srgbClr val="FFFFFF"/>
                </a:highlight>
                <a:latin typeface="Times New Roman"/>
                <a:cs typeface="Times New Roman"/>
              </a:rPr>
              <a:t>2.78000e+02</a:t>
            </a:r>
            <a:endParaRPr lang="en-US">
              <a:highlight>
                <a:srgbClr val="FFFFFF"/>
              </a:highlight>
              <a:latin typeface="Times New Roman"/>
              <a:cs typeface="Times New Roman"/>
            </a:endParaRPr>
          </a:p>
          <a:p>
            <a:r>
              <a:rPr lang="en-US" dirty="0">
                <a:highlight>
                  <a:srgbClr val="FFFFFF"/>
                </a:highlight>
                <a:latin typeface="Times New Roman"/>
                <a:cs typeface="Times New Roman"/>
              </a:rPr>
              <a:t>psqado_ir10              -2.14270e+02 -2.31835e+02 -2.78000e+02  </a:t>
            </a:r>
            <a:r>
              <a:rPr lang="en-US" err="1">
                <a:highlight>
                  <a:srgbClr val="FFFFFF"/>
                </a:highlight>
                <a:latin typeface="Times New Roman"/>
                <a:cs typeface="Times New Roman"/>
              </a:rPr>
              <a:t>2.78000e+02</a:t>
            </a:r>
            <a:endParaRPr lang="en-US">
              <a:highlight>
                <a:srgbClr val="FFFFFF"/>
              </a:highlight>
              <a:latin typeface="Times New Roman"/>
              <a:cs typeface="Times New Roman"/>
            </a:endParaRPr>
          </a:p>
          <a:p>
            <a:r>
              <a:rPr lang="en-US" dirty="0">
                <a:highlight>
                  <a:srgbClr val="FFFFFF"/>
                </a:highlight>
                <a:latin typeface="Times New Roman"/>
                <a:cs typeface="Times New Roman"/>
              </a:rPr>
              <a:t>psqfai_ir10              -8.46466e+01 -1.09084e+02 -1.50000e+02 -2.00000e+00</a:t>
            </a:r>
          </a:p>
          <a:p>
            <a:r>
              <a:rPr lang="en-US" dirty="0">
                <a:highlight>
                  <a:srgbClr val="FFFFFF"/>
                </a:highlight>
                <a:latin typeface="Times New Roman"/>
                <a:cs typeface="Times New Roman"/>
              </a:rPr>
              <a:t>psqfbo_ir10              -1.40745e+02 -1.41700e+02 -1.50000e+02 -2.00000e+00</a:t>
            </a:r>
          </a:p>
          <a:p>
            <a:r>
              <a:rPr lang="en-US" dirty="0">
                <a:highlight>
                  <a:srgbClr val="FFFFFF"/>
                </a:highlight>
                <a:latin typeface="Times New Roman"/>
                <a:cs typeface="Times New Roman"/>
              </a:rPr>
              <a:t>psqad_ir12               -1.11636e+02 -1.76087e+02 -2.80000e+02  </a:t>
            </a:r>
            <a:r>
              <a:rPr lang="en-US" err="1">
                <a:highlight>
                  <a:srgbClr val="FFFFFF"/>
                </a:highlight>
                <a:latin typeface="Times New Roman"/>
                <a:cs typeface="Times New Roman"/>
              </a:rPr>
              <a:t>2.80000e+02</a:t>
            </a:r>
            <a:endParaRPr lang="en-US">
              <a:highlight>
                <a:srgbClr val="FFFFFF"/>
              </a:highlight>
              <a:latin typeface="Times New Roman"/>
              <a:cs typeface="Times New Roman"/>
            </a:endParaRPr>
          </a:p>
          <a:p>
            <a:r>
              <a:rPr lang="en-US" dirty="0">
                <a:highlight>
                  <a:srgbClr val="FFFFFF"/>
                </a:highlight>
                <a:latin typeface="Times New Roman"/>
                <a:cs typeface="Times New Roman"/>
              </a:rPr>
              <a:t>psqfa_ir12               -3.05538e+01 -6.52819e+01 -1.50000e+02 -2.00000e+00</a:t>
            </a:r>
          </a:p>
          <a:p>
            <a:r>
              <a:rPr lang="en-US" dirty="0">
                <a:highlight>
                  <a:srgbClr val="FFFFFF"/>
                </a:highlight>
                <a:latin typeface="Times New Roman"/>
                <a:cs typeface="Times New Roman"/>
              </a:rPr>
              <a:t>psqfb_ir12               -1.28867e+02 -1.46880e+02 -1.50000e+02 -2.00000e+00</a:t>
            </a:r>
          </a:p>
          <a:p>
            <a:r>
              <a:rPr lang="en-US" dirty="0">
                <a:highlight>
                  <a:srgbClr val="FFFFFF"/>
                </a:highlight>
                <a:latin typeface="Times New Roman"/>
                <a:cs typeface="Times New Roman"/>
              </a:rPr>
              <a:t>psqad_ir2                -1.15009e+02 -1.35620e+02 -2.80000e+02  </a:t>
            </a:r>
            <a:r>
              <a:rPr lang="en-US" err="1">
                <a:highlight>
                  <a:srgbClr val="FFFFFF"/>
                </a:highlight>
                <a:latin typeface="Times New Roman"/>
                <a:cs typeface="Times New Roman"/>
              </a:rPr>
              <a:t>2.80000e+02</a:t>
            </a:r>
            <a:endParaRPr lang="en-US">
              <a:highlight>
                <a:srgbClr val="FFFFFF"/>
              </a:highlight>
              <a:latin typeface="Times New Roman"/>
              <a:cs typeface="Times New Roman"/>
            </a:endParaRPr>
          </a:p>
          <a:p>
            <a:r>
              <a:rPr lang="en-US" dirty="0">
                <a:highlight>
                  <a:srgbClr val="FFFFFF"/>
                </a:highlight>
                <a:latin typeface="Times New Roman"/>
                <a:cs typeface="Times New Roman"/>
              </a:rPr>
              <a:t>psqfa_ir2                -1.09616e+02 -1.13512e+02 -1.50000e+02 -2.00000e+00</a:t>
            </a:r>
          </a:p>
          <a:p>
            <a:r>
              <a:rPr lang="en-US" dirty="0">
                <a:highlight>
                  <a:srgbClr val="FFFFFF"/>
                </a:highlight>
                <a:latin typeface="Times New Roman"/>
                <a:cs typeface="Times New Roman"/>
              </a:rPr>
              <a:t>psqfb_ir2                -6.43483e+01 -5.56171e+01 -1.50000e+02 -2.00000e+00</a:t>
            </a:r>
          </a:p>
          <a:p>
            <a:r>
              <a:rPr lang="en-US" dirty="0">
                <a:highlight>
                  <a:srgbClr val="FFFFFF"/>
                </a:highlight>
                <a:latin typeface="Times New Roman"/>
                <a:cs typeface="Times New Roman"/>
              </a:rPr>
              <a:t>psqad_ir4                -1.81837e+02 -1.98203e+02 -2.80000e+02  </a:t>
            </a:r>
            <a:r>
              <a:rPr lang="en-US" err="1">
                <a:highlight>
                  <a:srgbClr val="FFFFFF"/>
                </a:highlight>
                <a:latin typeface="Times New Roman"/>
                <a:cs typeface="Times New Roman"/>
              </a:rPr>
              <a:t>2.80000e+02</a:t>
            </a:r>
            <a:endParaRPr lang="en-US">
              <a:highlight>
                <a:srgbClr val="FFFFFF"/>
              </a:highlight>
              <a:latin typeface="Times New Roman"/>
              <a:cs typeface="Times New Roman"/>
            </a:endParaRPr>
          </a:p>
          <a:p>
            <a:r>
              <a:rPr lang="en-US" dirty="0">
                <a:highlight>
                  <a:srgbClr val="FFFFFF"/>
                </a:highlight>
                <a:latin typeface="Times New Roman"/>
                <a:cs typeface="Times New Roman"/>
              </a:rPr>
              <a:t>psqfa_ir4                -7.17013e+01 -3.51345e+01 -1.50000e+02 -2.00000e+00</a:t>
            </a:r>
          </a:p>
          <a:p>
            <a:r>
              <a:rPr lang="en-US" dirty="0">
                <a:highlight>
                  <a:srgbClr val="FFFFFF"/>
                </a:highlight>
                <a:latin typeface="Times New Roman"/>
                <a:cs typeface="Times New Roman"/>
              </a:rPr>
              <a:t>psqfb_ir4                -1.26153e+02 -1.44568e+02 -1.50000e+02 -2.00000e+00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657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96BAF-79A4-66BC-C0E4-9298A4592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 questions day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D0186-336F-34D0-5CC2-839998989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algn="l">
              <a:buFont typeface="+mj-lt"/>
              <a:buAutoNum type="arabicPeriod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What was the total sPHENIX Au-Au integrated luminosity goal? How much has been delivered to date? </a:t>
            </a:r>
          </a:p>
          <a:p>
            <a:pPr marL="0" marR="0" algn="l">
              <a:buFont typeface="+mj-lt"/>
              <a:buAutoNum type="arabicPeriod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Clarify the 2025 run plan timeline and funding scenarios, specifically priorities and the decision-making process for the extra beam time beyond Au-Au collisions. </a:t>
            </a:r>
          </a:p>
          <a:p>
            <a:pPr marL="0" marR="0" algn="l">
              <a:buFont typeface="+mj-lt"/>
              <a:buAutoNum type="arabicPeriod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If possible, present downtime statistics breakdown by system, preferably for a long period of operation &gt; one year. </a:t>
            </a:r>
          </a:p>
          <a:p>
            <a:pPr marL="0" marR="0" algn="l">
              <a:buFont typeface="+mj-lt"/>
              <a:buAutoNum type="arabicPeriod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What is the decision process for the background mitigation task force for measures to be implemented by the start of Run-25 (or during Run-25)? </a:t>
            </a:r>
          </a:p>
          <a:p>
            <a:pPr marL="0" marR="0" algn="l">
              <a:buFont typeface="+mj-lt"/>
              <a:buAutoNum type="arabicPeriod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Is more specific information available (beyond conceptual level) on potential momentum collimation design? </a:t>
            </a:r>
          </a:p>
          <a:p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E8287A-481A-4EAF-6933-2DF1A676E2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619311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233BF0E1-A9C2-12BC-27CB-699C4CA0D643}"/>
              </a:ext>
            </a:extLst>
          </p:cNvPr>
          <p:cNvSpPr txBox="1">
            <a:spLocks/>
          </p:cNvSpPr>
          <p:nvPr/>
        </p:nvSpPr>
        <p:spPr>
          <a:xfrm>
            <a:off x="539750" y="103189"/>
            <a:ext cx="11080749" cy="10952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2800" dirty="0">
                <a:cs typeface="Calibri Light"/>
              </a:rPr>
              <a:t>Q1: </a:t>
            </a:r>
            <a:r>
              <a:rPr lang="en-US" sz="2800" b="0" dirty="0">
                <a:effectLst/>
              </a:rPr>
              <a:t>What was the total </a:t>
            </a:r>
            <a:r>
              <a:rPr lang="en-US" sz="2800" b="0" dirty="0" err="1">
                <a:effectLst/>
              </a:rPr>
              <a:t>sPHENIX</a:t>
            </a:r>
            <a:r>
              <a:rPr lang="en-US" sz="2800" b="0" dirty="0">
                <a:effectLst/>
              </a:rPr>
              <a:t> Au-Au integrated luminosity goal? </a:t>
            </a:r>
            <a:endParaRPr lang="en-US" sz="2800" b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02F44A-27B5-AD55-4401-FA73A5E5C170}"/>
              </a:ext>
            </a:extLst>
          </p:cNvPr>
          <p:cNvSpPr txBox="1">
            <a:spLocks/>
          </p:cNvSpPr>
          <p:nvPr/>
        </p:nvSpPr>
        <p:spPr>
          <a:xfrm>
            <a:off x="839788" y="1686623"/>
            <a:ext cx="6725578" cy="4942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effectLst/>
              </a:rPr>
              <a:t>How much has been delivered to date?</a:t>
            </a:r>
            <a:endParaRPr lang="en-US" sz="2400" b="1" dirty="0"/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CFFD1C50-0606-5A8D-16F1-BFE1B7D25F89}"/>
              </a:ext>
            </a:extLst>
          </p:cNvPr>
          <p:cNvSpPr txBox="1">
            <a:spLocks/>
          </p:cNvSpPr>
          <p:nvPr/>
        </p:nvSpPr>
        <p:spPr>
          <a:xfrm>
            <a:off x="839788" y="2132435"/>
            <a:ext cx="10167937" cy="8523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cs typeface="Calibri"/>
              </a:rPr>
              <a:t>During Run23, 3 nb</a:t>
            </a:r>
            <a:r>
              <a:rPr lang="en-US" sz="2000" baseline="30000" dirty="0">
                <a:cs typeface="Calibri"/>
              </a:rPr>
              <a:t>-1</a:t>
            </a:r>
            <a:r>
              <a:rPr lang="en-US" sz="2000" dirty="0">
                <a:cs typeface="Calibri"/>
              </a:rPr>
              <a:t> was delivered over all vertices for commissioning. </a:t>
            </a:r>
          </a:p>
          <a:p>
            <a:r>
              <a:rPr lang="en-US" sz="2000" dirty="0">
                <a:cs typeface="Calibri"/>
              </a:rPr>
              <a:t>Detector systems were not fully operational until August 2024.</a:t>
            </a:r>
          </a:p>
        </p:txBody>
      </p:sp>
      <p:sp>
        <p:nvSpPr>
          <p:cNvPr id="8" name="Content Placeholder 13">
            <a:extLst>
              <a:ext uri="{FF2B5EF4-FFF2-40B4-BE49-F238E27FC236}">
                <a16:creationId xmlns:a16="http://schemas.microsoft.com/office/drawing/2014/main" id="{54A73187-8977-EEE9-B02B-E3380608B1AE}"/>
              </a:ext>
            </a:extLst>
          </p:cNvPr>
          <p:cNvSpPr txBox="1">
            <a:spLocks/>
          </p:cNvSpPr>
          <p:nvPr/>
        </p:nvSpPr>
        <p:spPr>
          <a:xfrm>
            <a:off x="912812" y="1198432"/>
            <a:ext cx="9559656" cy="21527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err="1">
                <a:cs typeface="Calibri"/>
              </a:rPr>
              <a:t>sPHENIX</a:t>
            </a:r>
            <a:r>
              <a:rPr lang="en-US" sz="2000" dirty="0">
                <a:cs typeface="Calibri"/>
              </a:rPr>
              <a:t> goal for Run25 from Beam use request is 7 nb</a:t>
            </a:r>
            <a:r>
              <a:rPr lang="en-US" sz="2000" baseline="30000" dirty="0">
                <a:cs typeface="Calibri"/>
              </a:rPr>
              <a:t>-1</a:t>
            </a:r>
            <a:r>
              <a:rPr lang="en-US" sz="2000" dirty="0">
                <a:cs typeface="Calibri"/>
              </a:rPr>
              <a:t> within ±10 cm.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47090AE3-CEB3-A840-B850-9E5EEA996F86}"/>
              </a:ext>
            </a:extLst>
          </p:cNvPr>
          <p:cNvSpPr txBox="1">
            <a:spLocks/>
          </p:cNvSpPr>
          <p:nvPr/>
        </p:nvSpPr>
        <p:spPr>
          <a:xfrm>
            <a:off x="845540" y="2856937"/>
            <a:ext cx="6725578" cy="4942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effectLst/>
              </a:rPr>
              <a:t>Comments</a:t>
            </a: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D42FBE90-AFEB-5C98-83D8-B6DCDA101B6D}"/>
              </a:ext>
            </a:extLst>
          </p:cNvPr>
          <p:cNvSpPr txBox="1">
            <a:spLocks/>
          </p:cNvSpPr>
          <p:nvPr/>
        </p:nvSpPr>
        <p:spPr>
          <a:xfrm>
            <a:off x="836917" y="3268250"/>
            <a:ext cx="10167937" cy="27616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cs typeface="Calibri"/>
              </a:rPr>
              <a:t>Current projections calls for a maximum projected luminosity of 2.3 nb</a:t>
            </a:r>
            <a:r>
              <a:rPr lang="en-US" sz="2000" baseline="30000" dirty="0">
                <a:cs typeface="Calibri"/>
              </a:rPr>
              <a:t>-1</a:t>
            </a:r>
            <a:r>
              <a:rPr lang="en-US" sz="2000" dirty="0">
                <a:cs typeface="Calibri"/>
              </a:rPr>
              <a:t> delivered/week for 0 </a:t>
            </a:r>
            <a:r>
              <a:rPr lang="en-US" sz="2000" dirty="0" err="1">
                <a:cs typeface="Calibri"/>
              </a:rPr>
              <a:t>mrad</a:t>
            </a:r>
            <a:r>
              <a:rPr lang="en-US" sz="2000" dirty="0">
                <a:cs typeface="Calibri"/>
              </a:rPr>
              <a:t> crossing angle.</a:t>
            </a:r>
          </a:p>
          <a:p>
            <a:r>
              <a:rPr lang="en-US" sz="2000" dirty="0">
                <a:cs typeface="Calibri"/>
              </a:rPr>
              <a:t>Following 3-weeks of Au in run24, </a:t>
            </a:r>
            <a:r>
              <a:rPr lang="en-US" sz="2000" dirty="0" err="1">
                <a:cs typeface="Calibri"/>
              </a:rPr>
              <a:t>sPHENIX</a:t>
            </a:r>
            <a:r>
              <a:rPr lang="en-US" sz="2000" dirty="0">
                <a:cs typeface="Calibri"/>
              </a:rPr>
              <a:t> intends to operate with +1 </a:t>
            </a:r>
            <a:r>
              <a:rPr lang="en-US" sz="2000" dirty="0" err="1">
                <a:cs typeface="Calibri"/>
              </a:rPr>
              <a:t>mrad</a:t>
            </a:r>
            <a:r>
              <a:rPr lang="en-US" sz="2000" dirty="0">
                <a:cs typeface="Calibri"/>
              </a:rPr>
              <a:t> crossing angle.</a:t>
            </a:r>
          </a:p>
          <a:p>
            <a:r>
              <a:rPr lang="en-US" sz="2000" dirty="0">
                <a:cs typeface="Calibri"/>
              </a:rPr>
              <a:t>Operation with a 1 </a:t>
            </a:r>
            <a:r>
              <a:rPr lang="en-US" sz="2000" dirty="0" err="1">
                <a:cs typeface="Calibri"/>
              </a:rPr>
              <a:t>mrad</a:t>
            </a:r>
            <a:r>
              <a:rPr lang="en-US" sz="2000" dirty="0">
                <a:cs typeface="Calibri"/>
              </a:rPr>
              <a:t> crossing angle will have a maximum delivered luminosity of 0.36 nb</a:t>
            </a:r>
            <a:r>
              <a:rPr lang="en-US" sz="2000" baseline="30000" dirty="0">
                <a:cs typeface="Calibri"/>
              </a:rPr>
              <a:t>-1</a:t>
            </a:r>
            <a:r>
              <a:rPr lang="en-US" sz="2000" dirty="0">
                <a:cs typeface="Calibri"/>
              </a:rPr>
              <a:t> delivered/week within ±10 cm.</a:t>
            </a:r>
          </a:p>
          <a:p>
            <a:pPr lvl="1"/>
            <a:r>
              <a:rPr lang="en-US" sz="1600" dirty="0">
                <a:cs typeface="Calibri"/>
              </a:rPr>
              <a:t>Delivery with 2 </a:t>
            </a:r>
            <a:r>
              <a:rPr lang="en-US" sz="1600" dirty="0" err="1">
                <a:cs typeface="Calibri"/>
              </a:rPr>
              <a:t>mrad</a:t>
            </a:r>
            <a:r>
              <a:rPr lang="en-US" sz="1600" dirty="0">
                <a:cs typeface="Calibri"/>
              </a:rPr>
              <a:t> would correspond to 0.3 nb</a:t>
            </a:r>
            <a:r>
              <a:rPr lang="en-US" sz="1600" baseline="30000" dirty="0">
                <a:cs typeface="Calibri"/>
              </a:rPr>
              <a:t>-1</a:t>
            </a:r>
            <a:r>
              <a:rPr lang="en-US" sz="1600" dirty="0">
                <a:cs typeface="Calibri"/>
              </a:rPr>
              <a:t> delivered/week within ±10 cm.</a:t>
            </a:r>
          </a:p>
          <a:p>
            <a:r>
              <a:rPr lang="en-US" sz="2000" dirty="0">
                <a:cs typeface="Calibri"/>
              </a:rPr>
              <a:t>At the maximum projected luminosity, it would take 20 weeks to reach </a:t>
            </a:r>
            <a:r>
              <a:rPr lang="en-US" sz="2000" dirty="0" err="1">
                <a:cs typeface="Calibri"/>
              </a:rPr>
              <a:t>sPHENIX’s</a:t>
            </a:r>
            <a:r>
              <a:rPr lang="en-US" sz="2000" dirty="0">
                <a:cs typeface="Calibri"/>
              </a:rPr>
              <a:t> goal.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ADD650-594A-FA53-9557-E6B4A1FF60F8}"/>
              </a:ext>
            </a:extLst>
          </p:cNvPr>
          <p:cNvSpPr txBox="1"/>
          <p:nvPr/>
        </p:nvSpPr>
        <p:spPr>
          <a:xfrm>
            <a:off x="9778571" y="1202594"/>
            <a:ext cx="2133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Kiel Hock</a:t>
            </a:r>
          </a:p>
        </p:txBody>
      </p:sp>
    </p:spTree>
    <p:extLst>
      <p:ext uri="{BB962C8B-B14F-4D97-AF65-F5344CB8AC3E}">
        <p14:creationId xmlns:p14="http://schemas.microsoft.com/office/powerpoint/2010/main" val="3681362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88A055-AAF7-1236-A705-AD759B5040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B9DB6-66A9-2F27-22CD-06ED97A0B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6"/>
            <a:ext cx="11049000" cy="1179889"/>
          </a:xfrm>
        </p:spPr>
        <p:txBody>
          <a:bodyPr>
            <a:noAutofit/>
          </a:bodyPr>
          <a:lstStyle/>
          <a:p>
            <a:r>
              <a:rPr lang="en-US" sz="2800" dirty="0"/>
              <a:t>Q2: 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Clarify the 2025 run plan timeline and funding scenarios, specifically priorities and the decision-making process for the extra beam time beyond Au-Au collisions.</a:t>
            </a:r>
            <a:r>
              <a:rPr lang="en-US" sz="2800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04891-47FF-63CE-39AF-24A258E0B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649691"/>
            <a:ext cx="11049000" cy="4383119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ALD asked experiments for 20-week and 28-week plans</a:t>
            </a:r>
            <a:br>
              <a:rPr lang="en-US" dirty="0"/>
            </a:br>
            <a:r>
              <a:rPr lang="en-US" dirty="0"/>
              <a:t>for PAC on 7-8 Nov 2024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Have spend 2 weeks already for Run-24 run-extension (Au+Au)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Plan to start Run-25 on 24 Mar 2024 with Au+Au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Run length is determined by budget </a:t>
            </a:r>
            <a:br>
              <a:rPr lang="en-US" dirty="0"/>
            </a:br>
            <a:r>
              <a:rPr lang="en-US" sz="2200" dirty="0"/>
              <a:t>(note: Continuing Resolution expiring on 20 Dec 2024)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Greater budget clarity can helps optimizing run plans for </a:t>
            </a:r>
          </a:p>
          <a:p>
            <a:pPr marL="914400" lvl="1" indent="-457200"/>
            <a:r>
              <a:rPr lang="en-US" dirty="0">
                <a:solidFill>
                  <a:srgbClr val="0000FF"/>
                </a:solidFill>
              </a:rPr>
              <a:t>Total length (possibly to Dec 2025)</a:t>
            </a:r>
          </a:p>
          <a:p>
            <a:pPr marL="914400" lvl="1" indent="-457200"/>
            <a:r>
              <a:rPr lang="en-US" dirty="0">
                <a:solidFill>
                  <a:srgbClr val="0000FF"/>
                </a:solidFill>
              </a:rPr>
              <a:t>Additional modes (p+p, p+Au, O+O, FXT, EIC APEX, CeC)</a:t>
            </a:r>
          </a:p>
          <a:p>
            <a:pPr marL="914400" lvl="1" indent="-457200"/>
            <a:r>
              <a:rPr lang="en-US" dirty="0">
                <a:solidFill>
                  <a:srgbClr val="0000FF"/>
                </a:solidFill>
              </a:rPr>
              <a:t>Reduced or no operation in July and August 2025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O+O, FXT does not require additional resources </a:t>
            </a:r>
            <a:r>
              <a:rPr lang="en-US"/>
              <a:t>for preparation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9188B2-A19C-831A-38BB-5B7CF91CDE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221228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6AC293-C689-8D7F-CF0C-53CF00F300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5</a:t>
            </a:fld>
            <a:endParaRPr lang="en-US" sz="10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45DA68-00C9-34E2-5881-B502ED98E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4923" y="4044645"/>
            <a:ext cx="7790236" cy="11432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B35715-4EBB-FC77-C814-D5EAE9B61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8297" y="626704"/>
            <a:ext cx="5539585" cy="338977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6777AC0-64C3-1B11-7732-7BDD8A7FF736}"/>
              </a:ext>
            </a:extLst>
          </p:cNvPr>
          <p:cNvSpPr txBox="1">
            <a:spLocks/>
          </p:cNvSpPr>
          <p:nvPr/>
        </p:nvSpPr>
        <p:spPr>
          <a:xfrm>
            <a:off x="228466" y="0"/>
            <a:ext cx="11668674" cy="48701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2800" b="0" dirty="0"/>
              <a:t>Q2: Beam User Requests (presented to NPP PAC, 7-8 Nov 2024)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926D6E8-BEFE-D6F2-79ED-C24ACB9BF892}"/>
              </a:ext>
            </a:extLst>
          </p:cNvPr>
          <p:cNvSpPr txBox="1">
            <a:spLocks/>
          </p:cNvSpPr>
          <p:nvPr/>
        </p:nvSpPr>
        <p:spPr>
          <a:xfrm>
            <a:off x="407499" y="664653"/>
            <a:ext cx="2047916" cy="48701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3200" b="0" err="1"/>
              <a:t>sPHENIX</a:t>
            </a:r>
            <a:r>
              <a:rPr lang="en-US" sz="3200" b="0"/>
              <a:t>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986C5FA-54FD-6872-CA64-D7ECE6D171F6}"/>
              </a:ext>
            </a:extLst>
          </p:cNvPr>
          <p:cNvSpPr txBox="1">
            <a:spLocks/>
          </p:cNvSpPr>
          <p:nvPr/>
        </p:nvSpPr>
        <p:spPr>
          <a:xfrm>
            <a:off x="407499" y="3973624"/>
            <a:ext cx="2047916" cy="48701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3200" b="0"/>
              <a:t>STAR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1B424AA-A333-7909-768E-8BF0BA57A0A3}"/>
              </a:ext>
            </a:extLst>
          </p:cNvPr>
          <p:cNvCxnSpPr/>
          <p:nvPr/>
        </p:nvCxnSpPr>
        <p:spPr>
          <a:xfrm>
            <a:off x="442089" y="5315598"/>
            <a:ext cx="115025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B9D5CF1-7391-D812-168F-DE268CC67B9F}"/>
              </a:ext>
            </a:extLst>
          </p:cNvPr>
          <p:cNvSpPr txBox="1"/>
          <p:nvPr/>
        </p:nvSpPr>
        <p:spPr>
          <a:xfrm>
            <a:off x="1212947" y="5384438"/>
            <a:ext cx="107317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Planning guidance for BURs: 20 or 28 week </a:t>
            </a:r>
            <a:r>
              <a:rPr lang="en-US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cryoweeks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Plan to start RHIC Run-25/26 with </a:t>
            </a:r>
            <a:r>
              <a:rPr lang="en-US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Au+Au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 with 100 GeV beams.</a:t>
            </a:r>
          </a:p>
          <a:p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NPP PAC will reconvene a few weeks after RHIC Run-25/26 start to further prioritize recommendations.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BA3CA0-E28E-6DE0-6CA9-671787D86B80}"/>
              </a:ext>
            </a:extLst>
          </p:cNvPr>
          <p:cNvSpPr txBox="1"/>
          <p:nvPr/>
        </p:nvSpPr>
        <p:spPr>
          <a:xfrm>
            <a:off x="475902" y="1158250"/>
            <a:ext cx="3000896" cy="584775"/>
          </a:xfrm>
          <a:prstGeom prst="rect">
            <a:avLst/>
          </a:prstGeom>
          <a:solidFill>
            <a:srgbClr val="336699"/>
          </a:solidFill>
        </p:spPr>
        <p:txBody>
          <a:bodyPr wrap="square" rtlCol="0">
            <a:spAutoFit/>
          </a:bodyPr>
          <a:lstStyle/>
          <a:p>
            <a:r>
              <a:rPr lang="en-US" sz="1600" err="1">
                <a:solidFill>
                  <a:schemeClr val="bg2"/>
                </a:solidFill>
              </a:rPr>
              <a:t>J.Haggerty</a:t>
            </a:r>
            <a:r>
              <a:rPr lang="en-US" sz="1600">
                <a:solidFill>
                  <a:schemeClr val="bg2"/>
                </a:solidFill>
              </a:rPr>
              <a:t> “</a:t>
            </a:r>
            <a:r>
              <a:rPr lang="en-US" sz="1600" err="1">
                <a:solidFill>
                  <a:schemeClr val="bg2"/>
                </a:solidFill>
              </a:rPr>
              <a:t>sPHENIX</a:t>
            </a:r>
            <a:r>
              <a:rPr lang="en-US" sz="1600">
                <a:solidFill>
                  <a:schemeClr val="bg2"/>
                </a:solidFill>
              </a:rPr>
              <a:t> Summary and Run 25 Plan”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6964EC-EEC6-832C-D5F8-628AA2483927}"/>
              </a:ext>
            </a:extLst>
          </p:cNvPr>
          <p:cNvSpPr txBox="1"/>
          <p:nvPr/>
        </p:nvSpPr>
        <p:spPr>
          <a:xfrm>
            <a:off x="536860" y="4461195"/>
            <a:ext cx="3000896" cy="584775"/>
          </a:xfrm>
          <a:prstGeom prst="rect">
            <a:avLst/>
          </a:prstGeom>
          <a:solidFill>
            <a:srgbClr val="336699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</a:rPr>
              <a:t>J.H. Lee “STAR Summary and Run 25 Plan”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7C995D-AE7F-3880-474E-0AB084815306}"/>
              </a:ext>
            </a:extLst>
          </p:cNvPr>
          <p:cNvSpPr txBox="1"/>
          <p:nvPr/>
        </p:nvSpPr>
        <p:spPr>
          <a:xfrm>
            <a:off x="232610" y="6561405"/>
            <a:ext cx="119593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M. Minty C-AD MAC-21 (16-18 Dec 2024)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63BC22-8DBB-6E61-AFD5-BA4EDAA5E43E}"/>
              </a:ext>
            </a:extLst>
          </p:cNvPr>
          <p:cNvSpPr txBox="1"/>
          <p:nvPr/>
        </p:nvSpPr>
        <p:spPr>
          <a:xfrm>
            <a:off x="9211696" y="1219235"/>
            <a:ext cx="2980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Michiko Minty</a:t>
            </a:r>
          </a:p>
        </p:txBody>
      </p:sp>
    </p:spTree>
    <p:extLst>
      <p:ext uri="{BB962C8B-B14F-4D97-AF65-F5344CB8AC3E}">
        <p14:creationId xmlns:p14="http://schemas.microsoft.com/office/powerpoint/2010/main" val="4274380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11D970-36DB-71DB-E61E-B71935C750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34DCA-9138-87BE-4898-EA99AE8A0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510809"/>
          </a:xfrm>
        </p:spPr>
        <p:txBody>
          <a:bodyPr>
            <a:noAutofit/>
          </a:bodyPr>
          <a:lstStyle/>
          <a:p>
            <a:r>
              <a:rPr lang="en-US" sz="3600" dirty="0"/>
              <a:t>Q4: 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What is the decision process for the background mitigation task force for measures to be implemented by the start of Run-25 (or during Run-25)? 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A57B4-910B-F40D-34E5-1AF8D44C0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2545237"/>
            <a:ext cx="11049000" cy="3487573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Task Force makes a recommendation by early January to C-AD management to prepare for a decision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Will continues studies after that</a:t>
            </a:r>
          </a:p>
          <a:p>
            <a:pPr marL="0" indent="0"/>
            <a:endParaRPr lang="en-US" b="0" i="0" u="none" strike="noStrike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29A138-3D5E-C7E7-EA51-70BF7140CA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6</a:t>
            </a:fld>
            <a:endParaRPr lang="en-US" sz="1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1B51E4-DE10-407B-B114-033F5677108F}"/>
              </a:ext>
            </a:extLst>
          </p:cNvPr>
          <p:cNvSpPr txBox="1"/>
          <p:nvPr/>
        </p:nvSpPr>
        <p:spPr>
          <a:xfrm>
            <a:off x="8925856" y="1974473"/>
            <a:ext cx="3313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Angelika Drees</a:t>
            </a:r>
          </a:p>
        </p:txBody>
      </p:sp>
    </p:spTree>
    <p:extLst>
      <p:ext uri="{BB962C8B-B14F-4D97-AF65-F5344CB8AC3E}">
        <p14:creationId xmlns:p14="http://schemas.microsoft.com/office/powerpoint/2010/main" val="3262954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C4A138-284A-AB45-7B5D-39156C20A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C0105-FEFA-9892-90AD-6BD12790F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510809"/>
          </a:xfrm>
        </p:spPr>
        <p:txBody>
          <a:bodyPr>
            <a:noAutofit/>
          </a:bodyPr>
          <a:lstStyle/>
          <a:p>
            <a:r>
              <a:rPr lang="en-US" sz="3600" dirty="0"/>
              <a:t>Q5: 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Is more specific information available (beyond conceptual level) on potential momentum collimation design? </a:t>
            </a:r>
            <a:br>
              <a:rPr lang="en-US" sz="36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</a:b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9DA51-42D8-3577-4CC3-5BEC1E640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2545237"/>
            <a:ext cx="11049000" cy="3487573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Next 8 slides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3FCCA2-F713-6746-7F86-BCCA30BE5F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7</a:t>
            </a:fld>
            <a:endParaRPr lang="en-US" sz="1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8F8E3F-4BC0-B7A9-96E6-69A9E47158B4}"/>
              </a:ext>
            </a:extLst>
          </p:cNvPr>
          <p:cNvSpPr txBox="1"/>
          <p:nvPr/>
        </p:nvSpPr>
        <p:spPr>
          <a:xfrm>
            <a:off x="8925856" y="1974473"/>
            <a:ext cx="2262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Chuyu Liu</a:t>
            </a:r>
          </a:p>
        </p:txBody>
      </p:sp>
    </p:spTree>
    <p:extLst>
      <p:ext uri="{BB962C8B-B14F-4D97-AF65-F5344CB8AC3E}">
        <p14:creationId xmlns:p14="http://schemas.microsoft.com/office/powerpoint/2010/main" val="3975685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65DFC-05AA-6B7A-9AAD-981FAEF98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2625" y="183920"/>
            <a:ext cx="8286750" cy="1325563"/>
          </a:xfrm>
        </p:spPr>
        <p:txBody>
          <a:bodyPr/>
          <a:lstStyle/>
          <a:p>
            <a:r>
              <a:rPr lang="en-US" dirty="0">
                <a:cs typeface="Arial"/>
              </a:rPr>
              <a:t>A closer look at the dispersion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C55369-40D3-3957-67A2-371D0D2724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8</a:t>
            </a:fld>
            <a:endParaRPr lang="en-US" sz="75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157DD3-AD68-D02C-536C-EC640A1FA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012" y="1212250"/>
            <a:ext cx="8161298" cy="54710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61D946-7800-D403-E240-10DC8F6B2AF9}"/>
              </a:ext>
            </a:extLst>
          </p:cNvPr>
          <p:cNvSpPr txBox="1"/>
          <p:nvPr/>
        </p:nvSpPr>
        <p:spPr>
          <a:xfrm>
            <a:off x="3813485" y="1717984"/>
            <a:ext cx="274319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cs typeface="Arial"/>
              </a:rPr>
              <a:t>Reduced</a:t>
            </a:r>
            <a:endParaRPr lang="en-US" sz="2800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FEBB214-C347-B2C7-7492-8BC47119B478}"/>
              </a:ext>
            </a:extLst>
          </p:cNvPr>
          <p:cNvCxnSpPr/>
          <p:nvPr/>
        </p:nvCxnSpPr>
        <p:spPr>
          <a:xfrm flipH="1">
            <a:off x="3135353" y="2212822"/>
            <a:ext cx="1441295" cy="199467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1E6026B-E7C8-D9E7-34C7-AAE6B89DD6F8}"/>
              </a:ext>
            </a:extLst>
          </p:cNvPr>
          <p:cNvCxnSpPr>
            <a:cxnSpLocks/>
          </p:cNvCxnSpPr>
          <p:nvPr/>
        </p:nvCxnSpPr>
        <p:spPr>
          <a:xfrm flipH="1">
            <a:off x="4222596" y="2317363"/>
            <a:ext cx="500411" cy="122105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BA16508-AEC3-EFEE-DCA2-A7903A34EB2B}"/>
              </a:ext>
            </a:extLst>
          </p:cNvPr>
          <p:cNvCxnSpPr>
            <a:cxnSpLocks/>
          </p:cNvCxnSpPr>
          <p:nvPr/>
        </p:nvCxnSpPr>
        <p:spPr>
          <a:xfrm>
            <a:off x="5022695" y="2219791"/>
            <a:ext cx="4259766" cy="113742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8D464D8-6F60-9942-5BB1-C8F3BAC99798}"/>
              </a:ext>
            </a:extLst>
          </p:cNvPr>
          <p:cNvSpPr txBox="1"/>
          <p:nvPr/>
        </p:nvSpPr>
        <p:spPr>
          <a:xfrm>
            <a:off x="7625807" y="5474550"/>
            <a:ext cx="274319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solidFill>
                  <a:srgbClr val="FF0000"/>
                </a:solidFill>
                <a:cs typeface="Arial"/>
              </a:rPr>
              <a:t>Increased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72C9F09-9AF6-5A1D-F59D-86FEB7F40185}"/>
              </a:ext>
            </a:extLst>
          </p:cNvPr>
          <p:cNvSpPr/>
          <p:nvPr/>
        </p:nvSpPr>
        <p:spPr>
          <a:xfrm>
            <a:off x="7935951" y="3341880"/>
            <a:ext cx="719254" cy="199467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814001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C7E7C-0C8E-5710-7839-FBE65F5EE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1716" y="169981"/>
            <a:ext cx="8286750" cy="1325563"/>
          </a:xfrm>
        </p:spPr>
        <p:txBody>
          <a:bodyPr/>
          <a:lstStyle/>
          <a:p>
            <a:r>
              <a:rPr lang="en-US" dirty="0">
                <a:cs typeface="Arial"/>
              </a:rPr>
              <a:t>A closer look at the FOM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355EA4-F1DB-2163-CCDD-A9276FD93B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1251" y="1357468"/>
            <a:ext cx="7694341" cy="534561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EF5754-57CA-F40A-31E9-C8EB4BF495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9</a:t>
            </a:fld>
            <a:endParaRPr lang="en-US" sz="75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38514F-19C8-08F1-4784-2F55636FEA92}"/>
              </a:ext>
            </a:extLst>
          </p:cNvPr>
          <p:cNvSpPr txBox="1"/>
          <p:nvPr/>
        </p:nvSpPr>
        <p:spPr>
          <a:xfrm>
            <a:off x="3980753" y="1355568"/>
            <a:ext cx="587947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cs typeface="Arial"/>
              </a:rPr>
              <a:t>Highest of all warm sections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1E110E6-4D09-938B-C7FF-4348876DBA2D}"/>
              </a:ext>
            </a:extLst>
          </p:cNvPr>
          <p:cNvSpPr/>
          <p:nvPr/>
        </p:nvSpPr>
        <p:spPr>
          <a:xfrm>
            <a:off x="8131097" y="3432484"/>
            <a:ext cx="161694" cy="238496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EE309E5-DBBC-28F4-AD49-8E9F1EFDB0F8}"/>
              </a:ext>
            </a:extLst>
          </p:cNvPr>
          <p:cNvCxnSpPr>
            <a:cxnSpLocks/>
          </p:cNvCxnSpPr>
          <p:nvPr/>
        </p:nvCxnSpPr>
        <p:spPr>
          <a:xfrm>
            <a:off x="5845098" y="1885255"/>
            <a:ext cx="2405877" cy="149983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9F55313-DF9A-314B-5733-6CD4A41854E0}"/>
              </a:ext>
            </a:extLst>
          </p:cNvPr>
          <p:cNvSpPr/>
          <p:nvPr/>
        </p:nvSpPr>
        <p:spPr>
          <a:xfrm>
            <a:off x="2506702" y="4045801"/>
            <a:ext cx="7458771" cy="2768288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1D9F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DB789B-AFB5-B9DB-DD9A-DC39C21A8EFD}"/>
              </a:ext>
            </a:extLst>
          </p:cNvPr>
          <p:cNvSpPr txBox="1"/>
          <p:nvPr/>
        </p:nvSpPr>
        <p:spPr>
          <a:xfrm>
            <a:off x="9218342" y="5059867"/>
            <a:ext cx="1718681" cy="3727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cs typeface="Arial"/>
              </a:rPr>
              <a:t>Warm sections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15751243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_060121" id="{12E83E08-87E0-F644-89EB-87DEB220AE0B}" vid="{EBE5DD67-AF26-1345-A97E-9F8C3AF25A6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BNL_PPT_Template_2021_Widescreen_Compressed (3)</Template>
  <TotalTime>33777</TotalTime>
  <Words>1234</Words>
  <Application>Microsoft Macintosh PowerPoint</Application>
  <PresentationFormat>Widescreen</PresentationFormat>
  <Paragraphs>124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Aptos</vt:lpstr>
      <vt:lpstr>Arial</vt:lpstr>
      <vt:lpstr>Calibri</vt:lpstr>
      <vt:lpstr>Calibri Light</vt:lpstr>
      <vt:lpstr>Helvetica</vt:lpstr>
      <vt:lpstr>Times New Roman</vt:lpstr>
      <vt:lpstr>BNL</vt:lpstr>
      <vt:lpstr>C-AD Machine Advisory Committee HW Day 1</vt:lpstr>
      <vt:lpstr>HW questions day 1</vt:lpstr>
      <vt:lpstr>PowerPoint Presentation</vt:lpstr>
      <vt:lpstr>Q2: Clarify the 2025 run plan timeline and funding scenarios, specifically priorities and the decision-making process for the extra beam time beyond Au-Au collisions. </vt:lpstr>
      <vt:lpstr>PowerPoint Presentation</vt:lpstr>
      <vt:lpstr>Q4: What is the decision process for the background mitigation task force for measures to be implemented by the start of Run-25 (or during Run-25)? </vt:lpstr>
      <vt:lpstr>Q5: Is more specific information available (beyond conceptual level) on potential momentum collimation design?  </vt:lpstr>
      <vt:lpstr>A closer look at the dispersion</vt:lpstr>
      <vt:lpstr>A closer look at the FOM</vt:lpstr>
      <vt:lpstr>Knobs for generating dispersion bump</vt:lpstr>
      <vt:lpstr>Gamma-t quad Knobs</vt:lpstr>
      <vt:lpstr>Q8/Q9 Knobs</vt:lpstr>
      <vt:lpstr>Additional PSs</vt:lpstr>
      <vt:lpstr>Currents for additional gamma-t PSs</vt:lpstr>
      <vt:lpstr>Currents of Q8/Q9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Accelerator Operations</dc:title>
  <dc:subject/>
  <dc:creator>Minty, Michiko</dc:creator>
  <cp:keywords/>
  <dc:description/>
  <cp:lastModifiedBy>Fischer, Wolfram</cp:lastModifiedBy>
  <cp:revision>515</cp:revision>
  <dcterms:created xsi:type="dcterms:W3CDTF">2021-10-13T00:50:42Z</dcterms:created>
  <dcterms:modified xsi:type="dcterms:W3CDTF">2024-12-17T12:40:26Z</dcterms:modified>
  <cp:category/>
</cp:coreProperties>
</file>