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"/>
  </p:notesMasterIdLst>
  <p:handoutMasterIdLst>
    <p:handoutMasterId r:id="rId5"/>
  </p:handoutMasterIdLst>
  <p:sldIdLst>
    <p:sldId id="951" r:id="rId2"/>
    <p:sldId id="952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92D050"/>
    <a:srgbClr val="FFFFFF"/>
    <a:srgbClr val="4F81BD"/>
    <a:srgbClr val="000000"/>
    <a:srgbClr val="7F7F7F"/>
    <a:srgbClr val="D99694"/>
    <a:srgbClr val="0080FF"/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0" autoAdjust="0"/>
    <p:restoredTop sz="96005" autoAdjust="0"/>
  </p:normalViewPr>
  <p:slideViewPr>
    <p:cSldViewPr>
      <p:cViewPr varScale="1">
        <p:scale>
          <a:sx n="93" d="100"/>
          <a:sy n="93" d="100"/>
        </p:scale>
        <p:origin x="5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2024-Dec-12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12/12/2024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34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288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270">
          <p15:clr>
            <a:srgbClr val="FBAE40"/>
          </p15:clr>
        </p15:guide>
        <p15:guide id="11" pos="549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56350C-49C0-895F-FCAE-1708074536C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46388" y="6356350"/>
            <a:ext cx="345122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50">
                <a:solidFill>
                  <a:schemeClr val="bg1">
                    <a:lumMod val="75000"/>
                  </a:schemeClr>
                </a:solidFill>
              </a:rPr>
              <a:t>Stephen Brooks, C-AD MAC, December 2024</a:t>
            </a:r>
            <a:endParaRPr lang="en-GB" sz="75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7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5FBA89-A962-BC38-13D4-8D8AABFC218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46388" y="6356350"/>
            <a:ext cx="345122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50">
                <a:solidFill>
                  <a:schemeClr val="bg1">
                    <a:lumMod val="75000"/>
                  </a:schemeClr>
                </a:solidFill>
              </a:rPr>
              <a:t>Stephen Brooks, C-AD MAC, December 2024</a:t>
            </a:r>
            <a:endParaRPr lang="en-GB" sz="75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7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14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73720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912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B9DE68-A6F2-6CD9-AE3C-B58101A07A7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46388" y="6356350"/>
            <a:ext cx="345122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50">
                <a:solidFill>
                  <a:schemeClr val="bg1">
                    <a:lumMod val="75000"/>
                  </a:schemeClr>
                </a:solidFill>
              </a:rPr>
              <a:t>Stephen Brooks, C-AD MAC, December 2024</a:t>
            </a:r>
            <a:endParaRPr lang="en-GB" sz="75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7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1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288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270">
          <p15:clr>
            <a:srgbClr val="FBAE40"/>
          </p15:clr>
        </p15:guide>
        <p15:guide id="11" pos="549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AA40DE-A96B-2356-5610-0E4A1B3D8A4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46388" y="6356350"/>
            <a:ext cx="345122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50">
                <a:solidFill>
                  <a:schemeClr val="bg1">
                    <a:lumMod val="75000"/>
                  </a:schemeClr>
                </a:solidFill>
              </a:rPr>
              <a:t>Stephen Brooks, C-AD MAC, December 2024</a:t>
            </a:r>
            <a:endParaRPr lang="en-GB" sz="75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7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3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4350DEF-83F6-C76F-A47C-08091A099E6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46388" y="6356350"/>
            <a:ext cx="345122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50">
                <a:solidFill>
                  <a:schemeClr val="bg1">
                    <a:lumMod val="75000"/>
                  </a:schemeClr>
                </a:solidFill>
              </a:rPr>
              <a:t>Stephen Brooks, C-AD MAC, December 2024</a:t>
            </a:r>
            <a:endParaRPr lang="en-GB" sz="75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7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6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2954CD9-3048-BF90-A824-C7C72BA69C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46388" y="6356350"/>
            <a:ext cx="345122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50">
                <a:solidFill>
                  <a:schemeClr val="bg1">
                    <a:lumMod val="75000"/>
                  </a:schemeClr>
                </a:solidFill>
              </a:rPr>
              <a:t>Stephen Brooks, C-AD MAC, December 2024</a:t>
            </a:r>
            <a:endParaRPr lang="en-GB" sz="75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7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D72E82-8268-4ABD-A608-EE82A6E81CD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46388" y="6356350"/>
            <a:ext cx="345122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50">
                <a:solidFill>
                  <a:schemeClr val="bg1">
                    <a:lumMod val="75000"/>
                  </a:schemeClr>
                </a:solidFill>
              </a:rPr>
              <a:t>Stephen Brooks, C-AD MAC, December 2024</a:t>
            </a:r>
            <a:endParaRPr lang="en-GB" sz="75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7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8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77AF74-AC93-D09E-9016-CA7C0924C50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46388" y="6356350"/>
            <a:ext cx="345122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50">
                <a:solidFill>
                  <a:schemeClr val="bg1">
                    <a:lumMod val="75000"/>
                  </a:schemeClr>
                </a:solidFill>
              </a:rPr>
              <a:t>Stephen Brooks, C-AD MAC, December 2024</a:t>
            </a:r>
            <a:endParaRPr lang="en-GB" sz="75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7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6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8CED98-8C64-2ECF-931C-D5D3CB4DA94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46388" y="6356350"/>
            <a:ext cx="345122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50">
                <a:solidFill>
                  <a:schemeClr val="bg1">
                    <a:lumMod val="75000"/>
                  </a:schemeClr>
                </a:solidFill>
              </a:rPr>
              <a:t>Stephen Brooks, C-AD MAC, December 2024</a:t>
            </a:r>
            <a:endParaRPr lang="en-GB" sz="75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7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3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31E34-9F1E-A867-45B3-0EC9F47794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6388" y="6356350"/>
            <a:ext cx="3451225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750">
                <a:solidFill>
                  <a:schemeClr val="bg1">
                    <a:lumMod val="75000"/>
                  </a:schemeClr>
                </a:solidFill>
              </a:rPr>
              <a:t>Stephen Brooks, C-AD MAC, December 2024</a:t>
            </a:r>
            <a:endParaRPr lang="en-GB" sz="75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7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3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63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2880">
          <p15:clr>
            <a:srgbClr val="F26B43"/>
          </p15:clr>
        </p15:guide>
        <p15:guide id="9" pos="27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549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9F5A-B280-73BB-6F58-99A0626F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MAC-20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44928-0160-77FE-3C56-D92553A7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348880"/>
            <a:ext cx="8286750" cy="3683931"/>
          </a:xfrm>
        </p:spPr>
        <p:txBody>
          <a:bodyPr>
            <a:normAutofit fontScale="77500" lnSpcReduction="20000"/>
          </a:bodyPr>
          <a:lstStyle/>
          <a:p>
            <a:r>
              <a:rPr lang="en-GB"/>
              <a:t>The CEBAF 20GeV energy upgrade collaboration looked for funding to build a full-length magnet in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Both FOA and SBIR were applied for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DOE response was that project was too far in the future to require SBIR funding at present</a:t>
            </a:r>
          </a:p>
          <a:p>
            <a:r>
              <a:rPr lang="en-GB"/>
              <a:t>NSLS-II upgrade has made an assembly of 15 short permanent magnets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Gaps between sections are used for ribs to strengthen vacuum chamber against vertical collapse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Permanent magnets are manufactured from shorter sections regardless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CEBAF design already uses this segmentation to allow magnets to follow beam path curvature to reduce required aperture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Conclude that it may be more effective to manufacture and tune short segments and assemble them onto a girder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9911A-F73C-875C-3F76-A8BBAF170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7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779B2-E6C3-82A1-280B-EB76360557F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en-US" sz="750">
                <a:solidFill>
                  <a:schemeClr val="bg1">
                    <a:lumMod val="75000"/>
                  </a:schemeClr>
                </a:solidFill>
              </a:rPr>
              <a:t>Stephen Brooks, C-AD MAC, December 2024</a:t>
            </a:r>
            <a:endParaRPr lang="en-GB" sz="75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7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A919E-85FF-A38E-677B-6E4668619ACE}"/>
              </a:ext>
            </a:extLst>
          </p:cNvPr>
          <p:cNvSpPr txBox="1"/>
          <p:nvPr/>
        </p:nvSpPr>
        <p:spPr>
          <a:xfrm>
            <a:off x="539552" y="1421572"/>
            <a:ext cx="8175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/>
            <a:r>
              <a:rPr lang="en-US" sz="1000" b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R12 (Permanent magnet applications (LDRD 22-013)): </a:t>
            </a:r>
            <a:r>
              <a:rPr lang="en-US" sz="1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=&gt; Stephen</a:t>
            </a:r>
            <a:endParaRPr lang="en-GB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/>
            <a:r>
              <a:rPr lang="en-US" sz="100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Working with collaborators, a) develop practically realistic procedures for tuning long magnets, taking into account the need to integrate magnets with vacuum chambers, while maximizing vertical aperture for the beam; b) Develop practical methods for integrating vacuum chambers into long magnets, possibly taking into account NSLS-II upgrade design efforts.</a:t>
            </a:r>
            <a:endParaRPr lang="en-GB" sz="1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23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8247-2D44-E167-D83E-39A7E910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NSLS-II Upgrade Permanent Magnet Assembly &amp; Vacuum Chamber Ribs</a:t>
            </a:r>
          </a:p>
        </p:txBody>
      </p:sp>
      <p:pic>
        <p:nvPicPr>
          <p:cNvPr id="7" name="Content Placeholder 6" descr="A picture containing indoor, power saw, miller&#10;&#10;Description automatically generated">
            <a:extLst>
              <a:ext uri="{FF2B5EF4-FFF2-40B4-BE49-F238E27FC236}">
                <a16:creationId xmlns:a16="http://schemas.microsoft.com/office/drawing/2014/main" id="{D6B37ADF-F96E-9860-1504-0F48F2B6E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3" b="26683"/>
          <a:stretch/>
        </p:blipFill>
        <p:spPr>
          <a:xfrm>
            <a:off x="987175" y="1700808"/>
            <a:ext cx="7169650" cy="43447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B196B-8A04-D42B-0846-41741D593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375F-1F43-1522-FCB6-63E15D5C17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en-US" sz="750">
                <a:solidFill>
                  <a:schemeClr val="bg1">
                    <a:lumMod val="75000"/>
                  </a:schemeClr>
                </a:solidFill>
              </a:rPr>
              <a:t>Stephen Brooks, C-AD MAC, December 2024</a:t>
            </a:r>
            <a:endParaRPr lang="en-GB" sz="75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defRPr/>
            </a:pPr>
            <a:endParaRPr lang="en-GB" sz="75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1196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100355</TotalTime>
  <Words>207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BNL</vt:lpstr>
      <vt:lpstr>MAC-20 Recommendation</vt:lpstr>
      <vt:lpstr>NSLS-II Upgrade Permanent Magnet Assembly &amp; Vacuum Chamber Ribs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1761</cp:revision>
  <dcterms:created xsi:type="dcterms:W3CDTF">2012-11-14T19:21:06Z</dcterms:created>
  <dcterms:modified xsi:type="dcterms:W3CDTF">2024-12-12T15:51:35Z</dcterms:modified>
</cp:coreProperties>
</file>