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1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MAC-20 Recommendations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F5342-8AC4-2CFC-7F8E-9BDEDC877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C5C90E-BCEA-9F03-68DD-2469BFFF1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99FF-7FC0-38DE-5B9B-F9611E34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9" y="73454"/>
            <a:ext cx="11049000" cy="484687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EBIS status and performance ramp-up plan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666D-FD7E-6CE2-6345-9F988F84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57" y="653291"/>
            <a:ext cx="11049000" cy="56633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6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sz="6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For the issue of discharges observed in the short trap, consider a dedicated conditioning test under consistent conditions, of the order of half a day, to clarify if the discharges can be conditioned or not, and to understand the “decay time” of this discharge.</a:t>
            </a:r>
            <a:endParaRPr lang="en-US" sz="6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292735" algn="just">
              <a:lnSpc>
                <a:spcPct val="110000"/>
              </a:lnSpc>
            </a:pP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major limitation found during EEBIS commissioning was 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pressure rise in the gas trap region, which affected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</a:t>
            </a:r>
            <a:r>
              <a:rPr lang="ru-RU" sz="6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32+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ion beam intensity and its pulse-to-pulse stability 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during operation with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EEBIS pulses at 5 Hz per 6.6 second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supercycle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This effect was especially severe when</a:t>
            </a:r>
            <a:r>
              <a:rPr lang="en-US" sz="6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EEBIS operated with high-current (above 6 A) electron beam. We believe that this pressure rise is caused by E cross B discharges (E - local electric field, B – magnetic field), which develop</a:t>
            </a:r>
            <a:r>
              <a:rPr lang="en-US" sz="6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vicinity of the gas trap when operating at high (5 Hz) rep-rate.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summary of experimental observations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tests during which EEBIS was operating with a 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cathode are included below: </a:t>
            </a: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lectron beam plays a key role in initiation of discharges; no pressure rise was observed within one hour time with all EEBIS potentials were applied and the EBIS cycle active, but with the electron beam turned off.</a:t>
            </a:r>
            <a:r>
              <a:rPr lang="en-US" sz="6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presence of a discharge, the vacuum pressure developed consistent with the structure of the electron beam pulse train.  Pressure observations were consistent with the aliasing produced by asynchronous sampling of pressure excursions produced by a pulsed electron beam and transient application of high voltages to the EEBIS drift tubes.</a:t>
            </a:r>
            <a:endParaRPr lang="en-US" sz="6400" strike="sng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Above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n-US" sz="6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certain pressure threshold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observed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behavior on the pressure gauge continued,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electron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beam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was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turned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off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This is because of the continued application and HV switching of potentials on the EBIS drift tubes and other electrodes such as the cathode and electron beam collector.</a:t>
            </a:r>
            <a:endParaRPr lang="en-US" sz="6400" strike="sngStrik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E95C5-AE24-7D02-EDDE-5C4C2DB48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685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729E-374A-F19F-9E1F-F60F2DE5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02" y="880651"/>
            <a:ext cx="11672477" cy="5435944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 relaxation time after turning off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 beam is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trike="sngStrik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 in pressure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electron beam propagation,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multiple EEBIS settings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e-gun coil current, which define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the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having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strongest effect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Under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 conditions,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change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(less than 1%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coil current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reduced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 risetime by a factor of about 10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10000"/>
              </a:lnSpc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Acceptably small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trap pressure rise was observed after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 was replaced by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IrCe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cathode.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cathode could not maintain the electron beam current above 6A for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multipulse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 (12P/6.6s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supercycle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needed for RHIC operations. </a:t>
            </a: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en-US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en-US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Make sure the polarized cell integration is ready for installation into the EBIS for a likely installation date at the end of 2024, and that commissioning time for polarized 3He from in the EBIS is allocated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He-3 cell installation is postpone for the next 2-3 months break in the RHIC and NSRL schedule: </a:t>
            </a:r>
          </a:p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due to lack of resources,  development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is not completed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expected to finish in summer of 2025</a:t>
            </a:r>
          </a:p>
          <a:p>
            <a:pPr marL="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discharge issues will be remediated before 3He cell introduction into EEBIS </a:t>
            </a:r>
          </a:p>
          <a:p>
            <a:pPr marL="342900" marR="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C7E38-B37C-332A-B0DF-4B60E3C1B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A28B24-E46B-CB99-9414-83EFBE86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9" y="73454"/>
            <a:ext cx="11049000" cy="484687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EBIS status and performance ramp-up plan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69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F3F9E-7B97-CA19-42C8-A03E536D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29" y="893487"/>
            <a:ext cx="11049000" cy="5605670"/>
          </a:xfrm>
        </p:spPr>
        <p:txBody>
          <a:bodyPr/>
          <a:lstStyle/>
          <a:p>
            <a:pPr marL="0" marR="0" indent="0" algn="l"/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ptos" panose="020B0004020202020204" pitchFamily="34" charset="0"/>
              </a:rPr>
              <a:t>He-3 cell status</a:t>
            </a:r>
          </a:p>
          <a:p>
            <a:pPr marL="57150" marR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Testing of He-3 cell continues in the test setup with the old EBIS  solenoid with same bore size and  B-field</a:t>
            </a:r>
            <a:endParaRPr lang="en-US" sz="180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57150" marR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ave second gas injection manifold chamber. Designs are completed for next cell                     assembly.  Components are on hand for additional fill valves and other parts.</a:t>
            </a:r>
          </a:p>
          <a:p>
            <a:pPr marL="57150" marR="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Verifying that this pulsed valve does not </a:t>
            </a:r>
            <a:r>
              <a:rPr lang="en-US" sz="1800" b="0" i="0" u="none" strike="noStrike" dirty="0">
                <a:effectLst/>
                <a:latin typeface="Aptos" panose="020B0004020202020204" pitchFamily="34" charset="0"/>
              </a:rPr>
              <a:t>de-polarize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He-3 gas. 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 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hen pulsed valve fabrication will start.</a:t>
            </a:r>
          </a:p>
          <a:p>
            <a:pPr marL="57150" marR="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An 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utside company will fabricate the ceramic assembly for the 3He pulsed valve, ~ 12 weeks delivery.</a:t>
            </a:r>
          </a:p>
          <a:p>
            <a:pPr marL="0" marR="0" indent="0" algn="l"/>
            <a:endParaRPr lang="en-US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/>
            <a:r>
              <a:rPr lang="en-US" sz="1200" b="1" dirty="0"/>
              <a:t>He-3 test setup with RHICEBIS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CCCA6-7F2C-C042-C5F8-BB286E4C0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235D9-4AC9-1D10-942D-5E79F761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6" y="3653393"/>
            <a:ext cx="6145696" cy="2420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4DA687-0300-9A43-C47E-C412F06F7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02" y="4204924"/>
            <a:ext cx="3252580" cy="1868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7F2A2B-7D1E-29F2-B861-86872C3B525D}"/>
              </a:ext>
            </a:extLst>
          </p:cNvPr>
          <p:cNvSpPr txBox="1"/>
          <p:nvPr/>
        </p:nvSpPr>
        <p:spPr>
          <a:xfrm>
            <a:off x="6578153" y="3785256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3D Model of He-cell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0159EC-F658-79C6-AED5-C0ABE3981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283" y="4204924"/>
            <a:ext cx="2432342" cy="1868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470BE9-104C-DD9F-85A0-F0E1F3A67201}"/>
              </a:ext>
            </a:extLst>
          </p:cNvPr>
          <p:cNvSpPr txBox="1"/>
          <p:nvPr/>
        </p:nvSpPr>
        <p:spPr>
          <a:xfrm>
            <a:off x="9841155" y="3720584"/>
            <a:ext cx="2130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Measurement at RHICEBIS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172346-D209-C1B3-8CB6-932F37CDA328}"/>
              </a:ext>
            </a:extLst>
          </p:cNvPr>
          <p:cNvSpPr txBox="1">
            <a:spLocks/>
          </p:cNvSpPr>
          <p:nvPr/>
        </p:nvSpPr>
        <p:spPr>
          <a:xfrm>
            <a:off x="274229" y="73454"/>
            <a:ext cx="11049000" cy="48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anose="020B0604020202020204" pitchFamily="34" charset="0"/>
                <a:ea typeface="Arial" panose="020B0604020202020204" pitchFamily="34" charset="0"/>
              </a:rPr>
              <a:t>EBIS status and performance ramp-up plan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21090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</Template>
  <TotalTime>1524</TotalTime>
  <Words>673</Words>
  <Application>Microsoft Macintosh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Symbol</vt:lpstr>
      <vt:lpstr>Times New Roman</vt:lpstr>
      <vt:lpstr>BNL</vt:lpstr>
      <vt:lpstr>MAC-20 Recommendations</vt:lpstr>
      <vt:lpstr>EBIS status and performance ramp-up plan</vt:lpstr>
      <vt:lpstr>EBIS status and performance ramp-up plan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Beebe, Edward N</cp:lastModifiedBy>
  <cp:revision>9</cp:revision>
  <dcterms:created xsi:type="dcterms:W3CDTF">2024-05-17T16:57:26Z</dcterms:created>
  <dcterms:modified xsi:type="dcterms:W3CDTF">2024-12-13T19:04:23Z</dcterms:modified>
  <cp:category/>
</cp:coreProperties>
</file>