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416" r:id="rId2"/>
    <p:sldId id="2422" r:id="rId3"/>
    <p:sldId id="2417" r:id="rId4"/>
    <p:sldId id="2423" r:id="rId5"/>
    <p:sldId id="2421" r:id="rId6"/>
    <p:sldId id="2419" r:id="rId7"/>
    <p:sldId id="2418" r:id="rId8"/>
    <p:sldId id="242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183DE06-2C95-444C-A7C6-62C3356397EE}" v="3" dt="2024-10-02T18:06:41.9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92"/>
  </p:normalViewPr>
  <p:slideViewPr>
    <p:cSldViewPr snapToGrid="0">
      <p:cViewPr varScale="1">
        <p:scale>
          <a:sx n="106" d="100"/>
          <a:sy n="106" d="100"/>
        </p:scale>
        <p:origin x="79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own, David" userId="1c6e892b-227e-4010-b7f5-29a548013558" providerId="ADAL" clId="{5183DE06-2C95-444C-A7C6-62C3356397EE}"/>
    <pc:docChg chg="custSel modSld">
      <pc:chgData name="Brown, David" userId="1c6e892b-227e-4010-b7f5-29a548013558" providerId="ADAL" clId="{5183DE06-2C95-444C-A7C6-62C3356397EE}" dt="2024-10-03T21:09:46.828" v="453" actId="113"/>
      <pc:docMkLst>
        <pc:docMk/>
      </pc:docMkLst>
      <pc:sldChg chg="modSp mod">
        <pc:chgData name="Brown, David" userId="1c6e892b-227e-4010-b7f5-29a548013558" providerId="ADAL" clId="{5183DE06-2C95-444C-A7C6-62C3356397EE}" dt="2024-10-03T21:06:18.245" v="415" actId="20577"/>
        <pc:sldMkLst>
          <pc:docMk/>
          <pc:sldMk cId="1391812756" sldId="2418"/>
        </pc:sldMkLst>
        <pc:spChg chg="mod">
          <ac:chgData name="Brown, David" userId="1c6e892b-227e-4010-b7f5-29a548013558" providerId="ADAL" clId="{5183DE06-2C95-444C-A7C6-62C3356397EE}" dt="2024-10-03T21:06:18.245" v="415" actId="20577"/>
          <ac:spMkLst>
            <pc:docMk/>
            <pc:sldMk cId="1391812756" sldId="2418"/>
            <ac:spMk id="3" creationId="{B6A167A3-655E-E1AD-6031-2ECF5618930C}"/>
          </ac:spMkLst>
        </pc:spChg>
      </pc:sldChg>
      <pc:sldChg chg="modSp mod">
        <pc:chgData name="Brown, David" userId="1c6e892b-227e-4010-b7f5-29a548013558" providerId="ADAL" clId="{5183DE06-2C95-444C-A7C6-62C3356397EE}" dt="2024-10-03T20:53:46.599" v="128" actId="113"/>
        <pc:sldMkLst>
          <pc:docMk/>
          <pc:sldMk cId="2617790918" sldId="2419"/>
        </pc:sldMkLst>
        <pc:spChg chg="mod">
          <ac:chgData name="Brown, David" userId="1c6e892b-227e-4010-b7f5-29a548013558" providerId="ADAL" clId="{5183DE06-2C95-444C-A7C6-62C3356397EE}" dt="2024-10-03T20:53:46.599" v="128" actId="113"/>
          <ac:spMkLst>
            <pc:docMk/>
            <pc:sldMk cId="2617790918" sldId="2419"/>
            <ac:spMk id="3" creationId="{0D574E4A-2D46-F8ED-0B4F-F0D17A45FA99}"/>
          </ac:spMkLst>
        </pc:spChg>
      </pc:sldChg>
      <pc:sldChg chg="modSp mod">
        <pc:chgData name="Brown, David" userId="1c6e892b-227e-4010-b7f5-29a548013558" providerId="ADAL" clId="{5183DE06-2C95-444C-A7C6-62C3356397EE}" dt="2024-10-03T21:09:46.828" v="453" actId="113"/>
        <pc:sldMkLst>
          <pc:docMk/>
          <pc:sldMk cId="2764129977" sldId="2420"/>
        </pc:sldMkLst>
        <pc:spChg chg="mod">
          <ac:chgData name="Brown, David" userId="1c6e892b-227e-4010-b7f5-29a548013558" providerId="ADAL" clId="{5183DE06-2C95-444C-A7C6-62C3356397EE}" dt="2024-10-03T21:09:46.828" v="453" actId="113"/>
          <ac:spMkLst>
            <pc:docMk/>
            <pc:sldMk cId="2764129977" sldId="2420"/>
            <ac:spMk id="3" creationId="{FEAE6EFE-8010-8EDF-BEAF-5F0386B8A0EC}"/>
          </ac:spMkLst>
        </pc:spChg>
      </pc:sldChg>
      <pc:sldChg chg="modSp mod">
        <pc:chgData name="Brown, David" userId="1c6e892b-227e-4010-b7f5-29a548013558" providerId="ADAL" clId="{5183DE06-2C95-444C-A7C6-62C3356397EE}" dt="2024-10-02T18:09:03.126" v="71" actId="20577"/>
        <pc:sldMkLst>
          <pc:docMk/>
          <pc:sldMk cId="3687663472" sldId="2423"/>
        </pc:sldMkLst>
        <pc:spChg chg="mod">
          <ac:chgData name="Brown, David" userId="1c6e892b-227e-4010-b7f5-29a548013558" providerId="ADAL" clId="{5183DE06-2C95-444C-A7C6-62C3356397EE}" dt="2024-10-02T18:09:03.126" v="71" actId="20577"/>
          <ac:spMkLst>
            <pc:docMk/>
            <pc:sldMk cId="3687663472" sldId="2423"/>
            <ac:spMk id="3" creationId="{170D6EC6-6EC8-AC05-2F53-103D55C72531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58A9F5-6150-7879-26C5-01E58EBACA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23B9CA-4A27-A2B7-15B2-D132691242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A073CF-6F3A-D61D-9566-49B981C95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37005-82B8-B649-802D-AB03522771F1}" type="datetimeFigureOut">
              <a:rPr lang="en-US" smtClean="0"/>
              <a:t>10/3/24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2315D8-3E3E-A95B-F320-4BF2232E5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51818-DD09-D702-F437-EFB96989B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DED56-73C1-1B40-907D-A20FA5F78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348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330E5-4330-42BC-8E04-0467929EF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10EFC8-0038-65E0-31D3-D26A94678C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8EAFF3-A851-8C71-40F2-364F38D27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37005-82B8-B649-802D-AB03522771F1}" type="datetimeFigureOut">
              <a:rPr lang="en-US" smtClean="0"/>
              <a:t>10/3/24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FB0674-1CE4-E133-AD25-4208DDAA9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838C0E-EA7E-BCA4-5A4B-976F04E96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DED56-73C1-1B40-907D-A20FA5F78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442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BFEA7BC-EDDA-401D-673E-04A495F389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20284F-7B75-7E4D-074E-9137FB3815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C1F6F3-C1F7-AA4B-1A38-02A4E66D4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37005-82B8-B649-802D-AB03522771F1}" type="datetimeFigureOut">
              <a:rPr lang="en-US" smtClean="0"/>
              <a:t>10/3/24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85D5A2-6E4A-FF3F-2E3F-DA76667D0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B9D032-F7AA-93F6-2890-8C9FF5EE0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DED56-73C1-1B40-907D-A20FA5F78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0524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lick To Edit Master Title Style"/>
          <p:cNvSpPr txBox="1">
            <a:spLocks noGrp="1"/>
          </p:cNvSpPr>
          <p:nvPr>
            <p:ph type="title" hasCustomPrompt="1"/>
          </p:nvPr>
        </p:nvSpPr>
        <p:spPr>
          <a:xfrm>
            <a:off x="813174" y="2541806"/>
            <a:ext cx="10334626" cy="1947461"/>
          </a:xfrm>
          <a:prstGeom prst="rect">
            <a:avLst/>
          </a:prstGeom>
        </p:spPr>
        <p:txBody>
          <a:bodyPr anchor="t"/>
          <a:lstStyle>
            <a:lvl1pPr>
              <a:defRPr sz="6000">
                <a:solidFill>
                  <a:srgbClr val="FFFFFF"/>
                </a:solidFill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13174" y="5773229"/>
            <a:ext cx="10334626" cy="746185"/>
          </a:xfrm>
          <a:prstGeom prst="rect">
            <a:avLst/>
          </a:prstGeom>
        </p:spPr>
        <p:txBody>
          <a:bodyPr/>
          <a:lstStyle>
            <a:lvl1pPr marL="0" indent="0">
              <a:defRPr sz="1800">
                <a:solidFill>
                  <a:srgbClr val="FFFFFF"/>
                </a:solidFill>
              </a:defRPr>
            </a:lvl1pPr>
            <a:lvl2pPr marL="0" indent="457200">
              <a:buSzTx/>
              <a:buNone/>
              <a:defRPr sz="1800">
                <a:solidFill>
                  <a:srgbClr val="FFFFFF"/>
                </a:solidFill>
              </a:defRPr>
            </a:lvl2pPr>
            <a:lvl3pPr marL="0" indent="914400">
              <a:buSzTx/>
              <a:buNone/>
              <a:defRPr sz="1800">
                <a:solidFill>
                  <a:srgbClr val="FFFFFF"/>
                </a:solidFill>
              </a:defRPr>
            </a:lvl3pPr>
            <a:lvl4pPr marL="0" indent="1371600">
              <a:buSzTx/>
              <a:buNone/>
              <a:defRPr sz="1800">
                <a:solidFill>
                  <a:srgbClr val="FFFFFF"/>
                </a:solidFill>
              </a:defRPr>
            </a:lvl4pPr>
            <a:lvl5pPr marL="0" indent="1828800">
              <a:buSzTx/>
              <a:buNone/>
              <a:defRPr sz="18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813174" y="4501443"/>
            <a:ext cx="10334626" cy="1259608"/>
          </a:xfrm>
          <a:prstGeom prst="rect">
            <a:avLst/>
          </a:prstGeom>
        </p:spPr>
        <p:txBody>
          <a:bodyPr/>
          <a:lstStyle/>
          <a:p>
            <a:pPr marL="0" indent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4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6082" y="5755087"/>
            <a:ext cx="3238501" cy="419101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42570980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4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5324665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B64B7-0FF8-B15B-8E78-59D556F27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C160B0-40DC-655C-E18D-F769162409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C876FC-15D7-AFD9-EA51-F85B43FE1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37005-82B8-B649-802D-AB03522771F1}" type="datetimeFigureOut">
              <a:rPr lang="en-US" smtClean="0"/>
              <a:t>10/3/24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1E4F74-8690-54DB-7AA0-E304DBBA2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1ACE12-0767-D731-CC03-9B567E0B1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DED56-73C1-1B40-907D-A20FA5F78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97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CA9C8-F6AF-8C3B-4FBC-CBCD35142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722FDB-3A28-9B10-167A-16ED94BC8E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F30B6F-FE95-61E5-CCA9-C925F8793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37005-82B8-B649-802D-AB03522771F1}" type="datetimeFigureOut">
              <a:rPr lang="en-US" smtClean="0"/>
              <a:t>10/3/24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0D1ECC-B43E-6C23-495B-D3496E079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CE3FE0-6301-6DA3-4025-BD2E36C5D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DED56-73C1-1B40-907D-A20FA5F78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387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A29EA-366A-7A28-8BD4-1D3C5E5ED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12F798-2A27-AA57-7C68-24CBB55D3E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D4881F-B6E0-1F99-1B8D-9B13E2C13F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2C718A-E918-B0DB-8033-F63CA3000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37005-82B8-B649-802D-AB03522771F1}" type="datetimeFigureOut">
              <a:rPr lang="en-US" smtClean="0"/>
              <a:t>10/3/24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9C7BD3-EC9F-EF86-4031-6CCABC9B4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E6CFA1-9688-1DE4-E510-B6799E037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DED56-73C1-1B40-907D-A20FA5F78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735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13193-9A77-7425-C1CF-E54585383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22113C-39CF-50B7-D29E-B7854D957A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061801-347E-7282-EF50-0E1BA086F7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302558-BC90-AC42-391A-8A8039BE11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48488F-0287-2949-A6A0-F8951CE75F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E6E6BD-2043-3FD3-5C03-38B640694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37005-82B8-B649-802D-AB03522771F1}" type="datetimeFigureOut">
              <a:rPr lang="en-US" smtClean="0"/>
              <a:t>10/3/24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F20EB8-60B3-65E9-9C19-879C72DD9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D99B9B-EB85-3E18-B90E-530158783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DED56-73C1-1B40-907D-A20FA5F78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16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6A084-97F8-33FE-F4F9-B21ABAC84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C9A029-2ABA-2489-5B26-B59331C58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37005-82B8-B649-802D-AB03522771F1}" type="datetimeFigureOut">
              <a:rPr lang="en-US" smtClean="0"/>
              <a:t>10/3/24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C0877D-5C61-6F49-5424-50406CDF9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98B4E3-F89D-B600-758C-6B319DE82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DED56-73C1-1B40-907D-A20FA5F78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29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5A1AE1-D829-BD11-5A66-557683711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37005-82B8-B649-802D-AB03522771F1}" type="datetimeFigureOut">
              <a:rPr lang="en-US" smtClean="0"/>
              <a:t>10/3/24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521599-CE98-A3B2-2A7A-0A50438B8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C3C3E3-978B-C64C-F5AC-9FCB31255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DED56-73C1-1B40-907D-A20FA5F78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815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19E76-3B1D-CC2A-D993-18A6203BA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F900B2-44C0-D07B-2F63-75D272F0BB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46B770-CC1A-EE81-526F-0D07BA66E6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CDF409-C4D5-268E-77D5-2808D56FD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37005-82B8-B649-802D-AB03522771F1}" type="datetimeFigureOut">
              <a:rPr lang="en-US" smtClean="0"/>
              <a:t>10/3/24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EEB19D-59D3-E776-A5A6-E8F4F9029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DBC0F5-A19E-7DB7-66D7-C98D5848B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DED56-73C1-1B40-907D-A20FA5F78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39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5368F-739F-6C9C-3E19-B4E80C4D2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C3BAB8-0084-5AE8-F5DA-AF05A0EA91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2D699A-8AE1-B8E5-74B0-9E4FE63A95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92AF3E-D51B-DD63-0051-E481A50F2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37005-82B8-B649-802D-AB03522771F1}" type="datetimeFigureOut">
              <a:rPr lang="en-US" smtClean="0"/>
              <a:t>10/3/24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6B7A08-F01F-55F5-C68A-9F0E6A55D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7E2097-6CB5-3282-57C0-C4B18DE3F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DED56-73C1-1B40-907D-A20FA5F78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275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2AEFDD2-D64F-BD0E-8FA8-E85734B6B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B8C25D-F052-E3D5-9343-009CEA21DD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AE5F73-4AB9-7313-B081-125F35BA77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E537005-82B8-B649-802D-AB03522771F1}" type="datetimeFigureOut">
              <a:rPr lang="en-US" smtClean="0"/>
              <a:t>10/3/24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959C8B-EE0B-C979-CF5B-9678FEC55D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291B43-7DCB-78B0-43B6-29B44A33E1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CBDED56-73C1-1B40-907D-A20FA5F78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772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62E79-212A-6E43-AB9A-06C8FECEB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USNDP Coordinating Committee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6FF7F1-4C11-02C6-CAB4-DAA7D67A0C3B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F1E59C-B6B3-E854-A004-989E9B951B3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208371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C50D9-6E67-EED9-69B8-765FF38F3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5808D6-5A7D-CB58-DDF1-D6A41688BA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681537" cy="4351338"/>
          </a:xfrm>
        </p:spPr>
        <p:txBody>
          <a:bodyPr/>
          <a:lstStyle/>
          <a:p>
            <a:r>
              <a:rPr lang="en-US" dirty="0"/>
              <a:t>Welcomes</a:t>
            </a:r>
          </a:p>
          <a:p>
            <a:r>
              <a:rPr lang="en-US" dirty="0"/>
              <a:t>Announcements</a:t>
            </a:r>
          </a:p>
          <a:p>
            <a:r>
              <a:rPr lang="en-US" dirty="0"/>
              <a:t>WANDA</a:t>
            </a:r>
          </a:p>
          <a:p>
            <a:r>
              <a:rPr lang="en-US" dirty="0"/>
              <a:t>Workplan 2025/Annual Report 2024</a:t>
            </a:r>
          </a:p>
          <a:p>
            <a:r>
              <a:rPr lang="en-US" dirty="0"/>
              <a:t>Budget Briefing</a:t>
            </a:r>
          </a:p>
          <a:p>
            <a:r>
              <a:rPr lang="en-US" dirty="0"/>
              <a:t>Upcoming CC meetings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B432AB-C001-C154-FD51-A94FC991F328}"/>
              </a:ext>
            </a:extLst>
          </p:cNvPr>
          <p:cNvSpPr txBox="1"/>
          <p:nvPr/>
        </p:nvSpPr>
        <p:spPr>
          <a:xfrm>
            <a:off x="8001000" y="974558"/>
            <a:ext cx="1859035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Attendees</a:t>
            </a:r>
          </a:p>
          <a:p>
            <a:r>
              <a:rPr lang="en-US" dirty="0"/>
              <a:t>Dave</a:t>
            </a:r>
          </a:p>
          <a:p>
            <a:r>
              <a:rPr lang="en-US" dirty="0"/>
              <a:t>Libby (remote)</a:t>
            </a:r>
          </a:p>
          <a:p>
            <a:r>
              <a:rPr lang="en-US" dirty="0"/>
              <a:t>Filip</a:t>
            </a:r>
          </a:p>
          <a:p>
            <a:r>
              <a:rPr lang="en-US" dirty="0"/>
              <a:t>Augusto</a:t>
            </a:r>
          </a:p>
          <a:p>
            <a:r>
              <a:rPr lang="en-US" dirty="0"/>
              <a:t>Caroline</a:t>
            </a:r>
          </a:p>
          <a:p>
            <a:r>
              <a:rPr lang="en-US" dirty="0" err="1"/>
              <a:t>Shamsu</a:t>
            </a:r>
            <a:r>
              <a:rPr lang="en-US" dirty="0"/>
              <a:t> (for Lee)</a:t>
            </a:r>
          </a:p>
          <a:p>
            <a:r>
              <a:rPr lang="en-US" dirty="0"/>
              <a:t>Gregory</a:t>
            </a:r>
          </a:p>
          <a:p>
            <a:r>
              <a:rPr lang="en-US" dirty="0"/>
              <a:t>Hye Young</a:t>
            </a:r>
          </a:p>
          <a:p>
            <a:r>
              <a:rPr lang="en-US" dirty="0"/>
              <a:t>Jun</a:t>
            </a:r>
          </a:p>
          <a:p>
            <a:r>
              <a:rPr lang="en-US" dirty="0" err="1"/>
              <a:t>Ninel</a:t>
            </a:r>
            <a:endParaRPr lang="en-US" dirty="0"/>
          </a:p>
          <a:p>
            <a:r>
              <a:rPr lang="en-US" dirty="0"/>
              <a:t>John</a:t>
            </a:r>
          </a:p>
        </p:txBody>
      </p:sp>
    </p:spTree>
    <p:extLst>
      <p:ext uri="{BB962C8B-B14F-4D97-AF65-F5344CB8AC3E}">
        <p14:creationId xmlns:p14="http://schemas.microsoft.com/office/powerpoint/2010/main" val="638623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25803-EEDD-77BC-BFC8-181D9F74A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Welcome new members!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664825-018A-A8C5-05FC-5E62BA3403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ORNL news: Michael -&gt; Augusto &amp; Caroline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LLNL news: Ian -&gt; Gregory Potel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/>
              <a:t>Shamsu</a:t>
            </a:r>
            <a:r>
              <a:rPr lang="en-US" dirty="0"/>
              <a:t> is standing in for Lee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0000"/>
                </a:solidFill>
              </a:rPr>
              <a:t>ACTION: Dave update CC mailing list, </a:t>
            </a:r>
            <a:r>
              <a:rPr lang="en-US" b="1">
                <a:solidFill>
                  <a:srgbClr val="FF0000"/>
                </a:solidFill>
              </a:rPr>
              <a:t>sharepoint </a:t>
            </a:r>
            <a:r>
              <a:rPr lang="en-US" b="1" dirty="0">
                <a:solidFill>
                  <a:srgbClr val="FF0000"/>
                </a:solidFill>
              </a:rPr>
              <a:t>&amp; website</a:t>
            </a:r>
          </a:p>
        </p:txBody>
      </p:sp>
    </p:spTree>
    <p:extLst>
      <p:ext uri="{BB962C8B-B14F-4D97-AF65-F5344CB8AC3E}">
        <p14:creationId xmlns:p14="http://schemas.microsoft.com/office/powerpoint/2010/main" val="3765093789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B0E5F6-1208-26DE-F7FF-13C0B273AF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8E448-107B-0344-ECD6-C7A892CB9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0D6EC6-6EC8-AC05-2F53-103D55C725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NDAC report status – there is no news (I asked).   Keith to poke for an update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Keith unsure if do NDAC 2025 or a formal review of full USNDP or nothing at all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Budget - CR until Dec, so there is no FY25 </a:t>
            </a:r>
            <a:r>
              <a:rPr lang="en-US"/>
              <a:t>budget.  From </a:t>
            </a:r>
            <a:r>
              <a:rPr lang="en-US" dirty="0"/>
              <a:t>Keith:</a:t>
            </a:r>
          </a:p>
          <a:p>
            <a:pPr marL="952500" lvl="1" indent="-457200">
              <a:buFont typeface="Arial" panose="020B0604020202020204" pitchFamily="34" charset="0"/>
              <a:buChar char="•"/>
            </a:pPr>
            <a:r>
              <a:rPr lang="en-US" dirty="0"/>
              <a:t>There is no budget cut (or flat, or plus up) for anyone in NP.  However, a 5-10% cut is a reasonable scenario to consider when coming up with priorities for the coming year. </a:t>
            </a:r>
          </a:p>
          <a:p>
            <a:pPr marL="952500" lvl="1" indent="-457200">
              <a:buFont typeface="Arial" panose="020B0604020202020204" pitchFamily="34" charset="0"/>
              <a:buChar char="•"/>
            </a:pPr>
            <a:r>
              <a:rPr lang="en-US" dirty="0"/>
              <a:t>In the event there is a budget cut, I _try_ to prioritize USNDP because it forms the backbone of all nuclear data activities. But that means if I prioritize USNDP, then something else has to go such as new funding opportunities and/or existing work from earlier funding opportunities (and therefore could still affect you anyway). </a:t>
            </a:r>
          </a:p>
          <a:p>
            <a:pPr marL="952500" lvl="1" indent="-457200">
              <a:buFont typeface="Arial" panose="020B0604020202020204" pitchFamily="34" charset="0"/>
              <a:buChar char="•"/>
            </a:pPr>
            <a:r>
              <a:rPr lang="en-US" dirty="0"/>
              <a:t>Finally just to keep you on your toes, there could be high priority existing or new projects to fund at 100% that would need to reduce USNDP levels. It all depends on what eventually comes out.</a:t>
            </a:r>
          </a:p>
        </p:txBody>
      </p:sp>
    </p:spTree>
    <p:extLst>
      <p:ext uri="{BB962C8B-B14F-4D97-AF65-F5344CB8AC3E}">
        <p14:creationId xmlns:p14="http://schemas.microsoft.com/office/powerpoint/2010/main" val="3687663472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955A7-8871-F6C1-0D3B-730793D9E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9605F4-E032-6A31-E6AD-50CDE3BA4E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Nathan Gibson (LANL), Adam Daskalakis (RPI) and I are leading a session on:</a:t>
            </a:r>
          </a:p>
          <a:p>
            <a:pPr marL="952500" lvl="1" indent="-457200">
              <a:buFont typeface="Arial" panose="020B0604020202020204" pitchFamily="34" charset="0"/>
              <a:buChar char="•"/>
            </a:pPr>
            <a:r>
              <a:rPr lang="en-US" dirty="0"/>
              <a:t>Open Data</a:t>
            </a:r>
          </a:p>
          <a:p>
            <a:pPr marL="952500" lvl="1" indent="-457200">
              <a:buFont typeface="Arial" panose="020B0604020202020204" pitchFamily="34" charset="0"/>
              <a:buChar char="•"/>
            </a:pPr>
            <a:r>
              <a:rPr lang="en-US" dirty="0"/>
              <a:t>Data workflows</a:t>
            </a:r>
          </a:p>
          <a:p>
            <a:pPr marL="952500" lvl="1" indent="-457200">
              <a:buFont typeface="Arial" panose="020B0604020202020204" pitchFamily="34" charset="0"/>
              <a:buChar char="•"/>
            </a:pPr>
            <a:r>
              <a:rPr lang="en-US" dirty="0"/>
              <a:t>Data processing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This obviously strongly benefits everything the USNDP does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WANDA is during BB week.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Do you want to help?</a:t>
            </a:r>
          </a:p>
        </p:txBody>
      </p:sp>
    </p:spTree>
    <p:extLst>
      <p:ext uri="{BB962C8B-B14F-4D97-AF65-F5344CB8AC3E}">
        <p14:creationId xmlns:p14="http://schemas.microsoft.com/office/powerpoint/2010/main" val="90356914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4BDAE-77F0-C54C-8C53-FE0DF7221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Workplan/Annual Report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574E4A-2D46-F8ED-0B4F-F0D17A45FA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690688"/>
            <a:ext cx="11049000" cy="4342123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0000"/>
                </a:solidFill>
              </a:rPr>
              <a:t>ACTION: Dave get BNL art team to rework front page and BB template with donated photos</a:t>
            </a:r>
          </a:p>
          <a:p>
            <a:pPr marL="952500" lvl="1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If you have more photos, send them along!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I Would like to eliminate “Coordination” category and role the tasks into the appropriate library/data project -</a:t>
            </a:r>
            <a:r>
              <a:rPr lang="en-US" b="1" dirty="0">
                <a:solidFill>
                  <a:srgbClr val="0070C0"/>
                </a:solidFill>
              </a:rPr>
              <a:t>YES</a:t>
            </a:r>
          </a:p>
          <a:p>
            <a:pPr marL="952500" lvl="1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“Coordinating” without the connection to the task being coordinated looks funny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Something to consider – consolidating libraries and data development in one task area, e.g. “Nuclear Structure” to include XUNDL, ENSDF, experiments – </a:t>
            </a:r>
            <a:r>
              <a:rPr lang="en-US" b="1" dirty="0">
                <a:solidFill>
                  <a:srgbClr val="0070C0"/>
                </a:solidFill>
              </a:rPr>
              <a:t>DO A TEST RUN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Another thing to consider – an outreach-y/workforce development task area – another obvious benefit to society – </a:t>
            </a:r>
            <a:r>
              <a:rPr lang="en-US" b="1" dirty="0">
                <a:solidFill>
                  <a:srgbClr val="0070C0"/>
                </a:solidFill>
              </a:rPr>
              <a:t>APPENDIX in ANNUAL REPORT</a:t>
            </a:r>
          </a:p>
        </p:txBody>
      </p:sp>
    </p:spTree>
    <p:extLst>
      <p:ext uri="{BB962C8B-B14F-4D97-AF65-F5344CB8AC3E}">
        <p14:creationId xmlns:p14="http://schemas.microsoft.com/office/powerpoint/2010/main" val="2617790918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1541E-BAFB-7DEE-9725-DE4692961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Budget Briefing topics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A167A3-655E-E1AD-6031-2ECF561893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New PI’s @ ORNL, LLNL</a:t>
            </a:r>
          </a:p>
          <a:p>
            <a:pPr marL="495300" indent="-457200"/>
            <a:r>
              <a:rPr lang="en-US" dirty="0"/>
              <a:t>Remind about our impact, scenarios in spreadsheet and how might map on priorities</a:t>
            </a:r>
          </a:p>
          <a:p>
            <a:pPr marL="495300" indent="-457200"/>
            <a:r>
              <a:rPr lang="en-US" dirty="0"/>
              <a:t>Sneak in content on:</a:t>
            </a:r>
          </a:p>
          <a:p>
            <a:pPr marL="914400" lvl="1" indent="-457200"/>
            <a:r>
              <a:rPr lang="en-US" dirty="0"/>
              <a:t>Training grant implementation update</a:t>
            </a:r>
          </a:p>
          <a:p>
            <a:pPr marL="914400" lvl="1" indent="-457200"/>
            <a:r>
              <a:rPr lang="en-US" dirty="0"/>
              <a:t>NSAC report recommendation implementation update</a:t>
            </a:r>
          </a:p>
          <a:p>
            <a:pPr marL="1409700" lvl="2" indent="-457200"/>
            <a:r>
              <a:rPr lang="en-US" dirty="0"/>
              <a:t>I want to revisit our packaging of plan: namely review our plan, but clean up presentation</a:t>
            </a:r>
          </a:p>
          <a:p>
            <a:pPr marL="952500" lvl="1" indent="-457200"/>
            <a:r>
              <a:rPr lang="en-US" dirty="0"/>
              <a:t>Library introduction for new DOE folks &lt;- could also be supplemental material/read-ahead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Who speaks?</a:t>
            </a:r>
          </a:p>
          <a:p>
            <a:pPr marL="952500" lvl="1" indent="-457200">
              <a:buFont typeface="Arial" panose="020B0604020202020204" pitchFamily="34" charset="0"/>
              <a:buChar char="•"/>
            </a:pPr>
            <a:r>
              <a:rPr lang="en-US" dirty="0"/>
              <a:t>Dave – General program overview</a:t>
            </a:r>
          </a:p>
          <a:p>
            <a:pPr marL="952500" lvl="1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??? – talk2</a:t>
            </a:r>
          </a:p>
          <a:p>
            <a:pPr marL="952500" lvl="1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??? – talk3</a:t>
            </a:r>
          </a:p>
        </p:txBody>
      </p:sp>
    </p:spTree>
    <p:extLst>
      <p:ext uri="{BB962C8B-B14F-4D97-AF65-F5344CB8AC3E}">
        <p14:creationId xmlns:p14="http://schemas.microsoft.com/office/powerpoint/2010/main" val="1391812756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62E93-D88D-FFBC-B2EC-87647CB3C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Upcoming CC meetings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AE6EFE-8010-8EDF-BEAF-5F0386B8A0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Monthly?  </a:t>
            </a:r>
            <a:r>
              <a:rPr lang="en-US" strike="sngStrike" dirty="0">
                <a:solidFill>
                  <a:srgbClr val="FF0000"/>
                </a:solidFill>
              </a:rPr>
              <a:t>Weekly?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To cover: </a:t>
            </a:r>
          </a:p>
          <a:p>
            <a:pPr marL="952500" lvl="1" indent="-457200">
              <a:buFont typeface="Arial" panose="020B0604020202020204" pitchFamily="34" charset="0"/>
              <a:buChar char="•"/>
            </a:pPr>
            <a:r>
              <a:rPr lang="en-US" dirty="0"/>
              <a:t>WANDA planning</a:t>
            </a:r>
          </a:p>
          <a:p>
            <a:pPr marL="952500" lvl="1" indent="-457200">
              <a:buFont typeface="Arial" panose="020B0604020202020204" pitchFamily="34" charset="0"/>
              <a:buChar char="•"/>
            </a:pPr>
            <a:r>
              <a:rPr lang="en-US" dirty="0"/>
              <a:t>Annual report 2024 drafting</a:t>
            </a:r>
          </a:p>
          <a:p>
            <a:pPr marL="952500" lvl="1" indent="-457200">
              <a:buFont typeface="Arial" panose="020B0604020202020204" pitchFamily="34" charset="0"/>
              <a:buChar char="•"/>
            </a:pPr>
            <a:r>
              <a:rPr lang="en-US" dirty="0"/>
              <a:t>Workplan 2025 drafting</a:t>
            </a:r>
          </a:p>
          <a:p>
            <a:pPr marL="952500" lvl="1" indent="-457200">
              <a:buFont typeface="Arial" panose="020B0604020202020204" pitchFamily="34" charset="0"/>
              <a:buChar char="•"/>
            </a:pPr>
            <a:r>
              <a:rPr lang="en-US" dirty="0"/>
              <a:t>BB planning</a:t>
            </a:r>
          </a:p>
          <a:p>
            <a:pPr marL="495300" indent="-457200"/>
            <a:r>
              <a:rPr lang="en-US" b="1" dirty="0">
                <a:solidFill>
                  <a:srgbClr val="FF0000"/>
                </a:solidFill>
              </a:rPr>
              <a:t>ACTION: Dave set up Doodle poll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129977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549</Words>
  <Application>Microsoft Macintosh PowerPoint</Application>
  <PresentationFormat>Widescreen</PresentationFormat>
  <Paragraphs>67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Aptos</vt:lpstr>
      <vt:lpstr>Aptos Display</vt:lpstr>
      <vt:lpstr>Arial</vt:lpstr>
      <vt:lpstr>Office Theme</vt:lpstr>
      <vt:lpstr>USNDP Coordinating Committee</vt:lpstr>
      <vt:lpstr>Agenda</vt:lpstr>
      <vt:lpstr>Welcome new members!</vt:lpstr>
      <vt:lpstr>Announcements</vt:lpstr>
      <vt:lpstr>WANDA</vt:lpstr>
      <vt:lpstr>Workplan/Annual Report</vt:lpstr>
      <vt:lpstr>Budget Briefing topics</vt:lpstr>
      <vt:lpstr>Upcoming CC meetings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Brown, David</dc:creator>
  <cp:lastModifiedBy>Brown, David</cp:lastModifiedBy>
  <cp:revision>1</cp:revision>
  <dcterms:created xsi:type="dcterms:W3CDTF">2024-10-02T14:58:26Z</dcterms:created>
  <dcterms:modified xsi:type="dcterms:W3CDTF">2024-10-03T21:09:52Z</dcterms:modified>
</cp:coreProperties>
</file>