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1" d="100"/>
          <a:sy n="61" d="100"/>
        </p:scale>
        <p:origin x="48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F85F7-0EA4-487E-9598-7FE802E11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FCA1A1-1980-4D32-AC63-4E47C415A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D8F22-CD48-4CB6-8A45-CE21C2D5A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74A3-5A80-43B0-AAFF-A0A1EC53E2E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8294D-B60B-49DC-8FB1-96897EF25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7073D-4D48-40E3-9A9C-C7F5CC49A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58A2-2661-4E32-897E-0C22A3406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4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24722-CDE3-4E1E-92FE-1556717A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F6E94-98E5-403E-8975-4EFB3BB53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260A2-52E6-4289-95C7-27C79D550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74A3-5A80-43B0-AAFF-A0A1EC53E2E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7C78A-0290-4E5A-ACA4-1AA5A7FE3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6D6F0-226D-4A8C-A4A3-A2ED82714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58A2-2661-4E32-897E-0C22A3406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1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31438D-E15A-43B8-8E96-99D5CCA6F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9739A-EDBA-40D7-947D-204A03246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AA497-5E4A-49D4-A398-DC11B926C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74A3-5A80-43B0-AAFF-A0A1EC53E2E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B5AF8-A786-4205-9C5D-99FF6B946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E2804-301C-404F-97A1-61F403B94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58A2-2661-4E32-897E-0C22A3406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76C0E-B36D-4E8D-9F62-30A57E4D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94367-BC45-4EDC-8E35-7D393B731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990D4-83EA-47AB-B026-9F2B0395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74A3-5A80-43B0-AAFF-A0A1EC53E2E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8E3A5-3EA5-4C61-94C3-6CA2402AF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1D908-59B1-42FA-97AE-D2FCF151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58A2-2661-4E32-897E-0C22A3406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9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3FF20-FD66-43E8-8006-06D9DC9B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E68F2-41A5-4AB7-B5AF-AF06DF2C9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86DD8-52CA-4C80-828D-506042CE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74A3-5A80-43B0-AAFF-A0A1EC53E2E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3734D-31A2-4C9D-90E7-BBC13E1A2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7F9B8-E144-446B-990B-5C5159D4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58A2-2661-4E32-897E-0C22A3406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8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549B0-FEE9-44C8-B232-718638FF4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990EF-7F4E-4EAD-A9D4-E26FAF6E1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3465FD-83C1-4222-94D9-09909F781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B1F92-BC4C-4559-964E-F52133FE3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74A3-5A80-43B0-AAFF-A0A1EC53E2E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CA4A2-4A63-407F-B7AD-1E23F523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D0138-C80E-4A81-BC6A-9EEEF884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58A2-2661-4E32-897E-0C22A3406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8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AC3ED-274D-448E-ADD0-21BC74692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84090-DA36-4750-A3F9-76BEF7968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6D94E-F8FC-46F4-97AC-9DBDC1C32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6E350A-2C0F-40D1-AAC5-08A28AF489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A77164-C57B-41E2-9216-3ECEE2130B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96B084-31C2-4ECC-8AE1-E399AA84A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74A3-5A80-43B0-AAFF-A0A1EC53E2E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7BDC9A-AEFD-48A9-B38A-E87E88AA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06FCFE-A0F0-48BA-BF65-4B427F711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58A2-2661-4E32-897E-0C22A3406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4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4FF9F-B65D-4FBA-9258-AB364D54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186FE2-346F-457F-8DFF-D2333FEDF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74A3-5A80-43B0-AAFF-A0A1EC53E2E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41068-38CC-45E4-B0BB-FE460247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EA534-38B0-4F0D-9F89-85AB4820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58A2-2661-4E32-897E-0C22A3406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2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7D6E18-3516-443D-8A4E-E4E45DCD7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74A3-5A80-43B0-AAFF-A0A1EC53E2E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A269A2-25A0-4748-B037-D4C40A4E2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52BD1-D1B8-41B0-8C9F-A40971785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58A2-2661-4E32-897E-0C22A3406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5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48E40-664E-45C5-BF42-4F6635679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BC478-AC0E-4097-8EAA-2EC77E566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A4F3A-26C8-4B45-B531-DFDAC2981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F4AA6-84F3-412B-A7E4-FC482C07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74A3-5A80-43B0-AAFF-A0A1EC53E2E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944D6-D499-403C-A880-FC02B6DFF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98A13-33B3-421E-AE58-92C380791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58A2-2661-4E32-897E-0C22A3406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7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E1CD6-D52B-4F68-939F-1E8819C5B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575993-4341-4DE4-AD86-36D404594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85214-F750-483A-A2B6-9D279E0BF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9DBB4-1F33-45CA-8DD9-30EE16D96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74A3-5A80-43B0-AAFF-A0A1EC53E2E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F6A3F-9D12-4964-A04A-49E95EAA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21C4A-6DBB-4149-B29F-AB7AFD0B3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58A2-2661-4E32-897E-0C22A3406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2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047853-E9AD-461D-A625-8B3714E06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350A9-B614-49C3-A12B-539A34B98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815AB-2565-48B4-B92E-CE7997EF24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874A3-5A80-43B0-AAFF-A0A1EC53E2E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A431F-BD96-4A5A-9203-4997AAC5D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5BAE5-A8B9-4D05-AA56-22AADFE10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C58A2-2661-4E32-897E-0C22A3406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1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71E8122-96CD-4A98-A57A-A3288E802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595" y="470530"/>
            <a:ext cx="10588668" cy="593027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SALSA</a:t>
            </a:r>
          </a:p>
          <a:p>
            <a:pPr algn="l"/>
            <a:r>
              <a:rPr lang="en-US" dirty="0"/>
              <a:t>F. Barbosa </a:t>
            </a:r>
            <a:r>
              <a:rPr lang="en-US"/>
              <a:t>for Damien:</a:t>
            </a:r>
            <a:endParaRPr lang="en-US" dirty="0"/>
          </a:p>
          <a:p>
            <a:pPr algn="l"/>
            <a:endParaRPr lang="en-US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dirty="0"/>
              <a:t>TbSalsa1 - Schematic OK, place and route in process, contact with the chosen PCB manufacturer for design verification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dirty="0" err="1"/>
              <a:t>TbAdc</a:t>
            </a:r>
            <a:r>
              <a:rPr lang="en-US" dirty="0"/>
              <a:t> - Finalizing schematic for a TbSalsa1 piggy-back board dedicated to detailed qualification of the Salsa ADC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dirty="0"/>
              <a:t>Salsa unified interface - advancing on low level specification of building blocks (gear box, scrambling, FEC, CDR, serializer, </a:t>
            </a:r>
            <a:r>
              <a:rPr lang="en-US" dirty="0" err="1"/>
              <a:t>deserializer</a:t>
            </a:r>
            <a:r>
              <a:rPr lang="en-US" dirty="0"/>
              <a:t>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dirty="0"/>
              <a:t>Salsa unified interface - advancing on low level specification of building blocks (gear box, scrambling, FEC, CDR, serializer, </a:t>
            </a:r>
            <a:r>
              <a:rPr lang="en-US" dirty="0" err="1"/>
              <a:t>deserializer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9247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3" ma:contentTypeDescription="Create a new document." ma:contentTypeScope="" ma:versionID="b1f763346141224e70ffe4ffd6a0654c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4e76d53ce74d0e8f061026689c1cc077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Props1.xml><?xml version="1.0" encoding="utf-8"?>
<ds:datastoreItem xmlns:ds="http://schemas.openxmlformats.org/officeDocument/2006/customXml" ds:itemID="{C52B3A5E-F3C8-441B-BF5D-2FADA23A6E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7F984D-B502-430A-953D-1048E941D1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1EAA29-BA00-4ACE-B834-FE1FF2172075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426b74de-0581-4e94-90c0-1abf6215444e"/>
    <ds:schemaRef ds:uri="http://purl.org/dc/elements/1.1/"/>
    <ds:schemaRef ds:uri="http://purl.org/dc/terms/"/>
    <ds:schemaRef ds:uri="http://schemas.microsoft.com/office/infopath/2007/PartnerControls"/>
    <ds:schemaRef ds:uri="dcff909e-542d-4672-8557-4ef8d9009dce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Barbosa</dc:creator>
  <cp:lastModifiedBy>Fernando Barbosa</cp:lastModifiedBy>
  <cp:revision>1</cp:revision>
  <dcterms:created xsi:type="dcterms:W3CDTF">2024-08-01T00:59:24Z</dcterms:created>
  <dcterms:modified xsi:type="dcterms:W3CDTF">2024-08-01T01:00:11Z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