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8"/>
  </p:notesMasterIdLst>
  <p:sldIdLst>
    <p:sldId id="316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59" d="100"/>
          <a:sy n="59" d="100"/>
        </p:scale>
        <p:origin x="86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87A2C201-7A8F-4F20-9F19-F53749CF7D96}"/>
    <pc:docChg chg="undo custSel modSld">
      <pc:chgData name="Fernando Barbosa" userId="26e508f0-5e45-4ff3-9cbc-2459c82fe5c2" providerId="ADAL" clId="{87A2C201-7A8F-4F20-9F19-F53749CF7D96}" dt="2024-07-31T15:15:23.917" v="1266" actId="20577"/>
      <pc:docMkLst>
        <pc:docMk/>
      </pc:docMkLst>
      <pc:sldChg chg="modSp">
        <pc:chgData name="Fernando Barbosa" userId="26e508f0-5e45-4ff3-9cbc-2459c82fe5c2" providerId="ADAL" clId="{87A2C201-7A8F-4F20-9F19-F53749CF7D96}" dt="2024-07-31T15:15:23.917" v="1266" actId="20577"/>
        <pc:sldMkLst>
          <pc:docMk/>
          <pc:sldMk cId="1123033345" sldId="256"/>
        </pc:sldMkLst>
        <pc:spChg chg="mod">
          <ac:chgData name="Fernando Barbosa" userId="26e508f0-5e45-4ff3-9cbc-2459c82fe5c2" providerId="ADAL" clId="{87A2C201-7A8F-4F20-9F19-F53749CF7D96}" dt="2024-07-31T15:15:23.917" v="1266" actId="20577"/>
          <ac:spMkLst>
            <pc:docMk/>
            <pc:sldMk cId="1123033345" sldId="256"/>
            <ac:spMk id="15" creationId="{5742C9BD-30AA-4276-AA6D-F6F83C879FD0}"/>
          </ac:spMkLst>
        </pc:spChg>
        <pc:spChg chg="mod">
          <ac:chgData name="Fernando Barbosa" userId="26e508f0-5e45-4ff3-9cbc-2459c82fe5c2" providerId="ADAL" clId="{87A2C201-7A8F-4F20-9F19-F53749CF7D96}" dt="2024-07-29T17:39:06.424" v="22" actId="20577"/>
          <ac:spMkLst>
            <pc:docMk/>
            <pc:sldMk cId="1123033345" sldId="256"/>
            <ac:spMk id="17" creationId="{5CE149BA-F25A-4330-870E-528299409899}"/>
          </ac:spMkLst>
        </pc:spChg>
      </pc:sldChg>
      <pc:sldChg chg="modSp">
        <pc:chgData name="Fernando Barbosa" userId="26e508f0-5e45-4ff3-9cbc-2459c82fe5c2" providerId="ADAL" clId="{87A2C201-7A8F-4F20-9F19-F53749CF7D96}" dt="2024-07-29T17:37:12.374" v="12" actId="20577"/>
        <pc:sldMkLst>
          <pc:docMk/>
          <pc:sldMk cId="700661312" sldId="316"/>
        </pc:sldMkLst>
        <pc:spChg chg="mod">
          <ac:chgData name="Fernando Barbosa" userId="26e508f0-5e45-4ff3-9cbc-2459c82fe5c2" providerId="ADAL" clId="{87A2C201-7A8F-4F20-9F19-F53749CF7D96}" dt="2024-07-29T17:37:12.374" v="12" actId="20577"/>
          <ac:spMkLst>
            <pc:docMk/>
            <pc:sldMk cId="700661312" sldId="31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1 August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Today: eRD109 Progress Reports.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FY25 eRD109 Proposals submitted ~ 1 July 2024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B050"/>
                </a:solidFill>
                <a:latin typeface="Calibri" panose="020F0502020204030204"/>
              </a:rPr>
              <a:t>FY23: ~$568k; FY24: ~$817k; </a:t>
            </a:r>
            <a:r>
              <a:rPr lang="en-US" sz="2000" dirty="0">
                <a:solidFill>
                  <a:srgbClr val="FF0000"/>
                </a:solidFill>
                <a:latin typeface="Calibri" panose="020F0502020204030204"/>
              </a:rPr>
              <a:t>FY25: ~$1.8M (v1)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R&amp;D has been funded from OPC funds: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FY25 OPC funds are low @ ~$2.5M.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No additional R&amp;D funds are expected for subsequent years: FY25 is the last eRD109.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Two (2) FY25 eRD109 proposals (v2) submitted @ $428k (</a:t>
            </a:r>
            <a:r>
              <a:rPr lang="en-US" sz="2000" dirty="0" err="1">
                <a:latin typeface="Calibri" panose="020F0502020204030204"/>
              </a:rPr>
              <a:t>dRICH</a:t>
            </a:r>
            <a:r>
              <a:rPr lang="en-US" sz="2000" dirty="0">
                <a:latin typeface="Calibri" panose="020F0502020204030204"/>
              </a:rPr>
              <a:t> ALCOR/RDO, SALSA).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Work from other proposals, and later years, will be managed under P6 PED.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Project controls working on P6: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Once completed, expect funds earlier than eRD109 (historically ~6 months after start of FY.)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DAC review on 28-29 August 2024:</a:t>
            </a:r>
          </a:p>
          <a:p>
            <a:pPr marL="1657350" lvl="3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eRD109 Status Report &amp; FY25 Proposal – F. Barbosa, 25 min.</a:t>
            </a: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b1f763346141224e70ffe4ffd6a0654c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4e76d53ce74d0e8f061026689c1cc077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00059B-5EAC-4242-B43E-072A564DD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BE1C32-E9FB-4546-8A97-5A6C142FF51B}">
  <ds:schemaRefs>
    <ds:schemaRef ds:uri="http://schemas.microsoft.com/office/infopath/2007/PartnerControls"/>
    <ds:schemaRef ds:uri="426b74de-0581-4e94-90c0-1abf6215444e"/>
    <ds:schemaRef ds:uri="http://schemas.microsoft.com/office/2006/documentManagement/types"/>
    <ds:schemaRef ds:uri="http://schemas.openxmlformats.org/package/2006/metadata/core-properties"/>
    <ds:schemaRef ds:uri="dcff909e-542d-4672-8557-4ef8d9009dce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133544</TotalTime>
  <Words>167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Electronics &amp; DAQ WG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494</cp:revision>
  <dcterms:created xsi:type="dcterms:W3CDTF">2020-03-06T15:05:08Z</dcterms:created>
  <dcterms:modified xsi:type="dcterms:W3CDTF">2024-07-31T15:17:25Z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