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75" r:id="rId5"/>
    <p:sldId id="273" r:id="rId6"/>
    <p:sldId id="274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74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F342-51F1-480C-9FA5-744B94692FB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863BD-A87C-4291-8DED-20E479F9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0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446F880-D8B7-42C7-94E0-029E4816C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5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330C-0238-4493-9E2B-596A3A1E2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88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700FCF-68CC-44F2-8EDD-F02BFBD0A2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294897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B298F20-D43C-4E60-AB56-407822351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3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40B15D2-32B9-4192-B92A-55E4A2140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8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99A8-2C3A-445F-BFC5-128AEDCA7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6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20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AB58079-B8BE-4E5C-986A-EA3AD98B3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0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2D456E3-E921-4798-9D12-A6C4A8C18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0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56613" y="6335713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8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3BC0EC6-4BB3-40DE-AEFD-7C2A2B85CF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45005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A8D118-9091-41DA-87B1-6FA212C481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07243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5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March 26,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Don Lynch,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1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6" name="Picture 19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722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56543"/>
            <a:ext cx="8763000" cy="654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(https://indico.bnl.gov/conferenceDisplay.py?confId=2450)</a:t>
            </a: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sz="2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…</a:t>
            </a:r>
          </a:p>
          <a:p>
            <a:pPr marL="0" indent="0" algn="just">
              <a:lnSpc>
                <a:spcPct val="85000"/>
              </a:lnSpc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Reports / Discussion: 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(lack of technicians)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Preparation/Dump Resistor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Quench Protection / DAQ Preparation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 Extension (how are the shops doing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/>
              <a:t> </a:t>
            </a: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146800"/>
            <a:ext cx="6096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45B0A-9A8E-4609-837A-15CD9F795822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76201"/>
            <a:ext cx="8991600" cy="6237648"/>
            <a:chOff x="609600" y="993602"/>
            <a:chExt cx="7863840" cy="5467583"/>
          </a:xfrm>
        </p:grpSpPr>
        <p:sp>
          <p:nvSpPr>
            <p:cNvPr id="9" name="TextBox 8"/>
            <p:cNvSpPr txBox="1"/>
            <p:nvPr/>
          </p:nvSpPr>
          <p:spPr>
            <a:xfrm>
              <a:off x="1400233" y="3432155"/>
              <a:ext cx="1007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 </a:t>
              </a:r>
              <a:r>
                <a:rPr lang="en-US" sz="2000" dirty="0" smtClean="0"/>
                <a:t>1</a:t>
              </a:r>
              <a:endParaRPr lang="en-US" sz="20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61584"/>
              <a:ext cx="2587475" cy="19335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30" y="1630952"/>
              <a:ext cx="2395439" cy="18172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92" y="1522831"/>
              <a:ext cx="1910848" cy="2081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80" y="3809196"/>
              <a:ext cx="2043113" cy="222408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23" y="3853497"/>
              <a:ext cx="1747838" cy="201505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991314"/>
              <a:ext cx="1999899" cy="213227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014463" y="3591204"/>
              <a:ext cx="1007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 </a:t>
              </a:r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72470" y="3384500"/>
              <a:ext cx="1007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 </a:t>
              </a:r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52633" y="6033284"/>
              <a:ext cx="1007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 </a:t>
              </a:r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95289" y="5833229"/>
              <a:ext cx="1007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 </a:t>
              </a:r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72554" y="6061075"/>
              <a:ext cx="1007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 </a:t>
              </a:r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4470" y="993602"/>
              <a:ext cx="2892900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ASSEMBLY SEQUENCE</a:t>
              </a:r>
              <a:endParaRPr lang="en-US" dirty="0"/>
            </a:p>
          </p:txBody>
        </p:sp>
      </p:grp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FFFF"/>
                </a:solidFill>
              </a:rPr>
              <a:t>MARCH 21, 2016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45096" y="4633214"/>
            <a:ext cx="757839" cy="1680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211669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Cables through the Extension should be connected before raising the Extension.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6493133" y="5018536"/>
            <a:ext cx="998279" cy="106708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87858" y="6147684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platform as in the Low Field Test will be added to support the Valve Box.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22098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Don Lynch,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FULL FIELD 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</a:rPr>
              <a:t>MARCH 21, 2016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4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11522"/>
            <a:ext cx="3783715" cy="4034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0" y="1911521"/>
            <a:ext cx="4257627" cy="4116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7751" y="1377596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FFT ASEMBLY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08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7B9899"/>
                </a:solidFill>
                <a:ea typeface="ＭＳ Ｐゴシック" pitchFamily="34" charset="-128"/>
              </a:rPr>
              <a:t>sPHENIX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 </a:t>
            </a:r>
            <a:r>
              <a:rPr lang="en-US" altLang="en-US" sz="2800" dirty="0">
                <a:solidFill>
                  <a:srgbClr val="7B9899"/>
                </a:solidFill>
                <a:ea typeface="ＭＳ Ｐゴシック" pitchFamily="34" charset="-128"/>
              </a:rPr>
              <a:t>FULL FIELD </a:t>
            </a:r>
            <a:r>
              <a:rPr lang="en-US" altLang="en-US" sz="2800" dirty="0" smtClean="0">
                <a:solidFill>
                  <a:srgbClr val="7B9899"/>
                </a:solidFill>
                <a:ea typeface="ＭＳ Ｐゴシック" pitchFamily="34" charset="-128"/>
              </a:rPr>
              <a:t>TEST </a:t>
            </a: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FFFF"/>
                </a:solidFill>
              </a:rPr>
              <a:t>MARCH 21, 2016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C22A03-1568-41E3-9352-AA548715B54A}" type="slidenum">
              <a:rPr lang="en-US" altLang="en-US" sz="1600">
                <a:solidFill>
                  <a:srgbClr val="7B9899"/>
                </a:solidFill>
              </a:rPr>
              <a:pPr eaLnBrk="1" hangingPunct="1"/>
              <a:t>5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</a:rPr>
              <a:t>J. Hock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31624"/>
              </p:ext>
            </p:extLst>
          </p:nvPr>
        </p:nvGraphicFramePr>
        <p:xfrm>
          <a:off x="1676400" y="1600200"/>
          <a:ext cx="5943600" cy="459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3" imgW="30175200" imgH="23317200" progId="AcroExch.Document.11">
                  <p:embed/>
                </p:oleObj>
              </mc:Choice>
              <mc:Fallback>
                <p:oleObj name="Acrobat Document" r:id="rId3" imgW="30175200" imgH="23317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600200"/>
                        <a:ext cx="5943600" cy="4592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prstDash val="solid"/>
          <a:tailEnd type="arrow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7051A00D5AF47A732213FD862E4EF" ma:contentTypeVersion="0" ma:contentTypeDescription="Create a new document." ma:contentTypeScope="" ma:versionID="d1d3565193c5aa67aa5e6eb3295425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ABEE4-7751-4CDB-A84D-33EE480EC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8F23DF-2BBA-421F-92B1-C350D5A408CD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3E0241-6B5A-4C89-8E32-02CBE695F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59923</TotalTime>
  <Words>134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Georgia</vt:lpstr>
      <vt:lpstr>Times New Roman</vt:lpstr>
      <vt:lpstr>Wingdings</vt:lpstr>
      <vt:lpstr>Wingdings 2</vt:lpstr>
      <vt:lpstr>Civic</vt:lpstr>
      <vt:lpstr>Acrobat Document</vt:lpstr>
      <vt:lpstr>PowerPoint Presentation</vt:lpstr>
      <vt:lpstr>PowerPoint Presentation</vt:lpstr>
      <vt:lpstr>BACKUP</vt:lpstr>
      <vt:lpstr>sPHENIX FULL FIELD TEST </vt:lpstr>
      <vt:lpstr>sPHENIX FULL FIELD TEST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Magnet Biweekly Meeting</dc:title>
  <dc:creator>kinyip@bnl.gov</dc:creator>
  <cp:lastModifiedBy>Yip, Kin</cp:lastModifiedBy>
  <cp:revision>97</cp:revision>
  <dcterms:created xsi:type="dcterms:W3CDTF">2015-04-20T12:10:02Z</dcterms:created>
  <dcterms:modified xsi:type="dcterms:W3CDTF">2016-10-11T20:00:41Z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0x01010055D7051A00D5AF47A732213FD862E4EF</vt:lpwstr>
  </property>
</Properties>
</file>