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01" r:id="rId3"/>
    <p:sldId id="399" r:id="rId4"/>
    <p:sldId id="400" r:id="rId5"/>
    <p:sldId id="40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3"/>
    <p:restoredTop sz="94624"/>
  </p:normalViewPr>
  <p:slideViewPr>
    <p:cSldViewPr snapToGrid="0">
      <p:cViewPr varScale="1">
        <p:scale>
          <a:sx n="102" d="100"/>
          <a:sy n="102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3D334-882D-D6C7-949E-9AB5D6795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BCF70-89B4-5759-EC1D-19ABB933C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8A894-F2C4-F251-D4CD-69C71D9A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7B2F2-B0A4-A101-2F69-B1C273AC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AD8A4-B97B-FFFF-FA0E-28C88E9B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0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A6D4-8FB1-A54A-4A13-79F7F740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24C03-164D-93C4-0ABF-AAE00A167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33671-94C1-D906-A655-609B7FAA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AB034-9AEB-CAAC-8112-58520D8F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AC89C-DA7A-B1F8-7766-30DAD571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8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5B8014-E0A9-3B9F-9D9C-63C89FD54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C104A-FB86-8A05-B956-F4C67818C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A2A89-1EEB-CAA4-A40B-6F712E74F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CC91B-7835-6DB8-F28B-177EED672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E441-9501-D791-69EA-53330971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9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7C43-D228-DC71-8B55-366F66F4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F8D4C-F03F-852F-9E96-8967ADB9D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98B60-4AA8-19AD-8B2D-95639165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2DBE6-27D3-1ADB-80B1-E2601553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091BC-2C9B-79CE-2D0C-2EB6FB87D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5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CEDD-8E89-C670-1F4A-9171E4921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854CC-F788-440A-E62A-7CD165A6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9C463-E953-364F-2105-F01C9C84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F1820-163E-3600-3BF5-694DEC91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1446-83AC-E801-3B17-BA20D25A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9C73-C145-13F1-BB35-FB1C72CD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BEF8-61D3-4587-764D-1EEF2CF105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796EB-348C-BE26-B83D-F452F49C9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7E5E4-B414-6885-603E-51D99866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C65AC-5886-343F-6113-2B723ABA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6D5B2-3AD5-FEF5-8846-31B6D1CE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863E-B1D1-B64B-D1C2-5646B106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B6F98-CD0E-5045-FD97-55DE41B71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4E392-E899-9DD6-3786-88E21D61E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B03BC-F56B-2487-88E8-A9202562E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F6036-D1E7-53A4-226B-AD0CBB591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B118CF-6090-CF8A-5682-4752A775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7E1B79-E9BA-EEE4-4FA9-B2725996A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721A0-C4EC-F2DB-0ACF-2EAD18A2A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6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015A2-B32B-C976-3818-D1B03419C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1B022E-1958-E2BE-C2AC-957BB18C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27DAE-D8C8-2C6D-81EC-DD28A33E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ABEBB-FF51-9C94-79E3-8AD1284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2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51808-1861-F33C-87E6-F2DEA1E3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E26DC-1BD2-91DF-CC3B-E1FBEA731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28CB-1DB4-14C5-2C18-24713573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2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81A9-1718-96C0-0396-95D6D252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4CD06-3893-D425-FC4B-72FC79F19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43A2A-16F9-1136-774B-A4AC266D8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816BA-5DD5-B495-8F5E-6113E1F4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8A7BF-27B6-24EB-EE36-C2F60D23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CF0E5-A530-8E76-DAAD-F670F58B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0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F5D9B-B819-596E-306D-418041FA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A1968F-0C7B-64F5-F113-94D2F7117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F2FB9-14DA-5D00-F00E-3B73FE5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C553E-D662-C131-B4CE-3BE963DB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46F47-75D8-677D-6BF2-DFEF79F3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F31DE-3F82-D4F2-9F30-147BB238B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1C7D1-EA70-DD5F-97B9-434E226E4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FC5C3-EE9E-6570-3BC5-029023786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9770D-C5B0-8482-C896-EADB3200EE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857369-DFC8-2445-A4BA-219DD109D53E}" type="datetimeFigureOut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8117C-C3D4-3941-66B7-821A1E06F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96023-2D79-950A-332D-0C17A8619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F710C9-6C26-8F47-BA33-8B1A1F0F2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1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24488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ireCell/wire-cell-toolkit/pull/32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LArSoft/larwirecell/pull/4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CAE5E-D2CC-F266-1AA1-B47EDE8FD7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new PRs for the swapped V&amp;W planes in PDHD APA1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C17DF-7010-5904-DF8D-A54DEA356E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Wenqiang Gu, </a:t>
            </a:r>
            <a:r>
              <a:rPr lang="en-US" dirty="0" err="1"/>
              <a:t>Xuyang</a:t>
            </a:r>
            <a:r>
              <a:rPr lang="en-US" dirty="0"/>
              <a:t> 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BD9A0E-0610-BA8E-853B-04EE6F83C17F}"/>
              </a:ext>
            </a:extLst>
          </p:cNvPr>
          <p:cNvSpPr txBox="1"/>
          <p:nvPr/>
        </p:nvSpPr>
        <p:spPr>
          <a:xfrm>
            <a:off x="1828801" y="5349875"/>
            <a:ext cx="571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readings about the APA1 treatment in WCT: </a:t>
            </a:r>
            <a:r>
              <a:rPr lang="en-US" dirty="0">
                <a:hlinkClick r:id="rId2"/>
              </a:rPr>
              <a:t>https://indico.bnl.gov/event/24488/</a:t>
            </a:r>
            <a:r>
              <a:rPr lang="en-US" dirty="0"/>
              <a:t> (talk by Wenqiang) </a:t>
            </a:r>
          </a:p>
        </p:txBody>
      </p:sp>
    </p:spTree>
    <p:extLst>
      <p:ext uri="{BB962C8B-B14F-4D97-AF65-F5344CB8AC3E}">
        <p14:creationId xmlns:p14="http://schemas.microsoft.com/office/powerpoint/2010/main" val="257919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30A78-7FFF-B114-FCCF-1EB179427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9" y="1715708"/>
            <a:ext cx="7772400" cy="2545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D0CD49-B509-B637-91BB-157C6CCBACB8}"/>
              </a:ext>
            </a:extLst>
          </p:cNvPr>
          <p:cNvSpPr txBox="1"/>
          <p:nvPr/>
        </p:nvSpPr>
        <p:spPr>
          <a:xfrm>
            <a:off x="270456" y="1220969"/>
            <a:ext cx="443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 </a:t>
            </a:r>
            <a:r>
              <a:rPr lang="en-US" dirty="0" err="1"/>
              <a:t>OmnibusSigProc.h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9C924-41FA-B2A7-1D2A-76DA94B10A8E}"/>
              </a:ext>
            </a:extLst>
          </p:cNvPr>
          <p:cNvSpPr txBox="1"/>
          <p:nvPr/>
        </p:nvSpPr>
        <p:spPr>
          <a:xfrm>
            <a:off x="270456" y="67177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https://github.com/WireCell/wire-cell-toolkit/pull/325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D0B3C9-8316-B906-3C4C-E11BA9B39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59" y="4811072"/>
            <a:ext cx="7772400" cy="17807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E2E973-ED46-1B14-61F8-039C37D50EA4}"/>
              </a:ext>
            </a:extLst>
          </p:cNvPr>
          <p:cNvSpPr txBox="1"/>
          <p:nvPr/>
        </p:nvSpPr>
        <p:spPr>
          <a:xfrm>
            <a:off x="162059" y="4428700"/>
            <a:ext cx="443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 </a:t>
            </a:r>
            <a:r>
              <a:rPr lang="en-US" dirty="0" err="1"/>
              <a:t>OmnibusSigProc.cxx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6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74B681F8-9526-0DA4-6720-356CB834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498986"/>
            <a:ext cx="3859981" cy="3859981"/>
          </a:xfrm>
          <a:prstGeom prst="rect">
            <a:avLst/>
          </a:prstGeom>
        </p:spPr>
      </p:pic>
      <p:pic>
        <p:nvPicPr>
          <p:cNvPr id="5" name="Picture 4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5936C80E-42D6-7504-D470-70B1FA3EC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910" y="498986"/>
            <a:ext cx="3859980" cy="3805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CE636E-9DCA-C46B-6581-54EF62A0D977}"/>
              </a:ext>
            </a:extLst>
          </p:cNvPr>
          <p:cNvSpPr txBox="1"/>
          <p:nvPr/>
        </p:nvSpPr>
        <p:spPr>
          <a:xfrm>
            <a:off x="4748981" y="4358967"/>
            <a:ext cx="760871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	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sp.jsonnet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Wiener_tight_filters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if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anode.data.ident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==0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	then ["Wiener_tight_U_APA1",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		"Wiener_tight_W_APA1",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		"Wiener_tight_V_APA1"]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	else ["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Wiener_tight_U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		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Wiener_tight_V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				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Wiener_tight_W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"],</a:t>
            </a:r>
          </a:p>
        </p:txBody>
      </p:sp>
    </p:spTree>
    <p:extLst>
      <p:ext uri="{BB962C8B-B14F-4D97-AF65-F5344CB8AC3E}">
        <p14:creationId xmlns:p14="http://schemas.microsoft.com/office/powerpoint/2010/main" val="46301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6B5379-CCB3-0E88-0182-15093E1514EE}"/>
              </a:ext>
            </a:extLst>
          </p:cNvPr>
          <p:cNvSpPr txBox="1"/>
          <p:nvPr/>
        </p:nvSpPr>
        <p:spPr>
          <a:xfrm>
            <a:off x="344510" y="59450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https://github.com/LArSoft/larwirecell/pull/47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14A9E-520D-3A0A-A7A7-2DC0A637C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10" y="1211810"/>
            <a:ext cx="6832600" cy="367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210D7-42C7-B9F7-F806-AB029810E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10" y="5337767"/>
            <a:ext cx="7607300" cy="135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90E72-8D72-4C54-7F91-5BDE0618A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000" y="1897610"/>
            <a:ext cx="3683000" cy="298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14539E-9EEC-A343-53A0-BEA85D1A3FDC}"/>
              </a:ext>
            </a:extLst>
          </p:cNvPr>
          <p:cNvSpPr txBox="1"/>
          <p:nvPr/>
        </p:nvSpPr>
        <p:spPr>
          <a:xfrm>
            <a:off x="8632556" y="1410346"/>
            <a:ext cx="2572719" cy="3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 </a:t>
            </a:r>
            <a:r>
              <a:rPr lang="en-US" dirty="0" err="1"/>
              <a:t>wcls-sp.jsonnet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6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A36-95ED-0593-D1C8-B29ECA36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9BD0-4713-FD40-B34D-09D1F8D70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ask </a:t>
            </a:r>
            <a:r>
              <a:rPr lang="en-US" dirty="0" err="1"/>
              <a:t>Haiwang</a:t>
            </a:r>
            <a:r>
              <a:rPr lang="en-US" dirty="0"/>
              <a:t> to make new release for WCT/larwirecell</a:t>
            </a:r>
          </a:p>
          <a:p>
            <a:r>
              <a:rPr lang="en-US" dirty="0"/>
              <a:t>Framework wise, it’s ready for signal processing with a special treatment of APA1</a:t>
            </a:r>
          </a:p>
          <a:p>
            <a:r>
              <a:rPr lang="en-US" dirty="0"/>
              <a:t>Plan to tune the wiener filters for different APAs this week</a:t>
            </a:r>
          </a:p>
        </p:txBody>
      </p:sp>
    </p:spTree>
    <p:extLst>
      <p:ext uri="{BB962C8B-B14F-4D97-AF65-F5344CB8AC3E}">
        <p14:creationId xmlns:p14="http://schemas.microsoft.com/office/powerpoint/2010/main" val="325709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221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Courier New</vt:lpstr>
      <vt:lpstr>Office Theme</vt:lpstr>
      <vt:lpstr>Two new PRs for the swapped V&amp;W planes in PDHD APA1</vt:lpstr>
      <vt:lpstr>PowerPoint Presentation</vt:lpstr>
      <vt:lpstr>PowerPoint Presentation</vt:lpstr>
      <vt:lpstr>PowerPoint Presentation</vt:lpstr>
      <vt:lpstr>Plan this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Gu, Wenqiang</dc:creator>
  <cp:lastModifiedBy>Gu, Wenqiang</cp:lastModifiedBy>
  <cp:revision>4</cp:revision>
  <dcterms:created xsi:type="dcterms:W3CDTF">2024-08-12T14:05:20Z</dcterms:created>
  <dcterms:modified xsi:type="dcterms:W3CDTF">2024-08-12T14:18:38Z</dcterms:modified>
</cp:coreProperties>
</file>