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990" r:id="rId2"/>
    <p:sldId id="991" r:id="rId3"/>
    <p:sldId id="99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42975"/>
            <a:ext cx="10515600" cy="507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6">
            <a:extLst>
              <a:ext uri="{FF2B5EF4-FFF2-40B4-BE49-F238E27FC236}">
                <a16:creationId xmlns:a16="http://schemas.microsoft.com/office/drawing/2014/main" id="{CE7D6E0F-64EB-465A-9306-D74A9807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279E96-F297-464C-BC29-76C5D2A0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4957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-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49E6D63A-F06D-FB49-A403-19EB0243F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F10D7A-B08C-D044-B03E-FB414BACB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745"/>
            <a:ext cx="10515600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4FABE9D-C380-9143-ACAD-A7C18B37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960"/>
            <a:ext cx="10515600" cy="57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77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30179"/>
            <a:ext cx="5181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/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6">
            <a:extLst>
              <a:ext uri="{FF2B5EF4-FFF2-40B4-BE49-F238E27FC236}">
                <a16:creationId xmlns:a16="http://schemas.microsoft.com/office/drawing/2014/main" id="{EB3CA301-B15F-4483-A740-7D8A58B21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C0FEE4-ED1A-4DA8-B83F-76B715BA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254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61B3AE-832D-0844-9BB5-9675E51E39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0179"/>
            <a:ext cx="4292600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594" lvl="0" indent="-228594">
              <a:buSzPct val="80000"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984968-C327-D042-ADF8-845D3E517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4939" y="830179"/>
            <a:ext cx="6138863" cy="5418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6">
            <a:extLst>
              <a:ext uri="{FF2B5EF4-FFF2-40B4-BE49-F238E27FC236}">
                <a16:creationId xmlns:a16="http://schemas.microsoft.com/office/drawing/2014/main" id="{DBB73B04-6D4C-4C94-9DDF-68BC5B4D6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A20B234-93B7-4096-BC9A-8645502F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759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82692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650839"/>
            <a:ext cx="5157787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2692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50839"/>
            <a:ext cx="5183188" cy="4834182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9AC8E8E4-AE10-4763-80F0-F426C3548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5166E6-ECBB-481E-AD51-272C2B92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150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271C-E2DA-4F3C-9D2E-095926EF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680C0-F5F9-499C-BA5C-3C0B63B98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549BA9B6-A841-41CC-9020-EF05FA3E3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8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5A95F-3418-4EF1-8E5C-4ECE708E8C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FEAC52E-AE7D-49A7-BFEA-A2B957F44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8740B-7AD6-4168-87E8-B0C3B65C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47" y="120317"/>
            <a:ext cx="7964906" cy="4812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498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290877"/>
            <a:ext cx="9042400" cy="570805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dirty="0"/>
            </a:lvl1pPr>
          </a:lstStyle>
          <a:p>
            <a:pPr lvl="0" algn="ctr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990601"/>
            <a:ext cx="11607799" cy="528341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SzPct val="80000"/>
              <a:buFontTx/>
              <a:buBlip>
                <a:blip r:embed="rId2"/>
              </a:buBlip>
            </a:pPr>
            <a:r>
              <a:rPr lang="en-US"/>
              <a:t>Edit Master text styles</a:t>
            </a:r>
          </a:p>
          <a:p>
            <a:pPr lvl="1">
              <a:buSzPct val="80000"/>
              <a:buFontTx/>
              <a:buBlip>
                <a:blip r:embed="rId2"/>
              </a:buBlip>
            </a:pPr>
            <a:r>
              <a:rPr lang="en-US"/>
              <a:t>Second level</a:t>
            </a:r>
          </a:p>
          <a:p>
            <a:pPr lvl="2">
              <a:buSzPct val="80000"/>
              <a:buFontTx/>
              <a:buBlip>
                <a:blip r:embed="rId2"/>
              </a:buBlip>
            </a:pPr>
            <a:r>
              <a:rPr lang="en-US"/>
              <a:t>Third level</a:t>
            </a:r>
          </a:p>
          <a:p>
            <a:pPr lvl="3">
              <a:buSzPct val="80000"/>
              <a:buFontTx/>
              <a:buBlip>
                <a:blip r:embed="rId2"/>
              </a:buBlip>
            </a:pPr>
            <a:r>
              <a:rPr lang="en-US"/>
              <a:t>Fourth level</a:t>
            </a:r>
          </a:p>
          <a:p>
            <a:pPr lvl="4">
              <a:buSzPct val="80000"/>
              <a:buFontTx/>
              <a:buBlip>
                <a:blip r:embed="rId2"/>
              </a:buBlip>
            </a:pPr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C7DD637-4BC1-470E-A7A2-9676AA13D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EA52E-EA79-4210-A3A3-F4041F2A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02093" y="4926385"/>
            <a:ext cx="1991170" cy="365125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8C335E-8F1B-4F12-8676-8D4F930D190E}"/>
              </a:ext>
            </a:extLst>
          </p:cNvPr>
          <p:cNvSpPr txBox="1">
            <a:spLocks/>
          </p:cNvSpPr>
          <p:nvPr/>
        </p:nvSpPr>
        <p:spPr>
          <a:xfrm>
            <a:off x="1673792" y="3356339"/>
            <a:ext cx="8447773" cy="1686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24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20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18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1600" b="0" i="0" kern="1200" dirty="0" smtClean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lang="en-US" sz="1400" b="0" i="0" kern="1200" dirty="0">
                <a:solidFill>
                  <a:schemeClr val="tx1"/>
                </a:solidFill>
                <a:latin typeface="Corbel" panose="020B0503020204020204" pitchFamily="34" charset="0"/>
                <a:ea typeface="Verdana" panose="020B0604030504040204" pitchFamily="34" charset="0"/>
                <a:cs typeface="Corbel" panose="020B05030202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Purdue University – Composites Manufacturing &amp; Simulation Center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Sushrut Karmarkar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, Andreas Jung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B979CF5-B54F-4F53-AE03-F9CCDE1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960"/>
            <a:ext cx="10515600" cy="233353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061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t-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570805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lang="en-US" b="0" i="0" dirty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>
            <a:extLst>
              <a:ext uri="{FF2B5EF4-FFF2-40B4-BE49-F238E27FC236}">
                <a16:creationId xmlns:a16="http://schemas.microsoft.com/office/drawing/2014/main" id="{EF282473-35FD-4E46-BE93-B8780F3A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66855"/>
            <a:ext cx="965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3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933252"/>
            <a:ext cx="11334750" cy="556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A368D-6521-A842-A062-43BAC4D9A904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5017B-FB37-5D4A-B75F-2A84F08FD229}"/>
              </a:ext>
            </a:extLst>
          </p:cNvPr>
          <p:cNvSpPr txBox="1"/>
          <p:nvPr userDrawn="1"/>
        </p:nvSpPr>
        <p:spPr>
          <a:xfrm>
            <a:off x="13102814" y="221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Franklin Gothic Book" panose="020B0503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000FF-D668-EE49-8935-137F4E9D47F7}"/>
              </a:ext>
            </a:extLst>
          </p:cNvPr>
          <p:cNvSpPr txBox="1"/>
          <p:nvPr userDrawn="1"/>
        </p:nvSpPr>
        <p:spPr>
          <a:xfrm>
            <a:off x="11155753" y="6444641"/>
            <a:ext cx="891568" cy="4133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E41F1-FD02-4DF3-97A6-D051DB6EB37D}" type="slidenum">
              <a:rPr lang="en-US" sz="1000" b="0" i="0" smtClean="0">
                <a:solidFill>
                  <a:schemeClr val="bg1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000" b="0" i="0">
              <a:solidFill>
                <a:schemeClr val="bg1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5A28EB-EDD6-488A-A0BA-0414772257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6" b="25079"/>
          <a:stretch/>
        </p:blipFill>
        <p:spPr bwMode="auto">
          <a:xfrm>
            <a:off x="95250" y="118833"/>
            <a:ext cx="1749270" cy="4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6C77CA-9F22-4F7E-B50F-ACF5F8590D89}"/>
              </a:ext>
            </a:extLst>
          </p:cNvPr>
          <p:cNvCxnSpPr>
            <a:cxnSpLocks/>
          </p:cNvCxnSpPr>
          <p:nvPr userDrawn="1"/>
        </p:nvCxnSpPr>
        <p:spPr>
          <a:xfrm>
            <a:off x="0" y="663283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BA77B7F-E910-4A41-AAE3-3D5CF7D53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121" y="64687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C52E-AE7D-49A7-BFEA-A2B957F44B65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7968BF3-8C15-88A5-F149-AC6883E0C2D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5" b="24181"/>
          <a:stretch/>
        </p:blipFill>
        <p:spPr bwMode="auto">
          <a:xfrm>
            <a:off x="10851253" y="77556"/>
            <a:ext cx="1196068" cy="55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7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Franklin Gothic Medium" panose="020B0603020102020204" pitchFamily="34" charset="0"/>
          <a:ea typeface="Verdana" panose="020B0604030504040204" pitchFamily="34" charset="0"/>
          <a:cs typeface="Franklin Gothic Medium" panose="020B0603020102020204" pitchFamily="34" charset="0"/>
        </a:defRPr>
      </a:lvl1pPr>
    </p:titleStyle>
    <p:bodyStyle>
      <a:lvl1pPr marL="230188" marR="0" indent="-230188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20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783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890" b="0" i="0" kern="1200" baseline="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2971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8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160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6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349" marR="0" indent="-228594" algn="l" defTabSz="914377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Pct val="80000"/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tabLst/>
        <a:defRPr lang="en-US" sz="1400" b="0" i="0" kern="1200" dirty="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36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33D7A8-15B4-4723-8AD4-CB3C91A95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429" y="1127919"/>
            <a:ext cx="9144000" cy="2387600"/>
          </a:xfrm>
        </p:spPr>
        <p:txBody>
          <a:bodyPr/>
          <a:lstStyle/>
          <a:p>
            <a:r>
              <a:rPr lang="en-US" err="1"/>
              <a:t>pfRICH</a:t>
            </a:r>
            <a:r>
              <a:rPr lang="en-US"/>
              <a:t> Sensor Plate Prototype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7C0C2C-19AF-47FC-A2FE-70C645BC90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Simon </a:t>
            </a:r>
            <a:r>
              <a:rPr lang="en-US" dirty="0" err="1"/>
              <a:t>Snydersmith</a:t>
            </a:r>
            <a:r>
              <a:rPr lang="en-US" dirty="0"/>
              <a:t>, Pau Simpson Crusafon, Ian </a:t>
            </a:r>
            <a:r>
              <a:rPr lang="en-US" dirty="0" err="1"/>
              <a:t>Holda</a:t>
            </a:r>
            <a:r>
              <a:rPr lang="en-US" dirty="0"/>
              <a:t>, Sushrut Karmarkar, Andreas Jung</a:t>
            </a:r>
          </a:p>
          <a:p>
            <a:endParaRPr lang="en-US" dirty="0"/>
          </a:p>
          <a:p>
            <a:r>
              <a:rPr lang="en-US" dirty="0"/>
              <a:t>19 August 2024</a:t>
            </a:r>
          </a:p>
        </p:txBody>
      </p:sp>
    </p:spTree>
    <p:extLst>
      <p:ext uri="{BB962C8B-B14F-4D97-AF65-F5344CB8AC3E}">
        <p14:creationId xmlns:p14="http://schemas.microsoft.com/office/powerpoint/2010/main" val="271117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07D18B-7AB9-5624-0E3D-5A8536F3E7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E0AA08-50E9-D313-D07E-013E8BBD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co-cure with Lexan on a curved substrate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76317-FE16-9000-D29C-3F0C9F155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2595284"/>
            <a:ext cx="27432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550ED1-B41B-4721-3D10-0135E258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80" y="2595284"/>
            <a:ext cx="27432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38DE4-3D33-536B-915B-C5C8EB6D6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2595284"/>
            <a:ext cx="27432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7BB61-3FA2-A090-7C7E-C10F32C8D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4960" y="2595284"/>
            <a:ext cx="2743200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3BFF40-C18E-BEC6-AF61-BC7EC16AAA60}"/>
              </a:ext>
            </a:extLst>
          </p:cNvPr>
          <p:cNvSpPr txBox="1"/>
          <p:nvPr/>
        </p:nvSpPr>
        <p:spPr>
          <a:xfrm>
            <a:off x="968188" y="887506"/>
            <a:ext cx="1029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This is the concave inside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lexan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co-cured with the backing CFRP plate.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Shipping to SBU today! </a:t>
            </a:r>
          </a:p>
        </p:txBody>
      </p:sp>
    </p:spTree>
    <p:extLst>
      <p:ext uri="{BB962C8B-B14F-4D97-AF65-F5344CB8AC3E}">
        <p14:creationId xmlns:p14="http://schemas.microsoft.com/office/powerpoint/2010/main" val="176026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78740B-5E46-C62C-F515-B4D778311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AC52E-AE7D-49A7-BFEA-A2B957F44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3F7A6B-34DD-6E5E-5830-1F28E999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/ minimal to no waviness on curved co-bond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3F688-3BE4-69D1-D3F5-08A0342D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2" y="1015252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C7C8F7-7D7C-93F9-C9A9-E607F8AA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726849"/>
            <a:ext cx="4508126" cy="60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84378"/>
      </p:ext>
    </p:extLst>
  </p:cSld>
  <p:clrMapOvr>
    <a:masterClrMapping/>
  </p:clrMapOvr>
</p:sld>
</file>

<file path=ppt/theme/theme1.xml><?xml version="1.0" encoding="utf-8"?>
<a:theme xmlns:a="http://schemas.openxmlformats.org/drawingml/2006/main" name="2019-1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B00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due Slide Template - CMSC" id="{DB3E5DED-9015-4D95-9F16-EB5F9FA5EC8F}" vid="{B8E3BA45-8B1A-444C-B079-1806B94991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Office PowerPoint</Application>
  <PresentationFormat>Widescreen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Corbel</vt:lpstr>
      <vt:lpstr>Franklin Gothic Book</vt:lpstr>
      <vt:lpstr>Franklin Gothic Medium</vt:lpstr>
      <vt:lpstr>Verdana</vt:lpstr>
      <vt:lpstr>2019-1</vt:lpstr>
      <vt:lpstr>pfRICH Sensor Plate Prototype</vt:lpstr>
      <vt:lpstr>First co-cure with Lexan on a curved substrate</vt:lpstr>
      <vt:lpstr>Good / minimal to no waviness on curved co-bond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pfRICH Sensor Plate Prototype</dc:title>
  <dc:creator>Sushrut Karmarkar</dc:creator>
  <cp:lastModifiedBy>Sushrut Karmarkar</cp:lastModifiedBy>
  <cp:revision>1</cp:revision>
  <dcterms:created xsi:type="dcterms:W3CDTF">2024-08-19T17:22:41Z</dcterms:created>
  <dcterms:modified xsi:type="dcterms:W3CDTF">2024-08-19T17:23:14Z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2024-08-19T17:23:13Z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fc5df9ed-eb78-40b4-999f-6a9244add958</vt:lpwstr>
  </property>
  <property fmtid="{D5CDD505-2E9C-101B-9397-08002B2CF9AE}" pid="8" name="MSIP_Label_4044bd30-2ed7-4c9d-9d12-46200872a97b_ContentBits">
    <vt:lpwstr>0</vt:lpwstr>
  </property>
</Properties>
</file>