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  <p:sldMasterId id="2147483684" r:id="rId6"/>
  </p:sldMasterIdLst>
  <p:notesMasterIdLst>
    <p:notesMasterId r:id="rId12"/>
  </p:notesMasterIdLst>
  <p:sldIdLst>
    <p:sldId id="316" r:id="rId7"/>
    <p:sldId id="256" r:id="rId8"/>
    <p:sldId id="4011" r:id="rId9"/>
    <p:sldId id="4010" r:id="rId10"/>
    <p:sldId id="40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407B"/>
    <a:srgbClr val="30519D"/>
    <a:srgbClr val="FFF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46"/>
  </p:normalViewPr>
  <p:slideViewPr>
    <p:cSldViewPr snapToGrid="0" snapToObjects="1">
      <p:cViewPr varScale="1">
        <p:scale>
          <a:sx n="59" d="100"/>
          <a:sy n="59" d="100"/>
        </p:scale>
        <p:origin x="86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4C3E4328-48A3-4C55-BB6F-1AF3EEBE153C}"/>
    <pc:docChg chg="undo custSel addSld delSld modSld sldOrd">
      <pc:chgData name="Fernando Barbosa" userId="26e508f0-5e45-4ff3-9cbc-2459c82fe5c2" providerId="ADAL" clId="{4C3E4328-48A3-4C55-BB6F-1AF3EEBE153C}" dt="2024-08-15T02:12:57.485" v="1032" actId="20577"/>
      <pc:docMkLst>
        <pc:docMk/>
      </pc:docMkLst>
      <pc:sldChg chg="addSp modSp">
        <pc:chgData name="Fernando Barbosa" userId="26e508f0-5e45-4ff3-9cbc-2459c82fe5c2" providerId="ADAL" clId="{4C3E4328-48A3-4C55-BB6F-1AF3EEBE153C}" dt="2024-08-15T02:06:27.615" v="854" actId="20577"/>
        <pc:sldMkLst>
          <pc:docMk/>
          <pc:sldMk cId="1123033345" sldId="256"/>
        </pc:sldMkLst>
        <pc:spChg chg="add mod">
          <ac:chgData name="Fernando Barbosa" userId="26e508f0-5e45-4ff3-9cbc-2459c82fe5c2" providerId="ADAL" clId="{4C3E4328-48A3-4C55-BB6F-1AF3EEBE153C}" dt="2024-08-15T02:06:27.615" v="854" actId="20577"/>
          <ac:spMkLst>
            <pc:docMk/>
            <pc:sldMk cId="1123033345" sldId="256"/>
            <ac:spMk id="4" creationId="{73288E0A-836F-40FC-9619-F979BEF021D1}"/>
          </ac:spMkLst>
        </pc:spChg>
        <pc:spChg chg="mod">
          <ac:chgData name="Fernando Barbosa" userId="26e508f0-5e45-4ff3-9cbc-2459c82fe5c2" providerId="ADAL" clId="{4C3E4328-48A3-4C55-BB6F-1AF3EEBE153C}" dt="2024-08-15T01:06:14.599" v="91" actId="20577"/>
          <ac:spMkLst>
            <pc:docMk/>
            <pc:sldMk cId="1123033345" sldId="256"/>
            <ac:spMk id="15" creationId="{5742C9BD-30AA-4276-AA6D-F6F83C879FD0}"/>
          </ac:spMkLst>
        </pc:spChg>
      </pc:sldChg>
      <pc:sldChg chg="delSp modSp">
        <pc:chgData name="Fernando Barbosa" userId="26e508f0-5e45-4ff3-9cbc-2459c82fe5c2" providerId="ADAL" clId="{4C3E4328-48A3-4C55-BB6F-1AF3EEBE153C}" dt="2024-08-15T01:11:56.125" v="241" actId="20577"/>
        <pc:sldMkLst>
          <pc:docMk/>
          <pc:sldMk cId="1844873475" sldId="4010"/>
        </pc:sldMkLst>
        <pc:spChg chg="mod">
          <ac:chgData name="Fernando Barbosa" userId="26e508f0-5e45-4ff3-9cbc-2459c82fe5c2" providerId="ADAL" clId="{4C3E4328-48A3-4C55-BB6F-1AF3EEBE153C}" dt="2024-08-15T01:11:56.125" v="241" actId="20577"/>
          <ac:spMkLst>
            <pc:docMk/>
            <pc:sldMk cId="1844873475" sldId="4010"/>
            <ac:spMk id="8" creationId="{8E2E873D-502C-4920-88D6-6C900E588FAC}"/>
          </ac:spMkLst>
        </pc:spChg>
        <pc:spChg chg="del">
          <ac:chgData name="Fernando Barbosa" userId="26e508f0-5e45-4ff3-9cbc-2459c82fe5c2" providerId="ADAL" clId="{4C3E4328-48A3-4C55-BB6F-1AF3EEBE153C}" dt="2024-08-15T01:07:36.880" v="93"/>
          <ac:spMkLst>
            <pc:docMk/>
            <pc:sldMk cId="1844873475" sldId="4010"/>
            <ac:spMk id="12" creationId="{6C6F2EB0-290E-4EF0-9D30-093C32BB1FDC}"/>
          </ac:spMkLst>
        </pc:spChg>
      </pc:sldChg>
      <pc:sldChg chg="delSp del">
        <pc:chgData name="Fernando Barbosa" userId="26e508f0-5e45-4ff3-9cbc-2459c82fe5c2" providerId="ADAL" clId="{4C3E4328-48A3-4C55-BB6F-1AF3EEBE153C}" dt="2024-08-15T01:07:31.324" v="92"/>
        <pc:sldMkLst>
          <pc:docMk/>
          <pc:sldMk cId="3911557656" sldId="4011"/>
        </pc:sldMkLst>
        <pc:spChg chg="del">
          <ac:chgData name="Fernando Barbosa" userId="26e508f0-5e45-4ff3-9cbc-2459c82fe5c2" providerId="ADAL" clId="{4C3E4328-48A3-4C55-BB6F-1AF3EEBE153C}" dt="2024-08-15T01:07:31.324" v="92"/>
          <ac:spMkLst>
            <pc:docMk/>
            <pc:sldMk cId="3911557656" sldId="4011"/>
            <ac:spMk id="9" creationId="{14FEC25B-E64D-4C58-8C08-6C408C06C473}"/>
          </ac:spMkLst>
        </pc:spChg>
      </pc:sldChg>
      <pc:sldChg chg="del">
        <pc:chgData name="Fernando Barbosa" userId="26e508f0-5e45-4ff3-9cbc-2459c82fe5c2" providerId="ADAL" clId="{4C3E4328-48A3-4C55-BB6F-1AF3EEBE153C}" dt="2024-08-15T01:53:12.308" v="243" actId="2696"/>
        <pc:sldMkLst>
          <pc:docMk/>
          <pc:sldMk cId="896323806" sldId="4012"/>
        </pc:sldMkLst>
      </pc:sldChg>
      <pc:sldChg chg="addSp delSp modSp add ord">
        <pc:chgData name="Fernando Barbosa" userId="26e508f0-5e45-4ff3-9cbc-2459c82fe5c2" providerId="ADAL" clId="{4C3E4328-48A3-4C55-BB6F-1AF3EEBE153C}" dt="2024-08-15T02:12:57.485" v="1032" actId="20577"/>
        <pc:sldMkLst>
          <pc:docMk/>
          <pc:sldMk cId="2469175159" sldId="4013"/>
        </pc:sldMkLst>
        <pc:spChg chg="add mod">
          <ac:chgData name="Fernando Barbosa" userId="26e508f0-5e45-4ff3-9cbc-2459c82fe5c2" providerId="ADAL" clId="{4C3E4328-48A3-4C55-BB6F-1AF3EEBE153C}" dt="2024-08-15T02:12:57.485" v="1032" actId="20577"/>
          <ac:spMkLst>
            <pc:docMk/>
            <pc:sldMk cId="2469175159" sldId="4013"/>
            <ac:spMk id="5" creationId="{7D698F54-7972-4966-BFBB-DED729453633}"/>
          </ac:spMkLst>
        </pc:spChg>
        <pc:spChg chg="del mod">
          <ac:chgData name="Fernando Barbosa" userId="26e508f0-5e45-4ff3-9cbc-2459c82fe5c2" providerId="ADAL" clId="{4C3E4328-48A3-4C55-BB6F-1AF3EEBE153C}" dt="2024-08-15T01:53:26.068" v="248"/>
          <ac:spMkLst>
            <pc:docMk/>
            <pc:sldMk cId="2469175159" sldId="4013"/>
            <ac:spMk id="15" creationId="{5742C9BD-30AA-4276-AA6D-F6F83C879FD0}"/>
          </ac:spMkLst>
        </pc:spChg>
        <pc:spChg chg="del">
          <ac:chgData name="Fernando Barbosa" userId="26e508f0-5e45-4ff3-9cbc-2459c82fe5c2" providerId="ADAL" clId="{4C3E4328-48A3-4C55-BB6F-1AF3EEBE153C}" dt="2024-08-15T01:54:56.429" v="256"/>
          <ac:spMkLst>
            <pc:docMk/>
            <pc:sldMk cId="2469175159" sldId="4013"/>
            <ac:spMk id="17" creationId="{5CE149BA-F25A-4330-870E-528299409899}"/>
          </ac:spMkLst>
        </pc:spChg>
        <pc:graphicFrameChg chg="add mod modGraphic">
          <ac:chgData name="Fernando Barbosa" userId="26e508f0-5e45-4ff3-9cbc-2459c82fe5c2" providerId="ADAL" clId="{4C3E4328-48A3-4C55-BB6F-1AF3EEBE153C}" dt="2024-08-15T01:55:03.415" v="257" actId="1076"/>
          <ac:graphicFrameMkLst>
            <pc:docMk/>
            <pc:sldMk cId="2469175159" sldId="4013"/>
            <ac:graphicFrameMk id="2" creationId="{65967B31-1D58-4896-B53A-DBE366773701}"/>
          </ac:graphicFrameMkLst>
        </pc:graphicFrameChg>
      </pc:sldChg>
      <pc:sldMasterChg chg="delSldLayout">
        <pc:chgData name="Fernando Barbosa" userId="26e508f0-5e45-4ff3-9cbc-2459c82fe5c2" providerId="ADAL" clId="{4C3E4328-48A3-4C55-BB6F-1AF3EEBE153C}" dt="2024-08-15T01:53:12.308" v="244" actId="2696"/>
        <pc:sldMasterMkLst>
          <pc:docMk/>
          <pc:sldMasterMk cId="3458681606" sldId="2147483684"/>
        </pc:sldMasterMkLst>
        <pc:sldLayoutChg chg="del">
          <pc:chgData name="Fernando Barbosa" userId="26e508f0-5e45-4ff3-9cbc-2459c82fe5c2" providerId="ADAL" clId="{4C3E4328-48A3-4C55-BB6F-1AF3EEBE153C}" dt="2024-08-15T01:53:12.308" v="244" actId="2696"/>
          <pc:sldLayoutMkLst>
            <pc:docMk/>
            <pc:sldMasterMk cId="3458681606" sldId="2147483684"/>
            <pc:sldLayoutMk cId="1094266783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0124-CB15-F14B-95E7-034535898AAC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69A9-FC5C-7947-AB95-626A37A1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7D894-DCD4-164B-80FD-D55DD4330E80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3B03-00AE-0540-9DF9-4B27BDA142D8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9133-567B-4610-9B1D-0C29720FE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60B5C-9987-4024-9BBA-9C91C7556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BAA6-2942-4D9E-BE9A-4B3C9FED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6010D-ED4C-402A-9AC8-66E53F86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43BD-C5C8-401D-90AE-64D18560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6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6A65-5A5B-465D-8D10-DFE46351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615D-5D6B-4EFE-9C0B-8F62F55AD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CC75-2713-403A-9499-FE1AF846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0374-5E60-4DEF-A56B-C3BDE9AC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0D60-8E80-4DE2-891F-7877EAC4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FA30-FF14-49EF-A1C5-374CEE1F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6990D-001E-4607-A79B-808D9C86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9BCE6-37AE-49C6-9D56-300DB4CF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38C52-D944-4F32-BB21-4D9C47D4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19B6D-1671-4AC4-A712-3B9337A3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AC81-E670-4001-8C9D-1BF56CC18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FA1-B6C6-4869-8A78-186DB6D01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F638B-0C36-47B2-9822-F63FCCE61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4FDA5-210C-453B-AEA8-F84D18434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85FA8-56DA-4E37-8CCE-DD3E2C6F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E978A-12BF-4393-9BC4-3C75ECCD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E936-0688-4F7F-8238-46169467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5434-A2F9-45A8-AD0D-F06E4337F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2DA3C-97AD-4496-9016-E153453E7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CB8F3-90BB-4783-A429-C6C488327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A0BBB-94CE-4BA1-9EFB-DC747C62F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BB9F4-2703-4EBF-B12C-651D41EE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0EB61-69CA-4001-AC99-7B775E0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4CA60-5205-4355-84AC-748FCD2D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0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AD64-7388-480D-8CE3-5A8F0C29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C03BD-5F29-4AEC-ADFF-3EDE17A1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77E6B-D744-414C-8368-AE69197E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27C7E-072C-4760-B2FE-BA6C3699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2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93881-2659-4279-8F19-69DE7BF1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9FA3D4-8D9E-41B1-96B2-B5479FCE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B927F-BDBE-4CD7-ADF4-7A854D46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06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D680-4DA5-4DDB-824B-50766DFB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99DF-7781-4355-BDB7-6D21B910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A3F85-C560-482B-A8E7-C145AFEC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5CED-B9F6-4E03-B472-D4BFD21E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C6C86-07C7-4C03-8345-0FCB3932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3D282-E120-467E-B2E8-5DEC4B9C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4B01-5F38-1B43-8299-277CC3016A34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D6D2-AC2A-42EE-9781-E5D4E4FF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94A3F-282E-42C2-A5A7-C85E153C8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5E0-9115-4BB6-9205-18E66008A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931B3-FAAA-4EAA-8A03-6AB0DC2D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A8B22-E99A-48F9-8F3E-50EE73F5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238E9-4C72-4AA5-A195-69F54006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8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45CE-A030-4CFB-BC2C-EEB557A8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A1707-6528-4995-BF80-C5B2249EF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C4AEF-FE2E-4C5B-8E8F-F7F294F4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C6193-592D-48D3-A871-81B12B42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7337D-47C3-44CA-8813-DCC58DD4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D7E095-985C-4073-B0F8-CC6518B79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E0C9A-0ABE-427B-93C1-337F0EB21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B621F-0B1C-4EA3-91CD-A33B7B60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EBEED-8E37-489A-9CE6-2CC3ABD2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38C2-22DD-4F57-BA6F-640684A6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4142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52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8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4137356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755879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606117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04287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344F-17B9-FB48-8338-0A1233FB437E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947630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423862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162395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764538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326923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675534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56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F9CC-D242-D342-B0B5-DED381761A59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8F6E8-73CF-6544-8553-794C470F2E25}" type="datetime1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3825-04C1-3E4B-A82F-9B37335206D0}" type="datetime1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0E66-2570-B746-9259-DC53E0AC1017}" type="datetime1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4C19-65D0-E64B-BAC6-C2E03DE9EF60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1F73F-0E9A-7141-8C17-51C15C49D7D4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AF5FA7-DAFA-A74F-8057-22769DAD18BF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BE25A7-344E-4DB0-815B-DDAB16D1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81A3B-24BF-45F8-B218-B48BFF4EA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26C2-B368-403E-AE21-069BBABD0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0ED7F-022C-4B10-AA75-723C3B8BFE54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2DAC-B75F-4A31-ADFE-BCA48C6BB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C237-0C78-4A5C-B9F4-97698CEA6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5286-7364-4EC8-B48B-9AC787F8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0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VTRX+ and </a:t>
            </a:r>
            <a:r>
              <a:rPr lang="en-US" sz="1400" dirty="0" err="1"/>
              <a:t>lpGBT</a:t>
            </a:r>
            <a:r>
              <a:rPr lang="en-US" sz="1400" dirty="0"/>
              <a:t> FDR, June 10-11,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8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4006" y="1983661"/>
            <a:ext cx="8370199" cy="1774948"/>
          </a:xfrm>
        </p:spPr>
        <p:txBody>
          <a:bodyPr>
            <a:normAutofit/>
          </a:bodyPr>
          <a:lstStyle/>
          <a:p>
            <a:r>
              <a:rPr lang="en-US" dirty="0"/>
              <a:t>Electronics &amp; DAQ WG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8712" y="4283198"/>
            <a:ext cx="6906754" cy="1061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Fernando Barbosa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dirty="0"/>
              <a:t>15 August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6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742C9BD-30AA-4276-AA6D-F6F83C879FD0}"/>
              </a:ext>
            </a:extLst>
          </p:cNvPr>
          <p:cNvSpPr txBox="1"/>
          <p:nvPr/>
        </p:nvSpPr>
        <p:spPr>
          <a:xfrm>
            <a:off x="750627" y="660965"/>
            <a:ext cx="10690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VTRX+, </a:t>
            </a:r>
            <a:r>
              <a:rPr lang="en-US" sz="2000" dirty="0" err="1">
                <a:latin typeface="Calibri" panose="020F0502020204030204"/>
              </a:rPr>
              <a:t>lpGBT</a:t>
            </a:r>
            <a:r>
              <a:rPr lang="en-US" sz="2000" dirty="0">
                <a:latin typeface="Calibri" panose="020F0502020204030204"/>
              </a:rPr>
              <a:t> procurements for CD-3B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Discussion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AOB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E149BA-F25A-4330-870E-528299409899}"/>
              </a:ext>
            </a:extLst>
          </p:cNvPr>
          <p:cNvSpPr txBox="1">
            <a:spLocks/>
          </p:cNvSpPr>
          <p:nvPr/>
        </p:nvSpPr>
        <p:spPr>
          <a:xfrm>
            <a:off x="750627" y="405756"/>
            <a:ext cx="3646404" cy="510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Welcome &amp; News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88E0A-836F-40FC-9619-F979BEF021D1}"/>
              </a:ext>
            </a:extLst>
          </p:cNvPr>
          <p:cNvSpPr txBox="1"/>
          <p:nvPr/>
        </p:nvSpPr>
        <p:spPr>
          <a:xfrm>
            <a:off x="624592" y="3429000"/>
            <a:ext cx="10690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Final production of VTRX+ modules starts ~May 2025, ends December 2026: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CERN and EIC.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CERN maintains a level of stock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/>
              </a:rPr>
              <a:t>lpGBTs</a:t>
            </a: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 for their own support; availability to others depend on current needs.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303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0309D-3F56-43DE-B8CB-941A3EA3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47" y="1172495"/>
            <a:ext cx="5349250" cy="4113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VTRX+ – Versatile Link+ Transceiver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494335" y="647078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1,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E873D-502C-4920-88D6-6C900E588FAC}"/>
              </a:ext>
            </a:extLst>
          </p:cNvPr>
          <p:cNvSpPr txBox="1"/>
          <p:nvPr/>
        </p:nvSpPr>
        <p:spPr>
          <a:xfrm>
            <a:off x="685781" y="4437084"/>
            <a:ext cx="11275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Tx Data rate up to 10.24 Gbps.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Rx Data rate up to 5.12 Gbps.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Power consumption up to 320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Fiber pigtail length [200 mm to 1000 mm], to be specified by customer. Low Smoke Halogen-Free Polymer.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Radiation Hard.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Magnetic field up to 4 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8BE4E-0ED0-42EA-AC52-01E4CBBE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1172495"/>
            <a:ext cx="6094412" cy="32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5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 err="1"/>
              <a:t>lpGBT</a:t>
            </a:r>
            <a:r>
              <a:rPr lang="en-US" dirty="0"/>
              <a:t> – Low Power Giga-bit Transceiver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515600" y="62284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1,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23598-A2E6-4625-BC7D-C5170A54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078993"/>
            <a:ext cx="5378202" cy="370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0099E-83D7-4985-B116-BD7A0586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623" y="1528098"/>
            <a:ext cx="5114261" cy="352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2E873D-502C-4920-88D6-6C900E588FAC}"/>
              </a:ext>
            </a:extLst>
          </p:cNvPr>
          <p:cNvSpPr txBox="1"/>
          <p:nvPr/>
        </p:nvSpPr>
        <p:spPr>
          <a:xfrm>
            <a:off x="711200" y="5024079"/>
            <a:ext cx="10820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Operation up to 12.24 Gbps Input [Up-link,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 to 1.28 Gbps], and up to 2.56 Gbps Output [Down-link,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up to 320 Mbps].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Power consumption up to 750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Arial" panose="020B0604020202020204"/>
              </a:rPr>
              <a:t>Clock spec: 40 MHz ± 1 MHz, (Jo has tested at significantly different clock settings with no issues) [added for this WG meeting]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Radiation hardness to 200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Mrad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TID, SEU robust.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BGA, 9 mm x 9 mm x1.24 mm.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6D2902-3278-4865-936E-2645CC8907F9}"/>
              </a:ext>
            </a:extLst>
          </p:cNvPr>
          <p:cNvSpPr txBox="1">
            <a:spLocks/>
          </p:cNvSpPr>
          <p:nvPr/>
        </p:nvSpPr>
        <p:spPr>
          <a:xfrm>
            <a:off x="8516322" y="961637"/>
            <a:ext cx="1466862" cy="419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D54DB5-6ED6-4A8F-869F-DE15780D602A}"/>
              </a:ext>
            </a:extLst>
          </p:cNvPr>
          <p:cNvSpPr/>
          <p:nvPr/>
        </p:nvSpPr>
        <p:spPr>
          <a:xfrm>
            <a:off x="10730389" y="1528098"/>
            <a:ext cx="1037284" cy="270100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BA8F9F-8077-4209-9F12-E4EE31737D0D}"/>
              </a:ext>
            </a:extLst>
          </p:cNvPr>
          <p:cNvSpPr txBox="1">
            <a:spLocks/>
          </p:cNvSpPr>
          <p:nvPr/>
        </p:nvSpPr>
        <p:spPr>
          <a:xfrm>
            <a:off x="10586406" y="1108408"/>
            <a:ext cx="1181268" cy="419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Replaced with VTRX+</a:t>
            </a:r>
          </a:p>
        </p:txBody>
      </p:sp>
    </p:spTree>
    <p:extLst>
      <p:ext uri="{BB962C8B-B14F-4D97-AF65-F5344CB8AC3E}">
        <p14:creationId xmlns:p14="http://schemas.microsoft.com/office/powerpoint/2010/main" val="18448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967B31-1D58-4896-B53A-DBE36677370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72950900"/>
              </p:ext>
            </p:extLst>
          </p:nvPr>
        </p:nvGraphicFramePr>
        <p:xfrm>
          <a:off x="876662" y="539637"/>
          <a:ext cx="7721600" cy="27432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2585004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408345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711847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482674682"/>
                    </a:ext>
                  </a:extLst>
                </a:gridCol>
                <a:gridCol w="4660900">
                  <a:extLst>
                    <a:ext uri="{9D8B030D-6E8A-4147-A177-3AD203B41FA5}">
                      <a16:colId xmlns:a16="http://schemas.microsoft.com/office/drawing/2014/main" val="25294053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VTRX+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lpGBT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Submitted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526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4/5/2024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 P6; CD-3B; Supported by FDR.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8326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4/5/2024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 P6; CD-3B; Supported by FDR; FPGA provides function of lpGBT.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9946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MPGDs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homogeneity; SALSA provides function of lpGBT.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931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TOFs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193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pfRICH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2322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4752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homogeneity; Follows AC-LGAD developments.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880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homogeneity; Follows AC-LGAD developments.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241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B0 Tracker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homogeneity; Follows AC-LGAD developments.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2968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Lumi-PS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homogeneity; Follows AC-LGAD developments.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000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7185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various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8/9/2024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 by homogeneity.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6874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4439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2231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698F54-7972-4966-BFBB-DED729453633}"/>
              </a:ext>
            </a:extLst>
          </p:cNvPr>
          <p:cNvSpPr txBox="1"/>
          <p:nvPr/>
        </p:nvSpPr>
        <p:spPr>
          <a:xfrm>
            <a:off x="624592" y="3429000"/>
            <a:ext cx="106907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Newly added quantities are cost neutral, i.e. use funds from P6 construction activities from respective sub-detectors.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No further procurements of these devices are possible from EIC project.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70C0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/>
              </a:rPr>
              <a:t>CERN will accept orders for additional quantities until the start of production (~May 2025), e.g. in-kind contributions from institutions.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917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B07A94-C122-AF4A-B776-B6531AAFD1CE}" vid="{8277ED95-9917-D646-A591-4F3A7464B70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E1C32-E9FB-4546-8A97-5A6C142FF51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26b74de-0581-4e94-90c0-1abf6215444e"/>
    <ds:schemaRef ds:uri="http://schemas.microsoft.com/office/2006/metadata/properties"/>
    <ds:schemaRef ds:uri="dcff909e-542d-4672-8557-4ef8d9009dce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2265F2-8425-47D4-B883-E86218C529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6CE1E-95EE-4DE2-A7E0-A7ACFAB80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133615</TotalTime>
  <Words>433</Words>
  <Application>Microsoft Office PowerPoint</Application>
  <PresentationFormat>Widescreen</PresentationFormat>
  <Paragraphs>113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1_BNL</vt:lpstr>
      <vt:lpstr>Electronics &amp; DAQ WG </vt:lpstr>
      <vt:lpstr>PowerPoint Presentation</vt:lpstr>
      <vt:lpstr>VTRX+ – Versatile Link+ Transceiver</vt:lpstr>
      <vt:lpstr>lpGBT – Low Power Giga-bit Transceiver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barbosa@jlab.org</dc:creator>
  <cp:lastModifiedBy>Fernando Barbosa</cp:lastModifiedBy>
  <cp:revision>498</cp:revision>
  <dcterms:created xsi:type="dcterms:W3CDTF">2020-03-06T15:05:08Z</dcterms:created>
  <dcterms:modified xsi:type="dcterms:W3CDTF">2024-08-15T02:13:24Z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