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82D8-B60E-C847-88D2-6380AF701B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ABC72-8986-F34D-A25A-7862F586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E26B-4C05-A58D-C497-D2F468518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A411C-022F-A7EA-8783-016C5EEF6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74DC4-CCD1-D0B8-7921-A2CB3BA8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C936-E33A-0643-B4C9-8972F886A3D7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31969-BD44-73B5-4AB8-B90D80CC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26056-76A0-319E-D11B-2017EAD4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3BD3-A194-4C5B-9A77-0099B2DF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5EC19-CBCC-091F-770F-5C52C0B34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0D56-3059-55E2-6385-4C174B02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73EE-9804-E94E-B7D4-1A788D30D898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CF4D-F49A-728D-53DE-EDE621FF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392D4-844C-9574-67C7-A58265AA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C2132-A8B2-73B6-11DA-D1F8CBFE0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8F597-6F4C-C637-FADD-3CA85D111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0C5CF-635C-5CEC-08DD-498D4A8B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4180-BF50-9145-BAA1-6DFC63E3FD71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43396-AF05-11A4-F326-6C2F10E2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C6B2-3CD8-EF02-B643-C5E15997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FBC5-A2C5-EC84-4352-67E2AEAC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585ED-D11B-2D18-4B7D-E111DBFE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BBFE-566C-3EA3-B97F-0D64AF64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5FB8-5590-384B-B16C-11ADF76245AA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204B5-64CA-C76A-04D3-94C87403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DAA8-6EA8-2D9F-8D5A-84CB42A6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1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AB43-D2C5-CE8E-C844-3C230358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7D4A5-B2FE-4986-28A5-87C4061A4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912C2-684A-6774-7095-BD8EF3F9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0A1F-3EBC-D14A-AD77-2574AFA8B5D4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8F8F-716A-283D-60F1-2224E2A5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C7889-71C8-71FB-2AE0-6866038E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DD27-1259-F875-E7D7-CE7FC1E8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6C50F-7B46-9857-0A55-7293BEB03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C3AA9-64CF-490F-26D0-3DC2E8C1C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04012-9302-D709-EB01-1EA45B75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76CF-7CDC-F149-9340-81CB10402E47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A041-6A1D-2C37-39A4-B459B578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24DA3-1F04-45C9-AA7F-957F7ADC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E3B6-0D1C-6080-E853-D5B48257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17F59-5B10-F8E9-4974-EDBA3E64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ED4EB-A29F-1F01-381D-DBAABFDA6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ACF3F-8758-ABDA-EF2C-293B9A821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C3EE1-EC77-5810-2C74-EBACF8B55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13EF8-F981-CD26-20AA-64F875BD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3912-9317-4A49-9FBB-710ADF49B843}" type="datetime1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C91F6-9B4D-7C22-F594-99907E27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67C5C9-8CB7-4954-F593-96380782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707-80C1-4B3D-C4C7-32B4EF90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A932D-03D9-4423-E187-C30B1089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4F8D-10FE-A547-8EF1-3BA6E26BC2D8}" type="datetime1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AB91E-1F77-868C-4270-31D48D21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32B31-1AB1-3574-A1DA-AF180300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BABF4-70D0-2583-591F-8815A752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CC4E-DF3A-0246-888E-187EE03EB2E7}" type="datetime1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A8147-9D44-BC2A-883A-06D007C4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592DD-EABF-2F5C-4417-1AC34F93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1B44-D9A0-0438-5A5F-FF9412B8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44C0-D00E-762B-D2D0-BEB5FAE9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9158E-CD3B-7BC4-BCF7-75C892E4F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CC1C0-EE2A-1FC5-26AF-7E0CFCD4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4434-C565-8143-B962-6962C55E55EB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167D7-25CA-025A-5C70-D66480DC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4A381-0B4F-1F93-F4F0-7589E436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E03E-23D2-D37C-D847-D0CBE044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FECB3-36B1-593F-34C1-F01AA293A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46CA1-BC3A-9C2F-7816-325B69158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410F7-A3AB-B20D-C437-2BDF1658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658-B3C1-A04D-A3E6-988B4D0316BE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1802-AADF-9096-59C8-7AF08BA6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30CB-DAD5-9480-748E-82196C47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0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456CA-2783-4B5A-8685-EF696F8C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813AF-8762-583A-DD35-B757E6B4C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60C66-FFE2-A0FC-FB70-A0439019A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9D9D1-687D-644D-84F4-1BC9A4E23023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68A72-F4A0-0650-1F1F-A4D314E20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39C1-B833-12C1-2823-E6E90A958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D9C4C-77CB-EC41-BFE3-B39023A4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ireCell/wire-cell-toolkit/issues/3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WireCell/wire-cell-toolkit/pull/3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BBEC-7CE7-A9DA-BF37-4A05D128E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Multi-Group Channel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203AB-FE15-9C8A-081F-754BFE9B6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Gu, Brett Viren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5825-C6FD-1BCE-FF16-60D005AE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07A6-F98C-C090-4DCA-EFF5E2F8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875A-018B-612B-FF95-6577B1970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half-FEMB negative pulse issue in PDHD, we would like to implement a “grouped filter” similar to Coherent Noise Filter</a:t>
            </a:r>
          </a:p>
          <a:p>
            <a:pPr lvl="1"/>
            <a:r>
              <a:rPr lang="en-US" dirty="0"/>
              <a:t>The channel groups would be different from Coherent Noise groups</a:t>
            </a:r>
          </a:p>
          <a:p>
            <a:endParaRPr lang="en-US" dirty="0"/>
          </a:p>
          <a:p>
            <a:r>
              <a:rPr lang="en-US" dirty="0"/>
              <a:t>However, </a:t>
            </a:r>
            <a:r>
              <a:rPr lang="en-US" b="1" i="1" dirty="0" err="1"/>
              <a:t>OmnibusNoiseFilter</a:t>
            </a:r>
            <a:r>
              <a:rPr lang="en-US" dirty="0"/>
              <a:t> currently only supports a </a:t>
            </a:r>
            <a:r>
              <a:rPr lang="en-US" b="1" dirty="0"/>
              <a:t>single</a:t>
            </a:r>
            <a:r>
              <a:rPr lang="en-US" dirty="0"/>
              <a:t> set of channel groups and a set of filters.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BAFC-41DA-0AA8-3A1C-CCFDC65B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343BF-7975-7096-0192-3DBDB188CB9A}"/>
              </a:ext>
            </a:extLst>
          </p:cNvPr>
          <p:cNvSpPr txBox="1"/>
          <p:nvPr/>
        </p:nvSpPr>
        <p:spPr>
          <a:xfrm>
            <a:off x="1154242" y="5663046"/>
            <a:ext cx="379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{Channel Groups} ⇔ {Group Filters}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B0A3D6-62B6-AD0F-4594-3CDAFEAC89E7}"/>
              </a:ext>
            </a:extLst>
          </p:cNvPr>
          <p:cNvGrpSpPr/>
          <p:nvPr/>
        </p:nvGrpSpPr>
        <p:grpSpPr>
          <a:xfrm>
            <a:off x="6343337" y="5293714"/>
            <a:ext cx="5010463" cy="1245198"/>
            <a:chOff x="6343336" y="4931764"/>
            <a:chExt cx="5010463" cy="12451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D64457-941B-78FC-2B35-7E01F2D22F30}"/>
                </a:ext>
              </a:extLst>
            </p:cNvPr>
            <p:cNvSpPr txBox="1"/>
            <p:nvPr/>
          </p:nvSpPr>
          <p:spPr>
            <a:xfrm>
              <a:off x="6343336" y="4931764"/>
              <a:ext cx="5010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{Channel Groups #1} ⇔ {Group Filters #1}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937BD5-9B17-EC21-96BF-246307DA0CCB}"/>
                </a:ext>
              </a:extLst>
            </p:cNvPr>
            <p:cNvSpPr txBox="1"/>
            <p:nvPr/>
          </p:nvSpPr>
          <p:spPr>
            <a:xfrm>
              <a:off x="6343336" y="5369697"/>
              <a:ext cx="5010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{Channel Groups #2} ⇔ {Group Filters #2}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79E52C-2841-5E80-D541-73E6E23F1872}"/>
                </a:ext>
              </a:extLst>
            </p:cNvPr>
            <p:cNvSpPr txBox="1"/>
            <p:nvPr/>
          </p:nvSpPr>
          <p:spPr>
            <a:xfrm>
              <a:off x="6343336" y="5807630"/>
              <a:ext cx="5010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{Channel Groups #2} ⇔ {Group Filters #2}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C6C16A-F28E-8AE1-E19A-787D79A013B3}"/>
              </a:ext>
            </a:extLst>
          </p:cNvPr>
          <p:cNvSpPr txBox="1"/>
          <p:nvPr/>
        </p:nvSpPr>
        <p:spPr>
          <a:xfrm>
            <a:off x="838202" y="4716322"/>
            <a:ext cx="50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Current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770EE-63E1-5308-E246-0CC581F064DB}"/>
              </a:ext>
            </a:extLst>
          </p:cNvPr>
          <p:cNvSpPr txBox="1"/>
          <p:nvPr/>
        </p:nvSpPr>
        <p:spPr>
          <a:xfrm>
            <a:off x="7424503" y="4674638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Proposal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79495-6716-C3DD-A510-12B7C64B522F}"/>
              </a:ext>
            </a:extLst>
          </p:cNvPr>
          <p:cNvSpPr txBox="1"/>
          <p:nvPr/>
        </p:nvSpPr>
        <p:spPr>
          <a:xfrm>
            <a:off x="6091004" y="180459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https://github.com/WireCell/wire-cell-toolkit/issues/327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658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DE29-A810-DE7E-F6D7-0D6EF8A6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WireCell</a:t>
            </a:r>
            <a:r>
              <a:rPr lang="en-US" dirty="0"/>
              <a:t> configuration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D485-36C6-86BC-A64B-5DFF56719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First, we want to maintain </a:t>
            </a:r>
            <a:r>
              <a:rPr lang="en-US" b="1" dirty="0">
                <a:solidFill>
                  <a:srgbClr val="7030A0"/>
                </a:solidFill>
              </a:rPr>
              <a:t>backwards compatibility</a:t>
            </a:r>
            <a:r>
              <a:rPr lang="en-US" dirty="0">
                <a:solidFill>
                  <a:srgbClr val="7030A0"/>
                </a:solidFill>
              </a:rPr>
              <a:t>, so that other experiments can still run their </a:t>
            </a:r>
            <a:r>
              <a:rPr lang="en-US" dirty="0" err="1">
                <a:solidFill>
                  <a:srgbClr val="7030A0"/>
                </a:solidFill>
              </a:rPr>
              <a:t>wirecell</a:t>
            </a:r>
            <a:r>
              <a:rPr lang="en-US" dirty="0">
                <a:solidFill>
                  <a:srgbClr val="7030A0"/>
                </a:solidFill>
              </a:rPr>
              <a:t> configuration without any change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EF179-A04E-7AD1-E356-E838AB54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55DF5-6629-26FB-504C-173E3289E807}"/>
              </a:ext>
            </a:extLst>
          </p:cNvPr>
          <p:cNvSpPr txBox="1"/>
          <p:nvPr/>
        </p:nvSpPr>
        <p:spPr>
          <a:xfrm>
            <a:off x="1452573" y="6356350"/>
            <a:ext cx="237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uboone</a:t>
            </a:r>
            <a:r>
              <a:rPr lang="en-US" dirty="0"/>
              <a:t>/</a:t>
            </a:r>
            <a:r>
              <a:rPr lang="en-US" dirty="0" err="1"/>
              <a:t>nf.jsonnet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D96B6-6E7C-7CC7-4038-719D1E70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73" y="3967163"/>
            <a:ext cx="26035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47B90-AA45-CE4A-FF97-E74E4486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69"/>
          <a:stretch/>
        </p:blipFill>
        <p:spPr>
          <a:xfrm>
            <a:off x="5822430" y="2714205"/>
            <a:ext cx="5794948" cy="3474001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56C1284A-2D87-9CC2-C449-6EC019BAA98D}"/>
              </a:ext>
            </a:extLst>
          </p:cNvPr>
          <p:cNvSpPr/>
          <p:nvPr/>
        </p:nvSpPr>
        <p:spPr>
          <a:xfrm>
            <a:off x="4392118" y="4661941"/>
            <a:ext cx="944380" cy="6895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48392-117B-61E1-2533-DA2F8056CCD8}"/>
              </a:ext>
            </a:extLst>
          </p:cNvPr>
          <p:cNvSpPr txBox="1"/>
          <p:nvPr/>
        </p:nvSpPr>
        <p:spPr>
          <a:xfrm>
            <a:off x="4392118" y="4182256"/>
            <a:ext cx="109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54496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94B4-57EA-EB76-076D-52C5AD83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</a:t>
            </a:r>
            <a:r>
              <a:rPr lang="en-US" dirty="0" err="1"/>
              <a:t>OmnibusNoiseFilter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51B3D-9300-B4F8-6FA8-1BCF3CCC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9" y="4627294"/>
            <a:ext cx="5892800" cy="5424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MGCF (Multi-Group Channel Filter)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A8B5-A8A9-6B87-3490-C5D9F775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2CB3A-7697-AD6D-7840-0F9FE34C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" y="5169765"/>
            <a:ext cx="5548086" cy="1186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B044E-05DE-CDC4-284B-091BC3B2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60" y="2159000"/>
            <a:ext cx="4766840" cy="419735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EFE093BE-D200-4D70-14EC-692CC5F19D31}"/>
              </a:ext>
            </a:extLst>
          </p:cNvPr>
          <p:cNvSpPr/>
          <p:nvPr/>
        </p:nvSpPr>
        <p:spPr>
          <a:xfrm>
            <a:off x="6923314" y="2119085"/>
            <a:ext cx="391886" cy="2712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3B364-74AF-6E2C-2F52-6D2CAF0948F9}"/>
              </a:ext>
            </a:extLst>
          </p:cNvPr>
          <p:cNvSpPr txBox="1"/>
          <p:nvPr/>
        </p:nvSpPr>
        <p:spPr>
          <a:xfrm>
            <a:off x="5923643" y="1991638"/>
            <a:ext cx="81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 new layer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CAF45-68AC-CE0A-4B64-360B90FE403E}"/>
              </a:ext>
            </a:extLst>
          </p:cNvPr>
          <p:cNvSpPr txBox="1"/>
          <p:nvPr/>
        </p:nvSpPr>
        <p:spPr>
          <a:xfrm>
            <a:off x="312593" y="2736502"/>
            <a:ext cx="5955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Same logic as ”grouped filter” with an added layer to loop over all grouped filters  </a:t>
            </a:r>
          </a:p>
        </p:txBody>
      </p:sp>
    </p:spTree>
    <p:extLst>
      <p:ext uri="{BB962C8B-B14F-4D97-AF65-F5344CB8AC3E}">
        <p14:creationId xmlns:p14="http://schemas.microsoft.com/office/powerpoint/2010/main" val="55283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F80C-6F78-76C7-AFC5-C66B85D5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Backwards compatibility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3C526-D07B-E293-2F15-4D1F487F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35FE-4B2F-06BA-21EB-078D9B4A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936"/>
          <a:stretch/>
        </p:blipFill>
        <p:spPr>
          <a:xfrm>
            <a:off x="6413325" y="1620723"/>
            <a:ext cx="4829827" cy="4680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25613-B2FC-7272-348F-4377C46E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301"/>
          <a:stretch/>
        </p:blipFill>
        <p:spPr>
          <a:xfrm>
            <a:off x="563672" y="2853739"/>
            <a:ext cx="3958225" cy="82639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9AB66F8B-CC7F-F2AE-453E-FCB0D4C38022}"/>
              </a:ext>
            </a:extLst>
          </p:cNvPr>
          <p:cNvSpPr/>
          <p:nvPr/>
        </p:nvSpPr>
        <p:spPr>
          <a:xfrm>
            <a:off x="5039641" y="2816161"/>
            <a:ext cx="739035" cy="8263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5C7F-0EF1-8803-F6BD-4AE7ABA8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7F515-90EB-73D1-1A71-1790997DE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Submitted a PR for expanding the grouped filter interface to accept multi-group channel filter (MGCF)</a:t>
            </a:r>
          </a:p>
          <a:p>
            <a:pPr lvl="1"/>
            <a:r>
              <a:rPr lang="en-US" dirty="0">
                <a:hlinkClick r:id="rId2"/>
              </a:rPr>
              <a:t>https://github.com/WireCell/wire-cell-toolkit/pull/328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All updates are backwards compatible. We encourage you to try the new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EFFF9-D7F9-AF6F-BD2D-60BB68BD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EAE71-D34C-56F7-FC47-9721F6EB1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38" y="4001294"/>
            <a:ext cx="5856962" cy="2708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F4A5B-AFC7-CE0E-3D46-90252F0B04DD}"/>
              </a:ext>
            </a:extLst>
          </p:cNvPr>
          <p:cNvSpPr txBox="1"/>
          <p:nvPr/>
        </p:nvSpPr>
        <p:spPr>
          <a:xfrm>
            <a:off x="9418529" y="455947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PDHD data</a:t>
            </a:r>
          </a:p>
        </p:txBody>
      </p:sp>
    </p:spTree>
    <p:extLst>
      <p:ext uri="{BB962C8B-B14F-4D97-AF65-F5344CB8AC3E}">
        <p14:creationId xmlns:p14="http://schemas.microsoft.com/office/powerpoint/2010/main" val="135935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D97A-9DD5-8245-E4CF-47A594D3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Bonus: remove </a:t>
            </a:r>
            <a:r>
              <a:rPr lang="en-US" dirty="0" err="1"/>
              <a:t>OmnibusNoiseDB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56ED-304E-E1AF-386D-06C54B9B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b="1" i="1" dirty="0" err="1"/>
              <a:t>OmnibusNoiseFilter</a:t>
            </a:r>
            <a:r>
              <a:rPr lang="en-US" dirty="0"/>
              <a:t>, it appears that we don’t need </a:t>
            </a:r>
            <a:r>
              <a:rPr lang="en-US" dirty="0" err="1"/>
              <a:t>OmnibusNoiseDB</a:t>
            </a:r>
            <a:r>
              <a:rPr lang="en-US" dirty="0"/>
              <a:t> as the only purpose is to get a group of channel for “bad channels” and “coherent channels”</a:t>
            </a:r>
          </a:p>
          <a:p>
            <a:pPr lvl="1"/>
            <a:r>
              <a:rPr lang="en-US" dirty="0"/>
              <a:t>Actual implementation of each noise filter (e.g., </a:t>
            </a:r>
            <a:r>
              <a:rPr lang="en-US" dirty="0" err="1"/>
              <a:t>mbCoherentNoiseSub</a:t>
            </a:r>
            <a:r>
              <a:rPr lang="en-US" dirty="0"/>
              <a:t>) requires </a:t>
            </a:r>
            <a:r>
              <a:rPr lang="en-US" dirty="0" err="1"/>
              <a:t>NoiseDB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pass those two channel groups purely through </a:t>
            </a:r>
            <a:r>
              <a:rPr lang="en-US" dirty="0" err="1"/>
              <a:t>jsonnet</a:t>
            </a:r>
            <a:r>
              <a:rPr lang="en-US" dirty="0"/>
              <a:t> configuration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E3A3-3587-9E17-708E-B837FFE2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D9C4C-77CB-EC41-BFE3-B39023A422A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DBC7-6EF2-8E09-15B4-9D6196413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03" y="5429652"/>
            <a:ext cx="5600700" cy="26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0AB78-23BC-5187-5385-1A4B85C0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3" y="6026150"/>
            <a:ext cx="5600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305</Words>
  <Application>Microsoft Macintosh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Multi-Group Channel Filters</vt:lpstr>
      <vt:lpstr>Motivation</vt:lpstr>
      <vt:lpstr>Changes in WireCell configuration interface</vt:lpstr>
      <vt:lpstr>Implementation in OmnibusNoiseFilter</vt:lpstr>
      <vt:lpstr>Backwards compatibility</vt:lpstr>
      <vt:lpstr>Summary</vt:lpstr>
      <vt:lpstr>Bonus: remove OmnibusNoiseDB?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6</cp:revision>
  <dcterms:created xsi:type="dcterms:W3CDTF">2024-08-15T15:08:41Z</dcterms:created>
  <dcterms:modified xsi:type="dcterms:W3CDTF">2024-08-15T17:31:17Z</dcterms:modified>
</cp:coreProperties>
</file>