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1" r:id="rId5"/>
    <p:sldId id="258" r:id="rId6"/>
    <p:sldId id="259" r:id="rId7"/>
    <p:sldId id="262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1" d="100"/>
          <a:sy n="61" d="100"/>
        </p:scale>
        <p:origin x="60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423E0-6E26-46B4-B51A-E78BBD4E0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2A4B6A-67F8-42F1-81F4-276AC2CA2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A272A-DD17-4845-B7A0-47BF96E5A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AC3FB-5CCD-4FD7-BC9C-ABD2B17DE01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C196F-A2E9-4D87-A332-FE97068BB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4EBE9-D721-4B44-8CE9-AB7C34477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13DA-020D-469C-A840-2AD757F8F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47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82AF7-EE6A-4AEA-8F2F-02A20082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76AEAA-E75E-44C1-9EDB-93D02E7EA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6B79E-61A1-4CF2-94EA-D83DDCC00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AC3FB-5CCD-4FD7-BC9C-ABD2B17DE01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AFE7C-9106-4BEF-B252-99CCB584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318D7-24C9-4AF8-AFCE-36F37CDA3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13DA-020D-469C-A840-2AD757F8F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9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DCE0CC-6ACE-4C9B-85F2-2E94D0F094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2836E8-37D3-45DD-903C-BF5FCCE063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0C742-024B-4BE1-8E4B-88F78E4E4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AC3FB-5CCD-4FD7-BC9C-ABD2B17DE01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4A511-F41B-4724-88BB-EB0C9D0A9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BF33E-B96A-489C-85B8-259858E5B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13DA-020D-469C-A840-2AD757F8F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75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473A5-2E8A-415B-ADCB-E5DAE0F2C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F6DFE-89AF-4292-8CCF-1FE48FDDC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E8F2F-4548-410A-B7D0-DA0081C63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AC3FB-5CCD-4FD7-BC9C-ABD2B17DE01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0CCFE-9559-408E-BFE8-B5A27C3EA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FCCB6-F08D-4806-A587-F9166EB5A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13DA-020D-469C-A840-2AD757F8F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51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51814-C97A-47E1-A486-1D717E4AF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DF8AF-E6A4-40BA-9520-0A24A7A9C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71C07-9E11-4D5A-9DA1-2EEB1ADCD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AC3FB-5CCD-4FD7-BC9C-ABD2B17DE01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7963F-22E5-4F90-99E8-CE51C6379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9B156-FECE-4E49-895C-26828FD9C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13DA-020D-469C-A840-2AD757F8F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9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40671-BE31-46A1-8CCC-0F3659260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3311A-1EF0-4668-BA00-37A909CC91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BF71B4-F344-4E8F-A08E-3DD429B19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C8A9C-EC56-402B-8838-482A3132D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AC3FB-5CCD-4FD7-BC9C-ABD2B17DE01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996AA-808E-4F2C-952B-AB758FDE7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A7C13D-0DAA-41A0-94B3-3A37B861A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13DA-020D-469C-A840-2AD757F8F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0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86298-6AE3-462B-9833-CCB2CB6DD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BFA893-4D57-4B4B-A8DE-53098B6DF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06877-268E-435F-8B23-A7244B6C7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BDBEAA-5AD3-4C78-BE4D-E1A3CB6657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647857-0329-41C0-9CA6-025C375786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BE7995-A685-421A-9823-73B477CC9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AC3FB-5CCD-4FD7-BC9C-ABD2B17DE01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6881B-EE7B-411B-B4CD-C43D1758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D93CE7-54B4-4F75-9499-3D175DE47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13DA-020D-469C-A840-2AD757F8F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7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76507-AA34-42F6-914F-67575FA45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40F0C1-E485-4098-B623-7CA6FAB1E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AC3FB-5CCD-4FD7-BC9C-ABD2B17DE01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4667F-DEB6-47E2-9373-9D9659EDD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84E74B-0858-4BE3-962A-22BFBEF07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13DA-020D-469C-A840-2AD757F8F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8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14CAAB-C1B9-412D-8EE2-E8F3D27EA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AC3FB-5CCD-4FD7-BC9C-ABD2B17DE01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9CE233-A736-4D1A-95E3-F7B10E4D3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1C133-5EAE-4FD5-96B0-BDD23A671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13DA-020D-469C-A840-2AD757F8F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5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AAEF-6E04-44B1-8863-809F3236E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2EC1D-C753-4888-BD8F-E6D9BD5CE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10BD24-C91F-4318-8CA9-46602C32D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2FF8ED-E120-463E-BDA3-A04BBC06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AC3FB-5CCD-4FD7-BC9C-ABD2B17DE01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683D6D-26A0-4D7D-9BBC-F49D891B1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0B19E-B825-4009-AF87-88241F2BD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13DA-020D-469C-A840-2AD757F8F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0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8DD55-7C5A-48FB-9162-F9AFB32A6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23A365-7038-4F80-95B4-2D4C42F0AC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8433B-55D1-48BD-BCA8-C4BF027F5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AE2425-1818-4099-938C-ACF377D33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AC3FB-5CCD-4FD7-BC9C-ABD2B17DE01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FAEAB-F984-4E69-917A-86FBAD92E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205BC4-69A7-4FA3-BC6E-A08444EC5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13DA-020D-469C-A840-2AD757F8F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80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711307-3EDD-4A8A-AE87-9F7F51509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99DEC-A443-40FE-9530-D1D6399DB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E34B1-211C-4128-A021-DE1F21B3F5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AC3FB-5CCD-4FD7-BC9C-ABD2B17DE01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A02C5-DFFA-409C-B5A6-83A0879145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1B4CA-79C4-4D31-BDE3-318A025D2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113DA-020D-469C-A840-2AD757F8F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4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F7DED-5B48-4E3D-AD21-FB894400AF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Update:</a:t>
            </a:r>
            <a:br>
              <a:rPr lang="en-US" dirty="0"/>
            </a:br>
            <a:r>
              <a:rPr lang="en-US" dirty="0"/>
              <a:t>HRPPD 26 and 27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65F746-E348-4405-A3B6-10F835AC7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5300" y="3652838"/>
            <a:ext cx="9144000" cy="1655762"/>
          </a:xfrm>
        </p:spPr>
        <p:txBody>
          <a:bodyPr/>
          <a:lstStyle/>
          <a:p>
            <a:r>
              <a:rPr lang="en-US" dirty="0"/>
              <a:t>M. </a:t>
            </a:r>
            <a:r>
              <a:rPr lang="en-US" dirty="0" err="1"/>
              <a:t>Popecki</a:t>
            </a:r>
            <a:endParaRPr lang="en-US" dirty="0"/>
          </a:p>
          <a:p>
            <a:r>
              <a:rPr lang="en-US" dirty="0" err="1"/>
              <a:t>Incom</a:t>
            </a:r>
            <a:endParaRPr lang="en-US" dirty="0"/>
          </a:p>
          <a:p>
            <a:r>
              <a:rPr lang="en-US" dirty="0"/>
              <a:t>08-21-2024</a:t>
            </a:r>
          </a:p>
        </p:txBody>
      </p:sp>
    </p:spTree>
    <p:extLst>
      <p:ext uri="{BB962C8B-B14F-4D97-AF65-F5344CB8AC3E}">
        <p14:creationId xmlns:p14="http://schemas.microsoft.com/office/powerpoint/2010/main" val="2988694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0F37F-AD00-4D99-84C8-A071043D9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0212"/>
          </a:xfrm>
        </p:spPr>
        <p:txBody>
          <a:bodyPr>
            <a:normAutofit/>
          </a:bodyPr>
          <a:lstStyle/>
          <a:p>
            <a:r>
              <a:rPr lang="en-US" sz="3200" dirty="0"/>
              <a:t>QE: HRPPD 29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F98542-5FD7-4AFA-A8D1-43F734F83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185" y="1288343"/>
            <a:ext cx="7453006" cy="50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26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7008A-A44B-4AEC-BD01-824E19FF2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975"/>
          </a:xfrm>
        </p:spPr>
        <p:txBody>
          <a:bodyPr>
            <a:normAutofit/>
          </a:bodyPr>
          <a:lstStyle/>
          <a:p>
            <a:r>
              <a:rPr lang="en-US" sz="3200" dirty="0"/>
              <a:t>HRPPD 26 Gain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08F67B-3C1B-48AB-AC37-4248C8B4BD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" t="9616" r="3176" b="6377"/>
          <a:stretch/>
        </p:blipFill>
        <p:spPr>
          <a:xfrm>
            <a:off x="809063" y="1468425"/>
            <a:ext cx="3920090" cy="39211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E0030C-F6C3-4F66-ABE1-09494AEE93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4" t="8952" r="3493" b="6992"/>
          <a:stretch/>
        </p:blipFill>
        <p:spPr>
          <a:xfrm>
            <a:off x="8785862" y="365125"/>
            <a:ext cx="2788665" cy="28024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E60756-69C0-4E59-99E7-8FE1D27112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t="8756" r="4782" b="5425"/>
          <a:stretch/>
        </p:blipFill>
        <p:spPr>
          <a:xfrm>
            <a:off x="5144204" y="365125"/>
            <a:ext cx="3227405" cy="28612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647482-E6CF-4D69-905E-ED414F029887}"/>
              </a:ext>
            </a:extLst>
          </p:cNvPr>
          <p:cNvSpPr txBox="1"/>
          <p:nvPr/>
        </p:nvSpPr>
        <p:spPr>
          <a:xfrm>
            <a:off x="9166621" y="500040"/>
            <a:ext cx="2407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100 V on photocathode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8091909-BBFB-4CD9-BCCB-8773723DF2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8756" r="4222" b="4043"/>
          <a:stretch/>
        </p:blipFill>
        <p:spPr>
          <a:xfrm>
            <a:off x="5137657" y="3799783"/>
            <a:ext cx="3233952" cy="29073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813F139-36CD-465C-ADC2-EAF3CA8C619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" t="8756" r="3709" b="6601"/>
          <a:stretch/>
        </p:blipFill>
        <p:spPr>
          <a:xfrm>
            <a:off x="8750673" y="3842425"/>
            <a:ext cx="2808229" cy="28220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E995784-6592-45CC-9C0A-7E52A273E6D1}"/>
              </a:ext>
            </a:extLst>
          </p:cNvPr>
          <p:cNvSpPr txBox="1"/>
          <p:nvPr/>
        </p:nvSpPr>
        <p:spPr>
          <a:xfrm>
            <a:off x="9166621" y="3993519"/>
            <a:ext cx="2407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400 V on photocathode</a:t>
            </a:r>
          </a:p>
        </p:txBody>
      </p:sp>
    </p:spTree>
    <p:extLst>
      <p:ext uri="{BB962C8B-B14F-4D97-AF65-F5344CB8AC3E}">
        <p14:creationId xmlns:p14="http://schemas.microsoft.com/office/powerpoint/2010/main" val="4250833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6E076-AF68-4980-9C53-D7D437E3E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4375"/>
          </a:xfrm>
        </p:spPr>
        <p:txBody>
          <a:bodyPr>
            <a:normAutofit/>
          </a:bodyPr>
          <a:lstStyle/>
          <a:p>
            <a:r>
              <a:rPr lang="en-US" sz="3200" dirty="0"/>
              <a:t>HRPPD 26 Dark Rates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F29FA3-5F40-46CF-92CB-A2B3866561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" t="8663" r="3594" b="6377"/>
          <a:stretch/>
        </p:blipFill>
        <p:spPr>
          <a:xfrm>
            <a:off x="1418409" y="1540692"/>
            <a:ext cx="4602072" cy="4532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044B7E-C6A8-43D8-9EBA-50E58F9737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" t="8168" r="4573" b="5621"/>
          <a:stretch/>
        </p:blipFill>
        <p:spPr>
          <a:xfrm>
            <a:off x="6453052" y="1473957"/>
            <a:ext cx="4514066" cy="459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10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A13E-EBFA-4FE5-86BE-60FE13B11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9030"/>
          </a:xfrm>
        </p:spPr>
        <p:txBody>
          <a:bodyPr>
            <a:normAutofit/>
          </a:bodyPr>
          <a:lstStyle/>
          <a:p>
            <a:r>
              <a:rPr lang="en-US" sz="3200" dirty="0"/>
              <a:t>Quantum Efficiency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4C862B-5D28-4874-A052-F1822B6DF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568" y="956997"/>
            <a:ext cx="4201111" cy="2934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5B0BFE-5704-49A5-8631-2DD5A3203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367" y="1014155"/>
            <a:ext cx="4363059" cy="28769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3ACB3B-49C2-4667-A1D3-63A788192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2770" y="3792286"/>
            <a:ext cx="4248743" cy="28769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9F023C-8716-4D61-8BC7-BCD83D5BA5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3631" y="3896790"/>
            <a:ext cx="4086795" cy="283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73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DE504-D130-4785-A8CA-9D5255734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8975"/>
          </a:xfrm>
        </p:spPr>
        <p:txBody>
          <a:bodyPr>
            <a:normAutofit/>
          </a:bodyPr>
          <a:lstStyle/>
          <a:p>
            <a:r>
              <a:rPr lang="en-US" sz="3200" dirty="0"/>
              <a:t>HRPPD 27 Gain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43AB29-C6EC-48A7-A711-BA52498BD4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5" t="9997" r="2965" b="5615"/>
          <a:stretch/>
        </p:blipFill>
        <p:spPr>
          <a:xfrm>
            <a:off x="1086394" y="1564036"/>
            <a:ext cx="3928980" cy="39389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14BF36-248F-40FB-B3E2-5EEE006D04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" t="7189" r="3925" b="6209"/>
          <a:stretch/>
        </p:blipFill>
        <p:spPr>
          <a:xfrm>
            <a:off x="6904410" y="238611"/>
            <a:ext cx="3369911" cy="34648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9B068E-F8F3-40DD-92E9-DB680D2138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" t="8560" r="4782" b="5424"/>
          <a:stretch/>
        </p:blipFill>
        <p:spPr>
          <a:xfrm>
            <a:off x="6807129" y="3703418"/>
            <a:ext cx="3564472" cy="315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909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CA04E-BFEA-45D6-B037-5950ED5F7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029"/>
          </a:xfrm>
        </p:spPr>
        <p:txBody>
          <a:bodyPr>
            <a:normAutofit/>
          </a:bodyPr>
          <a:lstStyle/>
          <a:p>
            <a:r>
              <a:rPr lang="en-US" sz="3200" dirty="0"/>
              <a:t>HRPPD 27 Dark Rates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222C58-1D53-44DE-B579-FE752D521D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" t="9540" r="3493" b="6993"/>
          <a:stretch/>
        </p:blipFill>
        <p:spPr>
          <a:xfrm>
            <a:off x="1384663" y="1449977"/>
            <a:ext cx="4566318" cy="44525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00B187-4E58-4C78-B588-F05C737FE3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" t="8756" r="3925" b="5621"/>
          <a:stretch/>
        </p:blipFill>
        <p:spPr>
          <a:xfrm>
            <a:off x="6531429" y="1392471"/>
            <a:ext cx="4555916" cy="456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95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F7C10-B81B-42C9-B2F2-C2EC75E02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rmAutofit/>
          </a:bodyPr>
          <a:lstStyle/>
          <a:p>
            <a:r>
              <a:rPr lang="en-US" sz="3200" dirty="0"/>
              <a:t>HRPPD 27 QE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2A7C8-8044-4619-8C9C-7DC894699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196" y="1675789"/>
            <a:ext cx="6081608" cy="406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34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43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Update: HRPPD 26 and 27</vt:lpstr>
      <vt:lpstr>QE: HRPPD 29</vt:lpstr>
      <vt:lpstr>HRPPD 26 Gain</vt:lpstr>
      <vt:lpstr>HRPPD 26 Dark Rates</vt:lpstr>
      <vt:lpstr>Quantum Efficiency</vt:lpstr>
      <vt:lpstr>HRPPD 27 Gain</vt:lpstr>
      <vt:lpstr>HRPPD 27 Dark Rates</vt:lpstr>
      <vt:lpstr>HRPPD 27 QE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Update: HRPPD 26 and 27</dc:title>
  <dc:creator>RD Lab02</dc:creator>
  <cp:lastModifiedBy>Mark A. Popecki</cp:lastModifiedBy>
  <cp:revision>9</cp:revision>
  <dcterms:created xsi:type="dcterms:W3CDTF">2024-08-21T02:49:28Z</dcterms:created>
  <dcterms:modified xsi:type="dcterms:W3CDTF">2024-08-21T14:03:33Z</dcterms:modified>
</cp:coreProperties>
</file>