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3" r:id="rId2"/>
    <p:sldId id="260" r:id="rId3"/>
    <p:sldId id="257" r:id="rId4"/>
    <p:sldId id="262" r:id="rId5"/>
    <p:sldId id="266" r:id="rId6"/>
    <p:sldId id="265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3"/>
    <p:restoredTop sz="94580"/>
  </p:normalViewPr>
  <p:slideViewPr>
    <p:cSldViewPr snapToGrid="0" snapToObjects="1">
      <p:cViewPr>
        <p:scale>
          <a:sx n="61" d="100"/>
          <a:sy n="61" d="100"/>
        </p:scale>
        <p:origin x="2912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78C31-0C4A-B142-B97E-B339CADE6AD1}" type="datetimeFigureOut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AB14-1A6F-D942-8477-5B070C7E8CC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042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9265C8-F3F1-F445-849E-D03B85B8C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AAFF946-A224-D744-B732-5D6F3ECC5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6EC8287-F844-2444-8755-0A301037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4646-8969-0A45-B186-1F7869622CA8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9EE376-2445-7344-9FD0-89AE47FD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A4699D-9E36-FC43-9D43-6BAAC8C3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5635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5CDA54-19C7-D34E-AF65-06469403A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A75BAE3-DCAE-F749-9922-04ACB9D84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338397-6724-3A46-9B0F-5E40B409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B01C-A790-6345-8156-A6341B76087D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0A5B2D-20F0-AB4A-8952-F5FE3AE20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B42F6BB-8B89-7647-B45F-562C5E377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4569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F77310D-ED99-B640-9894-7971D3048F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E596CA7-637C-9042-AE60-78928EE84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9C1AC7B-B583-6C48-AE3C-2DB840D6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F6E1-69CB-4B47-A2E5-77FDEE657D6E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89CEB9A-DBFA-074B-B9FA-CD1E2CA10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C1645A-DFB3-0C49-8916-655DFCB1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643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C57AA-3207-F241-BF70-0A9299D8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AB738B-10F4-CA42-B4D2-0A553FFE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ED5E33D-C558-C74E-A9CA-E6CFC3A0D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BE5BC-89FE-FC4B-A75C-66792CE255E7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15AAA77-75ED-A14C-A0C4-8AFF6517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FC7830-EE34-4B40-8099-14F66B19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BCAF642-F6C8-784C-A06F-3DE881AF03AA}"/>
              </a:ext>
            </a:extLst>
          </p:cNvPr>
          <p:cNvSpPr txBox="1"/>
          <p:nvPr userDrawn="1"/>
        </p:nvSpPr>
        <p:spPr>
          <a:xfrm>
            <a:off x="10913806" y="65335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844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3F13E7-501F-2042-9482-C70D3A1B4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84EEDCA-CB65-EC4D-8FB9-B9E205353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CC86FC-1259-C744-9833-DFC96819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C192-1840-5A47-B820-A13B35DDC12D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CB3992-CB05-9A4E-80B4-7F1F74B60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3FE25F-A261-7F46-B1A3-3B23D5DF1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770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07BAE0-118A-6148-8BD6-CD97A240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82214B-2F0E-0246-8D0F-D4C09E4A01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CD3B753-28EE-E244-B7FF-2421211C9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9DCCB0-34C8-B04D-A6C4-12AAC4D2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05E2-FDB4-6344-B744-C0C9BF56FA07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53FDCA0-2CB7-2844-8182-1B691C41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BD77449-5506-974A-80AC-25259A93B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6587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670F47-EC69-F642-B245-A764138D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DCB695-2CA6-384F-91A5-2DF8F21B8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CF2773F-1627-6448-BCD5-85ACFF538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62A184B-B169-6B4F-B35A-67315C6BF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40DE285-8318-9A40-95C8-65C7FEE4E6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87CC4AE-6388-C045-9244-B08C61DDC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C1D1-9D33-8F42-B0EC-CFBF0719EADC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D051F30-EC77-7D4C-A881-AC8D3031C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B1F55DF-CFE9-C743-9CE9-3B008141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89663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8415DF-C4AA-C14B-981C-872358B8B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370FB29-7C98-C94F-9478-3E93697A6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4465C-65C4-BE40-9F5B-2F537BC361A7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16E3FC6-714E-1941-8141-82A86B54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3B75A5F-8610-4D44-A2E3-5082CBC15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7142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3D42AB9-A1FC-1349-BA73-9DF320A1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A6FA-365C-2D46-85CE-DA5047BAA470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1CD34CC-230B-1D42-89CF-E273F8D06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C28F213-9D80-CD42-A15C-4668DCD6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8637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C589EC-0115-7846-88F2-78C15BE05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1D5BD-888B-2A4D-BB8E-230452A04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1A69EA0-2C76-7E41-B987-87DAF564A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91F3338-36C7-C742-9B60-C49ABCAE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2F08-6975-1945-B41D-94755F1C1624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62392E-39ED-B945-B5C5-A2EB3994B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8C9BDE-C3AB-2A47-9EC3-14C5D5B4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4657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B4DE1F-2DF4-8240-8ABE-73AF44D18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2CAE1E7-66F1-8F43-A021-0384707A0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92D11A9-B6CB-3C47-B396-034DCA7E6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3E78136-FFB5-054F-BA70-7D0475C3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090B-5B17-F243-A1CE-2A0D326772F5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E6E4A11-4280-6E4B-A6F1-12B74CE2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4E206E9-EC7F-4E4D-B8C8-5A75DA219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3146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C9A1C13-4D94-0A4C-B899-D19DC1B42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E8908E-99F6-4A44-AEB5-1945B7E6B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1448D8-F560-5C49-8C7F-5B1659591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DF234-DDA5-8344-B423-DF0B5D7700C3}" type="datetime1">
              <a:rPr kumimoji="1" lang="zh-TW" altLang="en-US" smtClean="0"/>
              <a:t>2024/8/21</a:t>
            </a:fld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FFF51B-362D-B349-9381-4D5E62370B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2042-4238-9C4D-8831-EA270475CBC3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id="{6F9CA6F2-3877-8745-9C12-617CE4693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1395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1F94F06F-ADD2-D142-94D7-1B69B2A7C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350" y="1541474"/>
            <a:ext cx="10033299" cy="1101153"/>
          </a:xfrm>
        </p:spPr>
        <p:txBody>
          <a:bodyPr/>
          <a:lstStyle/>
          <a:p>
            <a:r>
              <a:rPr lang="en-US" altLang="zh-TW" dirty="0"/>
              <a:t> The proposal of INTT workshop</a:t>
            </a:r>
            <a:endParaRPr lang="zh-TW" altLang="en-US" dirty="0"/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F7F377A0-764B-C841-991F-C517858DAF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76101"/>
              </p:ext>
            </p:extLst>
          </p:nvPr>
        </p:nvGraphicFramePr>
        <p:xfrm>
          <a:off x="2153999" y="3747023"/>
          <a:ext cx="7884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00">
                  <a:extLst>
                    <a:ext uri="{9D8B030D-6E8A-4147-A177-3AD203B41FA5}">
                      <a16:colId xmlns:a16="http://schemas.microsoft.com/office/drawing/2014/main" val="280608322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4104284715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786867117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3402411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Korea Univ.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Jaein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 Hwang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239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Nara Women Univ.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: Mahiro </a:t>
                      </a:r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Ikemoto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,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Yui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 Ishigaki,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Mai Kano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750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National Central Univ.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: Cheng-Wei Shih,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Wei-Che Tang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04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Rikkyo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 Univ.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Tomoya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kato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,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Takahiro Kikuchi, 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Ryota</a:t>
                      </a:r>
                      <a:r>
                        <a:rPr lang="en-US" altLang="zh-TW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b="0" dirty="0" err="1">
                          <a:solidFill>
                            <a:schemeClr val="tx1"/>
                          </a:solidFill>
                        </a:rPr>
                        <a:t>Shishikura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729930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09A7AD52-6B51-7D41-B659-E6656FC79D31}"/>
              </a:ext>
            </a:extLst>
          </p:cNvPr>
          <p:cNvSpPr txBox="1"/>
          <p:nvPr/>
        </p:nvSpPr>
        <p:spPr>
          <a:xfrm>
            <a:off x="0" y="6334780"/>
            <a:ext cx="7773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1400" dirty="0"/>
              <a:t>The people involved in the discussions are listed</a:t>
            </a:r>
          </a:p>
          <a:p>
            <a:r>
              <a:rPr kumimoji="1" lang="en-US" altLang="zh-TW" sz="1400" dirty="0"/>
              <a:t>List order followed by 1. the alphabet of Univ. name 2. the alphabet of surnames of people in given univ.</a:t>
            </a:r>
            <a:endParaRPr kumimoji="1" lang="zh-TW" altLang="en-US" sz="1400" dirty="0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id="{450545EF-99F9-A34E-8104-ED9DC181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1685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6A9BAE-6262-9E40-B68D-0D1CB2E3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174625"/>
            <a:ext cx="11176000" cy="625475"/>
          </a:xfrm>
        </p:spPr>
        <p:txBody>
          <a:bodyPr>
            <a:normAutofit fontScale="90000"/>
          </a:bodyPr>
          <a:lstStyle/>
          <a:p>
            <a:r>
              <a:rPr kumimoji="1" lang="en-US" altLang="zh-TW" dirty="0"/>
              <a:t>The planned direction of the workshop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F6C8B2-47D9-5C44-BEBC-F74E2C447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936625"/>
            <a:ext cx="11849100" cy="5746750"/>
          </a:xfrm>
        </p:spPr>
        <p:txBody>
          <a:bodyPr>
            <a:normAutofit fontScale="55000" lnSpcReduction="20000"/>
          </a:bodyPr>
          <a:lstStyle/>
          <a:p>
            <a:r>
              <a:rPr kumimoji="1" lang="en-US" altLang="zh-TW" dirty="0"/>
              <a:t>3 sessions for students </a:t>
            </a:r>
          </a:p>
          <a:p>
            <a:pPr lvl="1"/>
            <a:r>
              <a:rPr kumimoji="1" lang="en-US" altLang="zh-TW" dirty="0"/>
              <a:t>Intro. of work plan in the first day morning (5 min), mid progress report in first Friday afternoon (10 min), final report in second Friday afternoon (20 min)</a:t>
            </a:r>
            <a:endParaRPr kumimoji="1" lang="zh-TW" altLang="en-US" dirty="0"/>
          </a:p>
          <a:p>
            <a:pPr>
              <a:buFont typeface="Arial" panose="020B0604020202020204" pitchFamily="34" charset="0"/>
              <a:buChar char="•"/>
            </a:pPr>
            <a:endParaRPr kumimoji="1" lang="en-US" altLang="zh-TW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zh-TW" dirty="0"/>
              <a:t>We want to keep the INTT commissioning review, presentation in the first session of the second day</a:t>
            </a:r>
            <a:endParaRPr lang="en-US" altLang="zh-TW" dirty="0">
              <a:solidFill>
                <a:srgbClr val="2E3842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endParaRPr lang="en-US" altLang="zh-TW" dirty="0">
              <a:solidFill>
                <a:srgbClr val="2E3842"/>
              </a:solidFill>
              <a:effectLst/>
              <a:latin typeface="Helvetica Neue" panose="02000503000000020004" pitchFamily="2" charset="0"/>
            </a:endParaRPr>
          </a:p>
          <a:p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We want to be focusing on working. T</a:t>
            </a:r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herefore, plan </a:t>
            </a:r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to concentrate the presentations, just have everything in one session</a:t>
            </a:r>
          </a:p>
          <a:p>
            <a:endParaRPr lang="en-US" altLang="zh-TW" dirty="0">
              <a:solidFill>
                <a:srgbClr val="2E3842"/>
              </a:solidFill>
              <a:effectLst/>
              <a:latin typeface="Helvetica Neue" panose="02000503000000020004" pitchFamily="2" charset="0"/>
            </a:endParaRP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We want to keep the F4A tutorial session</a:t>
            </a:r>
          </a:p>
          <a:p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We want to have a session for the INTT software tool contributors to introduce what tools they contributed, and how to use. For example Takashi (</a:t>
            </a:r>
            <a:r>
              <a:rPr lang="en-US" altLang="zh-TW" dirty="0" err="1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INTTEvent</a:t>
            </a:r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), Joseph (</a:t>
            </a:r>
            <a:r>
              <a:rPr lang="en-US" altLang="zh-TW" dirty="0" err="1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INTTmap</a:t>
            </a:r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), the conversion b/w online/offline/</a:t>
            </a:r>
            <a:r>
              <a:rPr lang="en-US" altLang="zh-TW" dirty="0" err="1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rawhits</a:t>
            </a:r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 etc.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Example code would be even appreciated 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Sessions scheduled in the beginning of workshop, so people can use the tools</a:t>
            </a:r>
          </a:p>
          <a:p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We have the session to write down the work summary everyday, the written work summary will be the references of the student’s progress/final reports</a:t>
            </a:r>
          </a:p>
          <a:p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There might be something missing in our INTT wiki, we have one session to work on it (everyone works on it)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The seniors write, and the juniors read the wiki, to check what they think is missing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Propose to have one session given by </a:t>
            </a:r>
            <a:r>
              <a:rPr lang="en-US" altLang="zh-TW" dirty="0" err="1">
                <a:solidFill>
                  <a:srgbClr val="2E3842"/>
                </a:solidFill>
                <a:latin typeface="Helvetica Neue" panose="02000503000000020004" pitchFamily="2" charset="0"/>
              </a:rPr>
              <a:t>Akitomo</a:t>
            </a:r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 prior to this session, introducing the guidance of writing our INTT wiki, and some useful tips of writing wiki</a:t>
            </a:r>
          </a:p>
          <a:p>
            <a:pPr marL="0" indent="0">
              <a:buNone/>
            </a:pPr>
            <a:endParaRPr lang="en-US" altLang="zh-TW" dirty="0">
              <a:solidFill>
                <a:srgbClr val="2E3842"/>
              </a:solidFill>
              <a:effectLst/>
              <a:latin typeface="Helvetica Neue" panose="02000503000000020004" pitchFamily="2" charset="0"/>
            </a:endParaRPr>
          </a:p>
          <a:p>
            <a:pPr marL="0" indent="0">
              <a:buNone/>
            </a:pPr>
            <a:endParaRPr lang="en-US" altLang="zh-TW" dirty="0">
              <a:solidFill>
                <a:srgbClr val="2E3842"/>
              </a:solidFill>
              <a:effectLst/>
              <a:latin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rgbClr val="2E3842"/>
                </a:solidFill>
                <a:effectLst/>
                <a:latin typeface="Helvetica Neue" panose="02000503000000020004" pitchFamily="2" charset="0"/>
              </a:rPr>
              <a:t>--</a:t>
            </a:r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85E10BB-C658-CD40-AB51-C8E7A6D3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2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6975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D990CDD4-5AB3-0146-BFA1-DE5489089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688218"/>
              </p:ext>
            </p:extLst>
          </p:nvPr>
        </p:nvGraphicFramePr>
        <p:xfrm>
          <a:off x="-7518400" y="0"/>
          <a:ext cx="26654140" cy="716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5147813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324460848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3105155456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1472254295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516990379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173421265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4203352600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191342508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358532578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779747670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13930842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4034599116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1386181269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619280397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011490869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3426644070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871867881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443606784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415187743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3160559234"/>
                    </a:ext>
                  </a:extLst>
                </a:gridCol>
                <a:gridCol w="1275107">
                  <a:extLst>
                    <a:ext uri="{9D8B030D-6E8A-4147-A177-3AD203B41FA5}">
                      <a16:colId xmlns:a16="http://schemas.microsoft.com/office/drawing/2014/main" val="2305089696"/>
                    </a:ext>
                  </a:extLst>
                </a:gridCol>
              </a:tblGrid>
              <a:tr h="623455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68417303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Welcome </a:t>
                      </a:r>
                    </a:p>
                    <a:p>
                      <a:pPr algn="ctr"/>
                      <a:r>
                        <a:rPr lang="en-US" altLang="zh-TW" dirty="0"/>
                        <a:t>/</a:t>
                      </a:r>
                    </a:p>
                    <a:p>
                      <a:pPr algn="ctr"/>
                      <a:r>
                        <a:rPr lang="en-US" altLang="zh-TW" dirty="0"/>
                        <a:t>paperwork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Opening</a:t>
                      </a:r>
                      <a:endParaRPr lang="zh-TW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Student session 1, intro. (5 min)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10" gridSpan="3">
                  <a:txBody>
                    <a:bodyPr/>
                    <a:lstStyle/>
                    <a:p>
                      <a:pPr algn="ctr"/>
                      <a:r>
                        <a:rPr lang="en-US" altLang="zh-TW" sz="6000" dirty="0"/>
                        <a:t>Lunch</a:t>
                      </a:r>
                    </a:p>
                    <a:p>
                      <a:pPr algn="ctr"/>
                      <a:r>
                        <a:rPr lang="en-US" altLang="zh-TW" sz="6000" dirty="0"/>
                        <a:t>time</a:t>
                      </a:r>
                      <a:endParaRPr lang="zh-TW" altLang="en-US" sz="6000" dirty="0"/>
                    </a:p>
                  </a:txBody>
                  <a:tcPr anchor="ctr"/>
                </a:tc>
                <a:tc rowSpan="10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Fun4All tutorial 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/>
                      <a:r>
                        <a:rPr lang="en-US" altLang="zh-TW" sz="3000" dirty="0"/>
                        <a:t>Break</a:t>
                      </a:r>
                      <a:endParaRPr lang="zh-TW" altLang="en-US" sz="30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Fun4All tutorial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INTT wiki intro.</a:t>
                      </a:r>
                      <a:endParaRPr lang="zh-TW" altLang="en-US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Work summary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148876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2</a:t>
                      </a:r>
                      <a:endParaRPr lang="zh-TW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INTT commissioning review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INTT wiki documentation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err="1"/>
                        <a:t>Coresoftware</a:t>
                      </a:r>
                      <a:r>
                        <a:rPr lang="en-US" altLang="zh-TW" dirty="0"/>
                        <a:t> review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F4A w/ </a:t>
                      </a:r>
                      <a:r>
                        <a:rPr lang="en-US" altLang="zh-TW" dirty="0" err="1"/>
                        <a:t>coresoftware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F4A w/ </a:t>
                      </a:r>
                      <a:r>
                        <a:rPr lang="en-US" altLang="zh-TW" dirty="0" err="1"/>
                        <a:t>coresoftware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1468420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3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4783437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6336410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5</a:t>
                      </a:r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Student presentation 2, progress (10 mins)</a:t>
                      </a:r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185147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6</a:t>
                      </a:r>
                      <a:endParaRPr lang="zh-TW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Work summary</a:t>
                      </a:r>
                      <a:endParaRPr lang="zh-TW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82014681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7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454697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2877362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9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8811983"/>
                  </a:ext>
                </a:extLst>
              </a:tr>
              <a:tr h="623455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Day 10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gridSpan="3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Student presentation 3, final (20 min)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Closing 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631546"/>
                  </a:ext>
                </a:extLst>
              </a:tr>
            </a:tbl>
          </a:graphicData>
        </a:graphic>
      </p:graphicFrame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FD06B12-9EEA-7045-A118-9FCF9FBC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986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6A9BAE-6262-9E40-B68D-0D1CB2E3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174625"/>
            <a:ext cx="11176000" cy="625475"/>
          </a:xfrm>
        </p:spPr>
        <p:txBody>
          <a:bodyPr>
            <a:normAutofit fontScale="90000"/>
          </a:bodyPr>
          <a:lstStyle/>
          <a:p>
            <a:r>
              <a:rPr kumimoji="1" lang="en-US" altLang="zh-TW" dirty="0"/>
              <a:t>Session descriptions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F6C8B2-47D9-5C44-BEBC-F74E2C447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936625"/>
            <a:ext cx="11849100" cy="5746750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F4A tutorial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We’d like to propose short fun4all tutorial session to remind/catch up basic idea/structure of Fun4All as a reminder for some students.</a:t>
            </a: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INTT related </a:t>
            </a:r>
            <a:r>
              <a:rPr lang="en-US" altLang="zh-TW" dirty="0" err="1">
                <a:solidFill>
                  <a:srgbClr val="2E3842"/>
                </a:solidFill>
                <a:latin typeface="Helvetica Neue" panose="02000503000000020004" pitchFamily="2" charset="0"/>
              </a:rPr>
              <a:t>Coresoftware</a:t>
            </a:r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 review 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We want to have review session about INTT related </a:t>
            </a:r>
            <a:r>
              <a:rPr lang="en-US" altLang="zh-TW" dirty="0" err="1">
                <a:solidFill>
                  <a:srgbClr val="2E3842"/>
                </a:solidFill>
                <a:latin typeface="Helvetica Neue" panose="02000503000000020004" pitchFamily="2" charset="0"/>
              </a:rPr>
              <a:t>Coresoftware</a:t>
            </a:r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. Just reviewing /reading code cannot be best way to learn the code. Let’s try to use in following session </a:t>
            </a: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F4A w/ </a:t>
            </a:r>
            <a:r>
              <a:rPr lang="en-US" altLang="zh-TW" dirty="0" err="1">
                <a:solidFill>
                  <a:srgbClr val="2E3842"/>
                </a:solidFill>
                <a:latin typeface="Helvetica Neue" panose="02000503000000020004" pitchFamily="2" charset="0"/>
              </a:rPr>
              <a:t>coresoftware</a:t>
            </a:r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We had Fun4All session last year, so it would be great if we can have extended fun4all session with real analysis module in </a:t>
            </a:r>
            <a:r>
              <a:rPr lang="en-US" altLang="zh-TW" dirty="0" err="1">
                <a:solidFill>
                  <a:srgbClr val="2E3842"/>
                </a:solidFill>
                <a:latin typeface="Helvetica Neue" panose="02000503000000020004" pitchFamily="2" charset="0"/>
              </a:rPr>
              <a:t>coresoftware</a:t>
            </a:r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 </a:t>
            </a:r>
          </a:p>
          <a:p>
            <a:pPr lvl="1"/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AD0151-F389-5647-A31F-7044708F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862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FF0D35-9124-6ADE-568A-F46FA989C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BACKUP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F39005-C66D-EEBA-7326-93D0D52B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2089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6A9BAE-6262-9E40-B68D-0D1CB2E3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1302780"/>
            <a:ext cx="11176000" cy="625475"/>
          </a:xfrm>
        </p:spPr>
        <p:txBody>
          <a:bodyPr>
            <a:normAutofit fontScale="90000"/>
          </a:bodyPr>
          <a:lstStyle/>
          <a:p>
            <a:r>
              <a:rPr kumimoji="1" lang="en-US" altLang="zh-TW" dirty="0"/>
              <a:t>Topics we might want to learn in the F4A sessions</a:t>
            </a:r>
            <a:endParaRPr kumimoji="1"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F6C8B2-47D9-5C44-BEBC-F74E2C447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800" y="2064780"/>
            <a:ext cx="11849100" cy="4291570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CDB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Where to find the list of available CDB files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How to interact with it</a:t>
            </a:r>
          </a:p>
          <a:p>
            <a:pPr lvl="1"/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Example ? INTT channel masking</a:t>
            </a:r>
          </a:p>
          <a:p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Geant4 simulation…?</a:t>
            </a:r>
          </a:p>
          <a:p>
            <a:endParaRPr lang="en-US" altLang="zh-TW" dirty="0">
              <a:solidFill>
                <a:srgbClr val="2E3842"/>
              </a:solidFill>
              <a:latin typeface="Helvetica Neue" panose="02000503000000020004" pitchFamily="2" charset="0"/>
            </a:endParaRPr>
          </a:p>
          <a:p>
            <a:r>
              <a:rPr lang="en-US" altLang="zh-TW" dirty="0">
                <a:solidFill>
                  <a:srgbClr val="2E3842"/>
                </a:solidFill>
                <a:latin typeface="Helvetica Neue" panose="02000503000000020004" pitchFamily="2" charset="0"/>
              </a:rPr>
              <a:t>Something else…?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0AD0151-F389-5647-A31F-7044708F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2042-4238-9C4D-8831-EA270475CBC3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DF3A7D1-1F60-D620-449D-DB122142A0CF}"/>
              </a:ext>
            </a:extLst>
          </p:cNvPr>
          <p:cNvSpPr txBox="1">
            <a:spLocks/>
          </p:cNvSpPr>
          <p:nvPr/>
        </p:nvSpPr>
        <p:spPr>
          <a:xfrm>
            <a:off x="386938" y="81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en-US" altLang="ja-JP"/>
              <a:t>BACKUP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43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570</Words>
  <Application>Microsoft Macintosh PowerPoint</Application>
  <PresentationFormat>ワイド画面</PresentationFormat>
  <Paragraphs>102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 Neue</vt:lpstr>
      <vt:lpstr>Office 佈景主題</vt:lpstr>
      <vt:lpstr> The proposal of INTT workshop</vt:lpstr>
      <vt:lpstr>The planned direction of the workshop</vt:lpstr>
      <vt:lpstr>PowerPoint プレゼンテーション</vt:lpstr>
      <vt:lpstr>Session descriptions</vt:lpstr>
      <vt:lpstr>BACKUP</vt:lpstr>
      <vt:lpstr>Topics we might want to learn in the F4A sessions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daniel30915@g.ncu.edu.tw</dc:creator>
  <cp:lastModifiedBy>RYOTA SHISHIKURA</cp:lastModifiedBy>
  <cp:revision>18</cp:revision>
  <dcterms:created xsi:type="dcterms:W3CDTF">2024-08-18T22:48:09Z</dcterms:created>
  <dcterms:modified xsi:type="dcterms:W3CDTF">2024-08-21T13:44:27Z</dcterms:modified>
</cp:coreProperties>
</file>