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11"/>
  </p:notesMasterIdLst>
  <p:sldIdLst>
    <p:sldId id="3897" r:id="rId2"/>
    <p:sldId id="4266" r:id="rId3"/>
    <p:sldId id="4274" r:id="rId4"/>
    <p:sldId id="4280" r:id="rId5"/>
    <p:sldId id="4281" r:id="rId6"/>
    <p:sldId id="4278" r:id="rId7"/>
    <p:sldId id="4282" r:id="rId8"/>
    <p:sldId id="4285" r:id="rId9"/>
    <p:sldId id="428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 userDrawn="1">
          <p15:clr>
            <a:srgbClr val="A4A3A4"/>
          </p15:clr>
        </p15:guide>
        <p15:guide id="2" orient="horz" pos="3108" userDrawn="1">
          <p15:clr>
            <a:srgbClr val="A4A3A4"/>
          </p15:clr>
        </p15:guide>
        <p15:guide id="3" orient="horz" pos="492" userDrawn="1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604" userDrawn="1">
          <p15:clr>
            <a:srgbClr val="A4A3A4"/>
          </p15:clr>
        </p15:guide>
        <p15:guide id="6" pos="5544" userDrawn="1">
          <p15:clr>
            <a:srgbClr val="A4A3A4"/>
          </p15:clr>
        </p15:guide>
        <p15:guide id="7" pos="288" userDrawn="1">
          <p15:clr>
            <a:srgbClr val="A4A3A4"/>
          </p15:clr>
        </p15:guide>
        <p15:guide id="8" pos="1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BF5B00"/>
    <a:srgbClr val="006297"/>
    <a:srgbClr val="7030A0"/>
    <a:srgbClr val="007836"/>
    <a:srgbClr val="FF40FF"/>
    <a:srgbClr val="0B1F8F"/>
    <a:srgbClr val="A12B2F"/>
    <a:srgbClr val="ECAA00"/>
    <a:srgbClr val="767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52" autoAdjust="0"/>
    <p:restoredTop sz="88767" autoAdjust="0"/>
  </p:normalViewPr>
  <p:slideViewPr>
    <p:cSldViewPr snapToGrid="0" showGuides="1">
      <p:cViewPr varScale="1">
        <p:scale>
          <a:sx n="147" d="100"/>
          <a:sy n="147" d="100"/>
        </p:scale>
        <p:origin x="216" y="232"/>
      </p:cViewPr>
      <p:guideLst>
        <p:guide orient="horz" pos="276"/>
        <p:guide orient="horz" pos="3108"/>
        <p:guide orient="horz" pos="492"/>
        <p:guide orient="horz" pos="895"/>
        <p:guide orient="horz" pos="2604"/>
        <p:guide pos="5544"/>
        <p:guide pos="288"/>
        <p:guide pos="1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88E068-085D-B34D-A1B4-7055135C5904}" type="doc">
      <dgm:prSet loTypeId="urn:microsoft.com/office/officeart/2009/3/layout/RandomtoResult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F0F2F1-D958-5649-8BC3-861439BA48E4}">
      <dgm:prSet phldrT="[Text]"/>
      <dgm:spPr/>
      <dgm:t>
        <a:bodyPr/>
        <a:lstStyle/>
        <a:p>
          <a:r>
            <a:rPr lang="en-US" dirty="0"/>
            <a:t>Anticipated or Discovered Changes</a:t>
          </a:r>
        </a:p>
      </dgm:t>
    </dgm:pt>
    <dgm:pt modelId="{B387D3F7-48DA-2348-B92D-C7FBDAECDA0C}" type="parTrans" cxnId="{20130EB3-51C6-7E45-88F6-93950047B7F1}">
      <dgm:prSet/>
      <dgm:spPr/>
      <dgm:t>
        <a:bodyPr/>
        <a:lstStyle/>
        <a:p>
          <a:endParaRPr lang="en-US"/>
        </a:p>
      </dgm:t>
    </dgm:pt>
    <dgm:pt modelId="{028710B1-C270-B842-99D1-81B47076E353}" type="sibTrans" cxnId="{20130EB3-51C6-7E45-88F6-93950047B7F1}">
      <dgm:prSet/>
      <dgm:spPr/>
      <dgm:t>
        <a:bodyPr/>
        <a:lstStyle/>
        <a:p>
          <a:endParaRPr lang="en-US"/>
        </a:p>
      </dgm:t>
    </dgm:pt>
    <dgm:pt modelId="{050CF543-0D92-CF42-95DC-3A6F1553813E}">
      <dgm:prSet phldrT="[Text]"/>
      <dgm:spPr/>
      <dgm:t>
        <a:bodyPr/>
        <a:lstStyle/>
        <a:p>
          <a:r>
            <a:rPr lang="en-US" dirty="0"/>
            <a:t>Screen In through normal processes (Design, Operations Meetings, Event Notification)</a:t>
          </a:r>
        </a:p>
      </dgm:t>
    </dgm:pt>
    <dgm:pt modelId="{80BE9318-CFA7-174B-8224-DAFB3F3C9404}" type="parTrans" cxnId="{532F8B55-8D00-CA4D-B276-E6B08E014CA8}">
      <dgm:prSet/>
      <dgm:spPr/>
      <dgm:t>
        <a:bodyPr/>
        <a:lstStyle/>
        <a:p>
          <a:endParaRPr lang="en-US"/>
        </a:p>
      </dgm:t>
    </dgm:pt>
    <dgm:pt modelId="{A490AAF2-098E-014C-9A6B-5D5F368E02E4}" type="sibTrans" cxnId="{532F8B55-8D00-CA4D-B276-E6B08E014CA8}">
      <dgm:prSet/>
      <dgm:spPr/>
      <dgm:t>
        <a:bodyPr/>
        <a:lstStyle/>
        <a:p>
          <a:endParaRPr lang="en-US"/>
        </a:p>
      </dgm:t>
    </dgm:pt>
    <dgm:pt modelId="{7F572467-E80C-6144-BCB8-C320BEB2016B}">
      <dgm:prSet phldrT="[Text]"/>
      <dgm:spPr/>
      <dgm:t>
        <a:bodyPr/>
        <a:lstStyle/>
        <a:p>
          <a:r>
            <a:rPr lang="en-US" dirty="0"/>
            <a:t>USI</a:t>
          </a:r>
        </a:p>
      </dgm:t>
    </dgm:pt>
    <dgm:pt modelId="{361F9B76-BA5A-2041-A932-8E434FE09C55}" type="parTrans" cxnId="{3869810D-5029-BA4E-9426-32CD62C67EE9}">
      <dgm:prSet/>
      <dgm:spPr/>
      <dgm:t>
        <a:bodyPr/>
        <a:lstStyle/>
        <a:p>
          <a:endParaRPr lang="en-US"/>
        </a:p>
      </dgm:t>
    </dgm:pt>
    <dgm:pt modelId="{2AF8742C-E2CD-5C4B-9BF6-B21EAC8A6211}" type="sibTrans" cxnId="{3869810D-5029-BA4E-9426-32CD62C67EE9}">
      <dgm:prSet/>
      <dgm:spPr/>
      <dgm:t>
        <a:bodyPr/>
        <a:lstStyle/>
        <a:p>
          <a:endParaRPr lang="en-US"/>
        </a:p>
      </dgm:t>
    </dgm:pt>
    <dgm:pt modelId="{66620414-F8F5-E842-AA75-0D43A3457ADD}">
      <dgm:prSet phldrT="[Text]"/>
      <dgm:spPr/>
      <dgm:t>
        <a:bodyPr/>
        <a:lstStyle/>
        <a:p>
          <a:r>
            <a:rPr lang="en-US" dirty="0"/>
            <a:t>Review change through USI Process</a:t>
          </a:r>
        </a:p>
      </dgm:t>
    </dgm:pt>
    <dgm:pt modelId="{C585E869-5AED-B444-AFC8-26703E3B2946}" type="parTrans" cxnId="{DB5CA1B2-E669-BC4E-A126-F93226A4D0B5}">
      <dgm:prSet/>
      <dgm:spPr/>
      <dgm:t>
        <a:bodyPr/>
        <a:lstStyle/>
        <a:p>
          <a:endParaRPr lang="en-US"/>
        </a:p>
      </dgm:t>
    </dgm:pt>
    <dgm:pt modelId="{93AE078A-2D05-0248-A5F7-A210188AF5AE}" type="sibTrans" cxnId="{DB5CA1B2-E669-BC4E-A126-F93226A4D0B5}">
      <dgm:prSet/>
      <dgm:spPr/>
      <dgm:t>
        <a:bodyPr/>
        <a:lstStyle/>
        <a:p>
          <a:endParaRPr lang="en-US"/>
        </a:p>
      </dgm:t>
    </dgm:pt>
    <dgm:pt modelId="{92E0AD13-6914-314D-9146-CE04A372FFE7}" type="pres">
      <dgm:prSet presAssocID="{9788E068-085D-B34D-A1B4-7055135C5904}" presName="Name0" presStyleCnt="0">
        <dgm:presLayoutVars>
          <dgm:dir/>
          <dgm:animOne val="branch"/>
          <dgm:animLvl val="lvl"/>
        </dgm:presLayoutVars>
      </dgm:prSet>
      <dgm:spPr/>
    </dgm:pt>
    <dgm:pt modelId="{E48CCD87-2342-5548-AA51-2A26C61D5968}" type="pres">
      <dgm:prSet presAssocID="{D9F0F2F1-D958-5649-8BC3-861439BA48E4}" presName="chaos" presStyleCnt="0"/>
      <dgm:spPr/>
    </dgm:pt>
    <dgm:pt modelId="{30D0E5A1-78E2-6748-BE83-371AEBC86649}" type="pres">
      <dgm:prSet presAssocID="{D9F0F2F1-D958-5649-8BC3-861439BA48E4}" presName="parTx1" presStyleLbl="revTx" presStyleIdx="0" presStyleCnt="3"/>
      <dgm:spPr/>
    </dgm:pt>
    <dgm:pt modelId="{3A654555-F836-2C41-B3AD-6EBFF394654F}" type="pres">
      <dgm:prSet presAssocID="{D9F0F2F1-D958-5649-8BC3-861439BA48E4}" presName="desTx1" presStyleLbl="revTx" presStyleIdx="1" presStyleCnt="3" custLinFactNeighborX="-2401" custLinFactNeighborY="39113">
        <dgm:presLayoutVars>
          <dgm:bulletEnabled val="1"/>
        </dgm:presLayoutVars>
      </dgm:prSet>
      <dgm:spPr/>
    </dgm:pt>
    <dgm:pt modelId="{464959F0-AEBC-FD4B-8B81-D168F7962D55}" type="pres">
      <dgm:prSet presAssocID="{D9F0F2F1-D958-5649-8BC3-861439BA48E4}" presName="c1" presStyleLbl="node1" presStyleIdx="0" presStyleCnt="19"/>
      <dgm:spPr/>
    </dgm:pt>
    <dgm:pt modelId="{CF0CFEEA-E444-6541-BB9E-614A433AA7C8}" type="pres">
      <dgm:prSet presAssocID="{D9F0F2F1-D958-5649-8BC3-861439BA48E4}" presName="c2" presStyleLbl="node1" presStyleIdx="1" presStyleCnt="19"/>
      <dgm:spPr/>
    </dgm:pt>
    <dgm:pt modelId="{C17D07C4-AC93-214F-844D-CF4631517D69}" type="pres">
      <dgm:prSet presAssocID="{D9F0F2F1-D958-5649-8BC3-861439BA48E4}" presName="c3" presStyleLbl="node1" presStyleIdx="2" presStyleCnt="19"/>
      <dgm:spPr/>
    </dgm:pt>
    <dgm:pt modelId="{7BE99903-7036-0440-A6C8-D271112ED124}" type="pres">
      <dgm:prSet presAssocID="{D9F0F2F1-D958-5649-8BC3-861439BA48E4}" presName="c4" presStyleLbl="node1" presStyleIdx="3" presStyleCnt="19"/>
      <dgm:spPr/>
    </dgm:pt>
    <dgm:pt modelId="{F60C9C30-10E1-CC42-9409-AEEB6C118112}" type="pres">
      <dgm:prSet presAssocID="{D9F0F2F1-D958-5649-8BC3-861439BA48E4}" presName="c5" presStyleLbl="node1" presStyleIdx="4" presStyleCnt="19"/>
      <dgm:spPr/>
    </dgm:pt>
    <dgm:pt modelId="{57E950A7-E4B2-954E-9E1C-69E762D0E9D1}" type="pres">
      <dgm:prSet presAssocID="{D9F0F2F1-D958-5649-8BC3-861439BA48E4}" presName="c6" presStyleLbl="node1" presStyleIdx="5" presStyleCnt="19"/>
      <dgm:spPr/>
    </dgm:pt>
    <dgm:pt modelId="{351AAFC0-8E63-2B4D-B8D7-C9B7E7394E17}" type="pres">
      <dgm:prSet presAssocID="{D9F0F2F1-D958-5649-8BC3-861439BA48E4}" presName="c7" presStyleLbl="node1" presStyleIdx="6" presStyleCnt="19"/>
      <dgm:spPr/>
    </dgm:pt>
    <dgm:pt modelId="{139400CB-069E-3145-942A-167967E7048D}" type="pres">
      <dgm:prSet presAssocID="{D9F0F2F1-D958-5649-8BC3-861439BA48E4}" presName="c8" presStyleLbl="node1" presStyleIdx="7" presStyleCnt="19"/>
      <dgm:spPr/>
    </dgm:pt>
    <dgm:pt modelId="{4EFF267E-FDD7-C049-8CEB-D8BDB56D5768}" type="pres">
      <dgm:prSet presAssocID="{D9F0F2F1-D958-5649-8BC3-861439BA48E4}" presName="c9" presStyleLbl="node1" presStyleIdx="8" presStyleCnt="19"/>
      <dgm:spPr/>
    </dgm:pt>
    <dgm:pt modelId="{8BAEA4CB-57C0-AD48-B810-92057791F00C}" type="pres">
      <dgm:prSet presAssocID="{D9F0F2F1-D958-5649-8BC3-861439BA48E4}" presName="c10" presStyleLbl="node1" presStyleIdx="9" presStyleCnt="19"/>
      <dgm:spPr/>
    </dgm:pt>
    <dgm:pt modelId="{88EC624F-D059-B444-95CD-1C39698A63AA}" type="pres">
      <dgm:prSet presAssocID="{D9F0F2F1-D958-5649-8BC3-861439BA48E4}" presName="c11" presStyleLbl="node1" presStyleIdx="10" presStyleCnt="19"/>
      <dgm:spPr/>
    </dgm:pt>
    <dgm:pt modelId="{D325945D-DFBB-BD45-A572-59E026588005}" type="pres">
      <dgm:prSet presAssocID="{D9F0F2F1-D958-5649-8BC3-861439BA48E4}" presName="c12" presStyleLbl="node1" presStyleIdx="11" presStyleCnt="19"/>
      <dgm:spPr/>
    </dgm:pt>
    <dgm:pt modelId="{667E9418-4191-BF49-B73F-F37F9B70B5F1}" type="pres">
      <dgm:prSet presAssocID="{D9F0F2F1-D958-5649-8BC3-861439BA48E4}" presName="c13" presStyleLbl="node1" presStyleIdx="12" presStyleCnt="19"/>
      <dgm:spPr/>
    </dgm:pt>
    <dgm:pt modelId="{8CF34B4C-9C42-D843-9132-F590BE250E35}" type="pres">
      <dgm:prSet presAssocID="{D9F0F2F1-D958-5649-8BC3-861439BA48E4}" presName="c14" presStyleLbl="node1" presStyleIdx="13" presStyleCnt="19"/>
      <dgm:spPr/>
    </dgm:pt>
    <dgm:pt modelId="{3758BC9D-E9C5-D14B-A319-3D7C38AC6421}" type="pres">
      <dgm:prSet presAssocID="{D9F0F2F1-D958-5649-8BC3-861439BA48E4}" presName="c15" presStyleLbl="node1" presStyleIdx="14" presStyleCnt="19"/>
      <dgm:spPr/>
    </dgm:pt>
    <dgm:pt modelId="{05D76096-8029-354E-97ED-F77FE6D27C40}" type="pres">
      <dgm:prSet presAssocID="{D9F0F2F1-D958-5649-8BC3-861439BA48E4}" presName="c16" presStyleLbl="node1" presStyleIdx="15" presStyleCnt="19"/>
      <dgm:spPr/>
    </dgm:pt>
    <dgm:pt modelId="{4D8BAED3-2E92-0441-BF26-B61F15E57E73}" type="pres">
      <dgm:prSet presAssocID="{D9F0F2F1-D958-5649-8BC3-861439BA48E4}" presName="c17" presStyleLbl="node1" presStyleIdx="16" presStyleCnt="19"/>
      <dgm:spPr/>
    </dgm:pt>
    <dgm:pt modelId="{CE260534-7BCC-0D4E-8BA1-140C5AE65FFD}" type="pres">
      <dgm:prSet presAssocID="{D9F0F2F1-D958-5649-8BC3-861439BA48E4}" presName="c18" presStyleLbl="node1" presStyleIdx="17" presStyleCnt="19"/>
      <dgm:spPr/>
    </dgm:pt>
    <dgm:pt modelId="{2A84846A-3016-3140-9EBC-2EAD45F9AE60}" type="pres">
      <dgm:prSet presAssocID="{028710B1-C270-B842-99D1-81B47076E353}" presName="chevronComposite1" presStyleCnt="0"/>
      <dgm:spPr/>
    </dgm:pt>
    <dgm:pt modelId="{38F20412-51BB-3F48-90CA-1EEC26B866C8}" type="pres">
      <dgm:prSet presAssocID="{028710B1-C270-B842-99D1-81B47076E353}" presName="chevron1" presStyleLbl="sibTrans2D1" presStyleIdx="0" presStyleCnt="2"/>
      <dgm:spPr/>
    </dgm:pt>
    <dgm:pt modelId="{F362393C-5277-F74C-8CC9-FA14502F3BE7}" type="pres">
      <dgm:prSet presAssocID="{028710B1-C270-B842-99D1-81B47076E353}" presName="spChevron1" presStyleCnt="0"/>
      <dgm:spPr/>
    </dgm:pt>
    <dgm:pt modelId="{3153321B-8EC7-3148-A6A5-217E6E640407}" type="pres">
      <dgm:prSet presAssocID="{028710B1-C270-B842-99D1-81B47076E353}" presName="overlap" presStyleCnt="0"/>
      <dgm:spPr/>
    </dgm:pt>
    <dgm:pt modelId="{4CE9E364-F20D-884B-A6A0-2E112E37E5F4}" type="pres">
      <dgm:prSet presAssocID="{028710B1-C270-B842-99D1-81B47076E353}" presName="chevronComposite2" presStyleCnt="0"/>
      <dgm:spPr/>
    </dgm:pt>
    <dgm:pt modelId="{DA5167A4-64ED-B54E-B493-946897DD38EA}" type="pres">
      <dgm:prSet presAssocID="{028710B1-C270-B842-99D1-81B47076E353}" presName="chevron2" presStyleLbl="sibTrans2D1" presStyleIdx="1" presStyleCnt="2"/>
      <dgm:spPr/>
    </dgm:pt>
    <dgm:pt modelId="{C27D60C2-7091-0C4B-A106-465D717408E4}" type="pres">
      <dgm:prSet presAssocID="{028710B1-C270-B842-99D1-81B47076E353}" presName="spChevron2" presStyleCnt="0"/>
      <dgm:spPr/>
    </dgm:pt>
    <dgm:pt modelId="{C1BEF7FF-9FF8-3F4B-8C0C-2DF01D01365E}" type="pres">
      <dgm:prSet presAssocID="{7F572467-E80C-6144-BCB8-C320BEB2016B}" presName="last" presStyleCnt="0"/>
      <dgm:spPr/>
    </dgm:pt>
    <dgm:pt modelId="{47067319-5A2B-6541-ADD4-6F770E9191C2}" type="pres">
      <dgm:prSet presAssocID="{7F572467-E80C-6144-BCB8-C320BEB2016B}" presName="circleTx" presStyleLbl="node1" presStyleIdx="18" presStyleCnt="19"/>
      <dgm:spPr/>
    </dgm:pt>
    <dgm:pt modelId="{0886B43D-340C-2A40-BAE2-7A04E2205A10}" type="pres">
      <dgm:prSet presAssocID="{7F572467-E80C-6144-BCB8-C320BEB2016B}" presName="desTxN" presStyleLbl="revTx" presStyleIdx="2" presStyleCnt="3" custLinFactNeighborX="-1599" custLinFactNeighborY="52885">
        <dgm:presLayoutVars>
          <dgm:bulletEnabled val="1"/>
        </dgm:presLayoutVars>
      </dgm:prSet>
      <dgm:spPr/>
    </dgm:pt>
    <dgm:pt modelId="{3EDD7EF7-03AE-FB4F-A960-9204D820EC1D}" type="pres">
      <dgm:prSet presAssocID="{7F572467-E80C-6144-BCB8-C320BEB2016B}" presName="spN" presStyleCnt="0"/>
      <dgm:spPr/>
    </dgm:pt>
  </dgm:ptLst>
  <dgm:cxnLst>
    <dgm:cxn modelId="{3869810D-5029-BA4E-9426-32CD62C67EE9}" srcId="{9788E068-085D-B34D-A1B4-7055135C5904}" destId="{7F572467-E80C-6144-BCB8-C320BEB2016B}" srcOrd="1" destOrd="0" parTransId="{361F9B76-BA5A-2041-A932-8E434FE09C55}" sibTransId="{2AF8742C-E2CD-5C4B-9BF6-B21EAC8A6211}"/>
    <dgm:cxn modelId="{500B452B-BD89-6F46-B9D3-E7F3B7E32AC3}" type="presOf" srcId="{D9F0F2F1-D958-5649-8BC3-861439BA48E4}" destId="{30D0E5A1-78E2-6748-BE83-371AEBC86649}" srcOrd="0" destOrd="0" presId="urn:microsoft.com/office/officeart/2009/3/layout/RandomtoResultProcess"/>
    <dgm:cxn modelId="{532F8B55-8D00-CA4D-B276-E6B08E014CA8}" srcId="{D9F0F2F1-D958-5649-8BC3-861439BA48E4}" destId="{050CF543-0D92-CF42-95DC-3A6F1553813E}" srcOrd="0" destOrd="0" parTransId="{80BE9318-CFA7-174B-8224-DAFB3F3C9404}" sibTransId="{A490AAF2-098E-014C-9A6B-5D5F368E02E4}"/>
    <dgm:cxn modelId="{56BD9C84-D92E-9045-B76C-15D2DBB5F9E3}" type="presOf" srcId="{050CF543-0D92-CF42-95DC-3A6F1553813E}" destId="{3A654555-F836-2C41-B3AD-6EBFF394654F}" srcOrd="0" destOrd="0" presId="urn:microsoft.com/office/officeart/2009/3/layout/RandomtoResultProcess"/>
    <dgm:cxn modelId="{0473D295-C15C-8141-ABB3-572BD039650B}" type="presOf" srcId="{7F572467-E80C-6144-BCB8-C320BEB2016B}" destId="{47067319-5A2B-6541-ADD4-6F770E9191C2}" srcOrd="0" destOrd="0" presId="urn:microsoft.com/office/officeart/2009/3/layout/RandomtoResultProcess"/>
    <dgm:cxn modelId="{DB5CA1B2-E669-BC4E-A126-F93226A4D0B5}" srcId="{7F572467-E80C-6144-BCB8-C320BEB2016B}" destId="{66620414-F8F5-E842-AA75-0D43A3457ADD}" srcOrd="0" destOrd="0" parTransId="{C585E869-5AED-B444-AFC8-26703E3B2946}" sibTransId="{93AE078A-2D05-0248-A5F7-A210188AF5AE}"/>
    <dgm:cxn modelId="{20130EB3-51C6-7E45-88F6-93950047B7F1}" srcId="{9788E068-085D-B34D-A1B4-7055135C5904}" destId="{D9F0F2F1-D958-5649-8BC3-861439BA48E4}" srcOrd="0" destOrd="0" parTransId="{B387D3F7-48DA-2348-B92D-C7FBDAECDA0C}" sibTransId="{028710B1-C270-B842-99D1-81B47076E353}"/>
    <dgm:cxn modelId="{D5E399BF-2568-4243-AD57-F7CEA4FEC74D}" type="presOf" srcId="{66620414-F8F5-E842-AA75-0D43A3457ADD}" destId="{0886B43D-340C-2A40-BAE2-7A04E2205A10}" srcOrd="0" destOrd="0" presId="urn:microsoft.com/office/officeart/2009/3/layout/RandomtoResultProcess"/>
    <dgm:cxn modelId="{44BEC0C0-B225-2D4E-BECD-8774AE9B7D05}" type="presOf" srcId="{9788E068-085D-B34D-A1B4-7055135C5904}" destId="{92E0AD13-6914-314D-9146-CE04A372FFE7}" srcOrd="0" destOrd="0" presId="urn:microsoft.com/office/officeart/2009/3/layout/RandomtoResultProcess"/>
    <dgm:cxn modelId="{ADAE97EA-B2BD-5B44-830B-91888BC82B3F}" type="presParOf" srcId="{92E0AD13-6914-314D-9146-CE04A372FFE7}" destId="{E48CCD87-2342-5548-AA51-2A26C61D5968}" srcOrd="0" destOrd="0" presId="urn:microsoft.com/office/officeart/2009/3/layout/RandomtoResultProcess"/>
    <dgm:cxn modelId="{E64D03C9-12E4-D845-96D2-E0A5B3C99901}" type="presParOf" srcId="{E48CCD87-2342-5548-AA51-2A26C61D5968}" destId="{30D0E5A1-78E2-6748-BE83-371AEBC86649}" srcOrd="0" destOrd="0" presId="urn:microsoft.com/office/officeart/2009/3/layout/RandomtoResultProcess"/>
    <dgm:cxn modelId="{8455EA29-D19F-D846-BBE8-EAEB10317E23}" type="presParOf" srcId="{E48CCD87-2342-5548-AA51-2A26C61D5968}" destId="{3A654555-F836-2C41-B3AD-6EBFF394654F}" srcOrd="1" destOrd="0" presId="urn:microsoft.com/office/officeart/2009/3/layout/RandomtoResultProcess"/>
    <dgm:cxn modelId="{7876DA4C-8526-A447-8E0A-EE2270938CBD}" type="presParOf" srcId="{E48CCD87-2342-5548-AA51-2A26C61D5968}" destId="{464959F0-AEBC-FD4B-8B81-D168F7962D55}" srcOrd="2" destOrd="0" presId="urn:microsoft.com/office/officeart/2009/3/layout/RandomtoResultProcess"/>
    <dgm:cxn modelId="{72C6DBCD-6146-564B-B49D-2282120AF1E7}" type="presParOf" srcId="{E48CCD87-2342-5548-AA51-2A26C61D5968}" destId="{CF0CFEEA-E444-6541-BB9E-614A433AA7C8}" srcOrd="3" destOrd="0" presId="urn:microsoft.com/office/officeart/2009/3/layout/RandomtoResultProcess"/>
    <dgm:cxn modelId="{3D04472C-94B4-7647-96CA-D02A5E027905}" type="presParOf" srcId="{E48CCD87-2342-5548-AA51-2A26C61D5968}" destId="{C17D07C4-AC93-214F-844D-CF4631517D69}" srcOrd="4" destOrd="0" presId="urn:microsoft.com/office/officeart/2009/3/layout/RandomtoResultProcess"/>
    <dgm:cxn modelId="{3E022958-F095-3349-AF6C-D40BF65016B7}" type="presParOf" srcId="{E48CCD87-2342-5548-AA51-2A26C61D5968}" destId="{7BE99903-7036-0440-A6C8-D271112ED124}" srcOrd="5" destOrd="0" presId="urn:microsoft.com/office/officeart/2009/3/layout/RandomtoResultProcess"/>
    <dgm:cxn modelId="{8D39CA0E-0053-8644-A156-9D78276E0BEB}" type="presParOf" srcId="{E48CCD87-2342-5548-AA51-2A26C61D5968}" destId="{F60C9C30-10E1-CC42-9409-AEEB6C118112}" srcOrd="6" destOrd="0" presId="urn:microsoft.com/office/officeart/2009/3/layout/RandomtoResultProcess"/>
    <dgm:cxn modelId="{27CF4635-656E-6045-80D6-D901D09FB757}" type="presParOf" srcId="{E48CCD87-2342-5548-AA51-2A26C61D5968}" destId="{57E950A7-E4B2-954E-9E1C-69E762D0E9D1}" srcOrd="7" destOrd="0" presId="urn:microsoft.com/office/officeart/2009/3/layout/RandomtoResultProcess"/>
    <dgm:cxn modelId="{32A93B7F-8ECD-8B45-89BA-D9B5FCA844C6}" type="presParOf" srcId="{E48CCD87-2342-5548-AA51-2A26C61D5968}" destId="{351AAFC0-8E63-2B4D-B8D7-C9B7E7394E17}" srcOrd="8" destOrd="0" presId="urn:microsoft.com/office/officeart/2009/3/layout/RandomtoResultProcess"/>
    <dgm:cxn modelId="{461DBAC2-3ABF-874E-84C1-99ED886B74B5}" type="presParOf" srcId="{E48CCD87-2342-5548-AA51-2A26C61D5968}" destId="{139400CB-069E-3145-942A-167967E7048D}" srcOrd="9" destOrd="0" presId="urn:microsoft.com/office/officeart/2009/3/layout/RandomtoResultProcess"/>
    <dgm:cxn modelId="{0643115A-794C-F64A-9630-4E7846F46CFA}" type="presParOf" srcId="{E48CCD87-2342-5548-AA51-2A26C61D5968}" destId="{4EFF267E-FDD7-C049-8CEB-D8BDB56D5768}" srcOrd="10" destOrd="0" presId="urn:microsoft.com/office/officeart/2009/3/layout/RandomtoResultProcess"/>
    <dgm:cxn modelId="{D6DB7FAA-DEAF-F746-9AA6-DEB030B91C1F}" type="presParOf" srcId="{E48CCD87-2342-5548-AA51-2A26C61D5968}" destId="{8BAEA4CB-57C0-AD48-B810-92057791F00C}" srcOrd="11" destOrd="0" presId="urn:microsoft.com/office/officeart/2009/3/layout/RandomtoResultProcess"/>
    <dgm:cxn modelId="{DE3FA298-FE65-9B43-806F-6BAAF2158908}" type="presParOf" srcId="{E48CCD87-2342-5548-AA51-2A26C61D5968}" destId="{88EC624F-D059-B444-95CD-1C39698A63AA}" srcOrd="12" destOrd="0" presId="urn:microsoft.com/office/officeart/2009/3/layout/RandomtoResultProcess"/>
    <dgm:cxn modelId="{8F4EA56B-35E6-734A-AADC-7D5BD3FA2965}" type="presParOf" srcId="{E48CCD87-2342-5548-AA51-2A26C61D5968}" destId="{D325945D-DFBB-BD45-A572-59E026588005}" srcOrd="13" destOrd="0" presId="urn:microsoft.com/office/officeart/2009/3/layout/RandomtoResultProcess"/>
    <dgm:cxn modelId="{F5BAD538-E1EA-694C-8DAF-4EB49D6642EF}" type="presParOf" srcId="{E48CCD87-2342-5548-AA51-2A26C61D5968}" destId="{667E9418-4191-BF49-B73F-F37F9B70B5F1}" srcOrd="14" destOrd="0" presId="urn:microsoft.com/office/officeart/2009/3/layout/RandomtoResultProcess"/>
    <dgm:cxn modelId="{150820F9-D307-7D45-BA5B-F4E4CF45AE77}" type="presParOf" srcId="{E48CCD87-2342-5548-AA51-2A26C61D5968}" destId="{8CF34B4C-9C42-D843-9132-F590BE250E35}" srcOrd="15" destOrd="0" presId="urn:microsoft.com/office/officeart/2009/3/layout/RandomtoResultProcess"/>
    <dgm:cxn modelId="{7ED67485-251A-6E4E-93DA-B2444BFE02CC}" type="presParOf" srcId="{E48CCD87-2342-5548-AA51-2A26C61D5968}" destId="{3758BC9D-E9C5-D14B-A319-3D7C38AC6421}" srcOrd="16" destOrd="0" presId="urn:microsoft.com/office/officeart/2009/3/layout/RandomtoResultProcess"/>
    <dgm:cxn modelId="{DCFC3B34-3C47-C348-A500-64FBB34DAAAE}" type="presParOf" srcId="{E48CCD87-2342-5548-AA51-2A26C61D5968}" destId="{05D76096-8029-354E-97ED-F77FE6D27C40}" srcOrd="17" destOrd="0" presId="urn:microsoft.com/office/officeart/2009/3/layout/RandomtoResultProcess"/>
    <dgm:cxn modelId="{01920073-E7F8-FF4E-B38B-06D0CF60A975}" type="presParOf" srcId="{E48CCD87-2342-5548-AA51-2A26C61D5968}" destId="{4D8BAED3-2E92-0441-BF26-B61F15E57E73}" srcOrd="18" destOrd="0" presId="urn:microsoft.com/office/officeart/2009/3/layout/RandomtoResultProcess"/>
    <dgm:cxn modelId="{AB9589A0-B28B-DF43-849A-2155D90908CE}" type="presParOf" srcId="{E48CCD87-2342-5548-AA51-2A26C61D5968}" destId="{CE260534-7BCC-0D4E-8BA1-140C5AE65FFD}" srcOrd="19" destOrd="0" presId="urn:microsoft.com/office/officeart/2009/3/layout/RandomtoResultProcess"/>
    <dgm:cxn modelId="{CDB63A82-A6EC-2543-B9D9-573F3B3FC131}" type="presParOf" srcId="{92E0AD13-6914-314D-9146-CE04A372FFE7}" destId="{2A84846A-3016-3140-9EBC-2EAD45F9AE60}" srcOrd="1" destOrd="0" presId="urn:microsoft.com/office/officeart/2009/3/layout/RandomtoResultProcess"/>
    <dgm:cxn modelId="{C9DAB7A9-007B-1448-BDF9-E9911B8EFE63}" type="presParOf" srcId="{2A84846A-3016-3140-9EBC-2EAD45F9AE60}" destId="{38F20412-51BB-3F48-90CA-1EEC26B866C8}" srcOrd="0" destOrd="0" presId="urn:microsoft.com/office/officeart/2009/3/layout/RandomtoResultProcess"/>
    <dgm:cxn modelId="{0E807A44-8C1F-0A41-A882-5676B9B296BE}" type="presParOf" srcId="{2A84846A-3016-3140-9EBC-2EAD45F9AE60}" destId="{F362393C-5277-F74C-8CC9-FA14502F3BE7}" srcOrd="1" destOrd="0" presId="urn:microsoft.com/office/officeart/2009/3/layout/RandomtoResultProcess"/>
    <dgm:cxn modelId="{0E7F81C5-8ADC-214D-A0FB-D2541610F384}" type="presParOf" srcId="{92E0AD13-6914-314D-9146-CE04A372FFE7}" destId="{3153321B-8EC7-3148-A6A5-217E6E640407}" srcOrd="2" destOrd="0" presId="urn:microsoft.com/office/officeart/2009/3/layout/RandomtoResultProcess"/>
    <dgm:cxn modelId="{BB6D21D0-A97B-8C47-932E-8C030507186A}" type="presParOf" srcId="{92E0AD13-6914-314D-9146-CE04A372FFE7}" destId="{4CE9E364-F20D-884B-A6A0-2E112E37E5F4}" srcOrd="3" destOrd="0" presId="urn:microsoft.com/office/officeart/2009/3/layout/RandomtoResultProcess"/>
    <dgm:cxn modelId="{A93A3080-01E0-7449-B8B5-675267F435AD}" type="presParOf" srcId="{4CE9E364-F20D-884B-A6A0-2E112E37E5F4}" destId="{DA5167A4-64ED-B54E-B493-946897DD38EA}" srcOrd="0" destOrd="0" presId="urn:microsoft.com/office/officeart/2009/3/layout/RandomtoResultProcess"/>
    <dgm:cxn modelId="{F0D6D58F-B586-2940-8F3B-29BC927046DF}" type="presParOf" srcId="{4CE9E364-F20D-884B-A6A0-2E112E37E5F4}" destId="{C27D60C2-7091-0C4B-A106-465D717408E4}" srcOrd="1" destOrd="0" presId="urn:microsoft.com/office/officeart/2009/3/layout/RandomtoResultProcess"/>
    <dgm:cxn modelId="{0D5B3D94-93D0-3840-AEB2-FA2D243823F4}" type="presParOf" srcId="{92E0AD13-6914-314D-9146-CE04A372FFE7}" destId="{C1BEF7FF-9FF8-3F4B-8C0C-2DF01D01365E}" srcOrd="4" destOrd="0" presId="urn:microsoft.com/office/officeart/2009/3/layout/RandomtoResultProcess"/>
    <dgm:cxn modelId="{38C09BDE-F7C6-5448-86FB-76B17A3DD9FF}" type="presParOf" srcId="{C1BEF7FF-9FF8-3F4B-8C0C-2DF01D01365E}" destId="{47067319-5A2B-6541-ADD4-6F770E9191C2}" srcOrd="0" destOrd="0" presId="urn:microsoft.com/office/officeart/2009/3/layout/RandomtoResultProcess"/>
    <dgm:cxn modelId="{83D0D779-C532-5448-A0D2-F96D1EC823EF}" type="presParOf" srcId="{C1BEF7FF-9FF8-3F4B-8C0C-2DF01D01365E}" destId="{0886B43D-340C-2A40-BAE2-7A04E2205A10}" srcOrd="1" destOrd="0" presId="urn:microsoft.com/office/officeart/2009/3/layout/RandomtoResultProcess"/>
    <dgm:cxn modelId="{669C758D-0E51-7442-8029-ADF2B32E3D52}" type="presParOf" srcId="{C1BEF7FF-9FF8-3F4B-8C0C-2DF01D01365E}" destId="{3EDD7EF7-03AE-FB4F-A960-9204D820EC1D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0E5A1-78E2-6748-BE83-371AEBC86649}">
      <dsp:nvSpPr>
        <dsp:cNvPr id="0" name=""/>
        <dsp:cNvSpPr/>
      </dsp:nvSpPr>
      <dsp:spPr>
        <a:xfrm>
          <a:off x="92675" y="813429"/>
          <a:ext cx="1360142" cy="448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Anticipated or Discovered Changes</a:t>
          </a:r>
        </a:p>
      </dsp:txBody>
      <dsp:txXfrm>
        <a:off x="92675" y="813429"/>
        <a:ext cx="1360142" cy="448228"/>
      </dsp:txXfrm>
    </dsp:sp>
    <dsp:sp modelId="{3A654555-F836-2C41-B3AD-6EBFF394654F}">
      <dsp:nvSpPr>
        <dsp:cNvPr id="0" name=""/>
        <dsp:cNvSpPr/>
      </dsp:nvSpPr>
      <dsp:spPr>
        <a:xfrm>
          <a:off x="60018" y="2087046"/>
          <a:ext cx="1360142" cy="839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Screen In through normal processes (Design, Operations Meetings, Event Notification)</a:t>
          </a:r>
        </a:p>
      </dsp:txBody>
      <dsp:txXfrm>
        <a:off x="60018" y="2087046"/>
        <a:ext cx="1360142" cy="839762"/>
      </dsp:txXfrm>
    </dsp:sp>
    <dsp:sp modelId="{464959F0-AEBC-FD4B-8B81-D168F7962D55}">
      <dsp:nvSpPr>
        <dsp:cNvPr id="0" name=""/>
        <dsp:cNvSpPr/>
      </dsp:nvSpPr>
      <dsp:spPr>
        <a:xfrm>
          <a:off x="91130" y="677106"/>
          <a:ext cx="108193" cy="108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CFEEA-E444-6541-BB9E-614A433AA7C8}">
      <dsp:nvSpPr>
        <dsp:cNvPr id="0" name=""/>
        <dsp:cNvSpPr/>
      </dsp:nvSpPr>
      <dsp:spPr>
        <a:xfrm>
          <a:off x="166865" y="525636"/>
          <a:ext cx="108193" cy="108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D07C4-AC93-214F-844D-CF4631517D69}">
      <dsp:nvSpPr>
        <dsp:cNvPr id="0" name=""/>
        <dsp:cNvSpPr/>
      </dsp:nvSpPr>
      <dsp:spPr>
        <a:xfrm>
          <a:off x="348630" y="555930"/>
          <a:ext cx="170017" cy="170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99903-7036-0440-A6C8-D271112ED124}">
      <dsp:nvSpPr>
        <dsp:cNvPr id="0" name=""/>
        <dsp:cNvSpPr/>
      </dsp:nvSpPr>
      <dsp:spPr>
        <a:xfrm>
          <a:off x="500100" y="389312"/>
          <a:ext cx="108193" cy="108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C9C30-10E1-CC42-9409-AEEB6C118112}">
      <dsp:nvSpPr>
        <dsp:cNvPr id="0" name=""/>
        <dsp:cNvSpPr/>
      </dsp:nvSpPr>
      <dsp:spPr>
        <a:xfrm>
          <a:off x="697012" y="328724"/>
          <a:ext cx="108193" cy="108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950A7-E4B2-954E-9E1C-69E762D0E9D1}">
      <dsp:nvSpPr>
        <dsp:cNvPr id="0" name=""/>
        <dsp:cNvSpPr/>
      </dsp:nvSpPr>
      <dsp:spPr>
        <a:xfrm>
          <a:off x="939364" y="434753"/>
          <a:ext cx="108193" cy="108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AAFC0-8E63-2B4D-B8D7-C9B7E7394E17}">
      <dsp:nvSpPr>
        <dsp:cNvPr id="0" name=""/>
        <dsp:cNvSpPr/>
      </dsp:nvSpPr>
      <dsp:spPr>
        <a:xfrm>
          <a:off x="1090835" y="510488"/>
          <a:ext cx="170017" cy="170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400CB-069E-3145-942A-167967E7048D}">
      <dsp:nvSpPr>
        <dsp:cNvPr id="0" name=""/>
        <dsp:cNvSpPr/>
      </dsp:nvSpPr>
      <dsp:spPr>
        <a:xfrm>
          <a:off x="1302893" y="677106"/>
          <a:ext cx="108193" cy="108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F267E-FDD7-C049-8CEB-D8BDB56D5768}">
      <dsp:nvSpPr>
        <dsp:cNvPr id="0" name=""/>
        <dsp:cNvSpPr/>
      </dsp:nvSpPr>
      <dsp:spPr>
        <a:xfrm>
          <a:off x="1393776" y="843723"/>
          <a:ext cx="108193" cy="108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EA4CB-57C0-AD48-B810-92057791F00C}">
      <dsp:nvSpPr>
        <dsp:cNvPr id="0" name=""/>
        <dsp:cNvSpPr/>
      </dsp:nvSpPr>
      <dsp:spPr>
        <a:xfrm>
          <a:off x="606129" y="525636"/>
          <a:ext cx="278211" cy="278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C624F-D059-B444-95CD-1C39698A63AA}">
      <dsp:nvSpPr>
        <dsp:cNvPr id="0" name=""/>
        <dsp:cNvSpPr/>
      </dsp:nvSpPr>
      <dsp:spPr>
        <a:xfrm>
          <a:off x="15395" y="1101223"/>
          <a:ext cx="108193" cy="108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5945D-DFBB-BD45-A572-59E026588005}">
      <dsp:nvSpPr>
        <dsp:cNvPr id="0" name=""/>
        <dsp:cNvSpPr/>
      </dsp:nvSpPr>
      <dsp:spPr>
        <a:xfrm>
          <a:off x="106277" y="1237547"/>
          <a:ext cx="170017" cy="170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E9418-4191-BF49-B73F-F37F9B70B5F1}">
      <dsp:nvSpPr>
        <dsp:cNvPr id="0" name=""/>
        <dsp:cNvSpPr/>
      </dsp:nvSpPr>
      <dsp:spPr>
        <a:xfrm>
          <a:off x="333483" y="1358723"/>
          <a:ext cx="247298" cy="2472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34B4C-9C42-D843-9132-F590BE250E35}">
      <dsp:nvSpPr>
        <dsp:cNvPr id="0" name=""/>
        <dsp:cNvSpPr/>
      </dsp:nvSpPr>
      <dsp:spPr>
        <a:xfrm>
          <a:off x="651570" y="1555635"/>
          <a:ext cx="108193" cy="108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8BC9D-E9C5-D14B-A319-3D7C38AC6421}">
      <dsp:nvSpPr>
        <dsp:cNvPr id="0" name=""/>
        <dsp:cNvSpPr/>
      </dsp:nvSpPr>
      <dsp:spPr>
        <a:xfrm>
          <a:off x="712159" y="1358723"/>
          <a:ext cx="170017" cy="170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76096-8029-354E-97ED-F77FE6D27C40}">
      <dsp:nvSpPr>
        <dsp:cNvPr id="0" name=""/>
        <dsp:cNvSpPr/>
      </dsp:nvSpPr>
      <dsp:spPr>
        <a:xfrm>
          <a:off x="863629" y="1570782"/>
          <a:ext cx="108193" cy="108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BAED3-2E92-0441-BF26-B61F15E57E73}">
      <dsp:nvSpPr>
        <dsp:cNvPr id="0" name=""/>
        <dsp:cNvSpPr/>
      </dsp:nvSpPr>
      <dsp:spPr>
        <a:xfrm>
          <a:off x="999952" y="1328429"/>
          <a:ext cx="247298" cy="2472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60534-7BCC-0D4E-8BA1-140C5AE65FFD}">
      <dsp:nvSpPr>
        <dsp:cNvPr id="0" name=""/>
        <dsp:cNvSpPr/>
      </dsp:nvSpPr>
      <dsp:spPr>
        <a:xfrm>
          <a:off x="1333187" y="1267841"/>
          <a:ext cx="170017" cy="170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20412-51BB-3F48-90CA-1EEC26B866C8}">
      <dsp:nvSpPr>
        <dsp:cNvPr id="0" name=""/>
        <dsp:cNvSpPr/>
      </dsp:nvSpPr>
      <dsp:spPr>
        <a:xfrm>
          <a:off x="1503205" y="555678"/>
          <a:ext cx="499318" cy="95325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167A4-64ED-B54E-B493-946897DD38EA}">
      <dsp:nvSpPr>
        <dsp:cNvPr id="0" name=""/>
        <dsp:cNvSpPr/>
      </dsp:nvSpPr>
      <dsp:spPr>
        <a:xfrm>
          <a:off x="1911738" y="555678"/>
          <a:ext cx="499318" cy="95325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67319-5A2B-6541-ADD4-6F770E9191C2}">
      <dsp:nvSpPr>
        <dsp:cNvPr id="0" name=""/>
        <dsp:cNvSpPr/>
      </dsp:nvSpPr>
      <dsp:spPr>
        <a:xfrm>
          <a:off x="2513190" y="488052"/>
          <a:ext cx="1157510" cy="1157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USI</a:t>
          </a:r>
        </a:p>
      </dsp:txBody>
      <dsp:txXfrm>
        <a:off x="2682703" y="657565"/>
        <a:ext cx="818484" cy="818484"/>
      </dsp:txXfrm>
    </dsp:sp>
    <dsp:sp modelId="{0886B43D-340C-2A40-BAE2-7A04E2205A10}">
      <dsp:nvSpPr>
        <dsp:cNvPr id="0" name=""/>
        <dsp:cNvSpPr/>
      </dsp:nvSpPr>
      <dsp:spPr>
        <a:xfrm>
          <a:off x="2389282" y="2087314"/>
          <a:ext cx="1361776" cy="839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Review change through USI Process</a:t>
          </a:r>
        </a:p>
      </dsp:txBody>
      <dsp:txXfrm>
        <a:off x="2389282" y="2087314"/>
        <a:ext cx="1361776" cy="839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8080A489-9093-C54A-B1C3-374F661A0010}" type="datetimeFigureOut">
              <a:rPr lang="en-US" smtClean="0"/>
              <a:pPr/>
              <a:t>10/8/24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3EAA7A1A-8011-3A42-91B8-EE1BD44E44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5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9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7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469227-4BBB-0D4C-A6CD-F3C7B3572E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3999" cy="4488687"/>
          </a:xfrm>
          <a:solidFill>
            <a:schemeClr val="tx2">
              <a:alpha val="60000"/>
            </a:schemeClr>
          </a:solidFill>
        </p:spPr>
        <p:txBody>
          <a:bodyPr lIns="457200" tIns="0" rIns="1371600" bIns="91440" anchor="ctr"/>
          <a:lstStyle>
            <a:lvl1pPr marL="0" indent="0">
              <a:lnSpc>
                <a:spcPct val="95000"/>
              </a:lnSpc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EE68E8-05BE-3303-6861-018AE018DA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725" y="4562475"/>
            <a:ext cx="2498873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5A0EB597-FB29-AC3C-F8C8-1BB72CDDA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33F562-68E7-C2A4-AFAA-138103FABB45}"/>
              </a:ext>
            </a:extLst>
          </p:cNvPr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3A2447-5BD0-7848-A1D6-4574AE703CED}"/>
              </a:ext>
            </a:extLst>
          </p:cNvPr>
          <p:cNvSpPr/>
          <p:nvPr userDrawn="1"/>
        </p:nvSpPr>
        <p:spPr>
          <a:xfrm>
            <a:off x="-1" y="1275080"/>
            <a:ext cx="9144000" cy="259334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60A98C-46A2-2995-241D-8527002364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487" y="1657350"/>
            <a:ext cx="819302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36DD-461B-2218-A4AB-434B58710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536CE-CEE7-C767-E2D9-824ECB372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C78D9-0A3E-9B68-0CC1-6ECDB3156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BD864-91C5-9523-9E74-E4C3FFCB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0B8D4-D979-86B5-A040-A51073EF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FD6F-1597-4A51-A237-7F606F2D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1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7138"/>
            <a:ext cx="8372901" cy="3317082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4FE506-B8D0-5793-E299-EF0EA4BF9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12BFB9-6C3D-29AC-78EF-E1996C05C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arial and all caps</a:t>
            </a:r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30288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28723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418007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289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838659"/>
            <a:ext cx="1418753" cy="1572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C3E8E5-60A8-F959-C121-10361AD2FA1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743" y="4853372"/>
            <a:ext cx="1041359" cy="16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5" r:id="rId9"/>
    <p:sldLayoutId id="2147483689" r:id="rId10"/>
    <p:sldLayoutId id="2147483710" r:id="rId11"/>
    <p:sldLayoutId id="2147483704" r:id="rId12"/>
    <p:sldLayoutId id="2147483776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88" userDrawn="1">
          <p15:clr>
            <a:srgbClr val="F26B43"/>
          </p15:clr>
        </p15:guide>
        <p15:guide id="2" orient="horz" pos="5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EB9A0AB-CF93-44C7-8F7E-57E61E801D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82"/>
          <a:stretch/>
        </p:blipFill>
        <p:spPr>
          <a:xfrm>
            <a:off x="243069" y="4594120"/>
            <a:ext cx="2331914" cy="2736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64B17D-68FA-455D-863D-7B71EED2CB3B}"/>
              </a:ext>
            </a:extLst>
          </p:cNvPr>
          <p:cNvSpPr/>
          <p:nvPr/>
        </p:nvSpPr>
        <p:spPr>
          <a:xfrm>
            <a:off x="0" y="820738"/>
            <a:ext cx="5925740" cy="3431222"/>
          </a:xfrm>
          <a:prstGeom prst="rect">
            <a:avLst/>
          </a:prstGeom>
          <a:solidFill>
            <a:srgbClr val="00609C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2880" rtlCol="0" anchor="t" anchorCtr="0"/>
          <a:lstStyle/>
          <a:p>
            <a:pPr algn="ctr"/>
            <a:endParaRPr lang="en-US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6A421940-800C-424F-B959-C489CBE34B4B}"/>
              </a:ext>
            </a:extLst>
          </p:cNvPr>
          <p:cNvSpPr txBox="1">
            <a:spLocks/>
          </p:cNvSpPr>
          <p:nvPr/>
        </p:nvSpPr>
        <p:spPr>
          <a:xfrm>
            <a:off x="225685" y="1210995"/>
            <a:ext cx="4501629" cy="2721509"/>
          </a:xfrm>
          <a:prstGeom prst="rect">
            <a:avLst/>
          </a:prstGeom>
          <a:noFill/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2000" i="1" cap="none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000" i="1" cap="none" dirty="0"/>
              <a:t>Experience with the 420.2D USI Process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000" i="1" cap="none" dirty="0"/>
              <a:t>08 October 2024</a:t>
            </a:r>
            <a:endParaRPr lang="en-US" sz="3200" cap="non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cap="none" dirty="0"/>
              <a:t>John Quintana</a:t>
            </a:r>
            <a:br>
              <a:rPr lang="en-US" sz="1400" cap="none" dirty="0"/>
            </a:br>
            <a:r>
              <a:rPr lang="en-US" sz="1400" cap="none" dirty="0"/>
              <a:t>Deputy Associate Laboratory Director for Operations, Photon Sciences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3200" cap="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FBEB2-F338-3C9B-20B2-782970A8618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066" y="4594120"/>
            <a:ext cx="1782447" cy="2887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AD061A-1943-739E-787B-0BE309DC6A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5740" y="817570"/>
            <a:ext cx="3218260" cy="34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6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68E1AA-13E8-4A8F-EFE1-25DFC9FC7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43367"/>
            <a:ext cx="5257799" cy="3317082"/>
          </a:xfrm>
        </p:spPr>
        <p:txBody>
          <a:bodyPr/>
          <a:lstStyle/>
          <a:p>
            <a:r>
              <a:rPr lang="en-US" dirty="0"/>
              <a:t>Process revised in accordance with new requirements.</a:t>
            </a:r>
          </a:p>
          <a:p>
            <a:pPr lvl="1"/>
            <a:r>
              <a:rPr lang="en-US" dirty="0"/>
              <a:t>“significant” language gone.  </a:t>
            </a:r>
          </a:p>
          <a:p>
            <a:pPr lvl="1"/>
            <a:r>
              <a:rPr lang="en-US" dirty="0"/>
              <a:t>Risk considered in SAD/ASE not USI/RSI</a:t>
            </a:r>
          </a:p>
          <a:p>
            <a:r>
              <a:rPr lang="en-US" dirty="0"/>
              <a:t>Simpler, more understandable process for Argonne accelerator operators.</a:t>
            </a:r>
          </a:p>
          <a:p>
            <a:pPr lvl="1"/>
            <a:r>
              <a:rPr lang="en-US" dirty="0"/>
              <a:t>Targeted solely on what is in the Safety Analysis and the DOE approved Accelerator Safety Envelope.</a:t>
            </a:r>
          </a:p>
          <a:p>
            <a:r>
              <a:rPr lang="en-US" dirty="0"/>
              <a:t>Triggers actions for potential Safety Envelope Violations</a:t>
            </a:r>
          </a:p>
          <a:p>
            <a:r>
              <a:rPr lang="en-US" dirty="0"/>
              <a:t>DOE approval on 29 March 2023.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C95A7-66C9-3347-2216-BFACFFFC3B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“Unreviewed Safety Issue Process”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099AF8-1F45-5EE0-B81E-06ACAAC9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Argonne’s USI 420.2D Implementation</a:t>
            </a:r>
          </a:p>
        </p:txBody>
      </p:sp>
      <p:pic>
        <p:nvPicPr>
          <p:cNvPr id="5" name="Content Placeholder 5" descr="A letter of approval to a safety program&#10;&#10;Description automatically generated with medium confidence">
            <a:extLst>
              <a:ext uri="{FF2B5EF4-FFF2-40B4-BE49-F238E27FC236}">
                <a16:creationId xmlns:a16="http://schemas.microsoft.com/office/drawing/2014/main" id="{CD757615-3DA3-216F-2C58-76C15D253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464" y="1125814"/>
            <a:ext cx="2804638" cy="360840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99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CCF35A-A383-774C-5CF4-168A5F705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84698"/>
            <a:ext cx="5731932" cy="3187302"/>
          </a:xfrm>
        </p:spPr>
        <p:txBody>
          <a:bodyPr/>
          <a:lstStyle/>
          <a:p>
            <a:r>
              <a:rPr lang="en-US" dirty="0"/>
              <a:t>USI Process is really part of the operational change management process.   Screening questions targeted at Operational Behavior and Operational Events.</a:t>
            </a:r>
          </a:p>
          <a:p>
            <a:r>
              <a:rPr lang="en-US" dirty="0"/>
              <a:t>Realize, new “USI/RSI” is  different than old ”USI”.  (e.g. USI’s no longer electrostatic (i.e. +/-))</a:t>
            </a:r>
          </a:p>
          <a:p>
            <a:pPr lvl="1"/>
            <a:r>
              <a:rPr lang="en-US" dirty="0"/>
              <a:t>RSI’s review USI and trigger </a:t>
            </a:r>
            <a:r>
              <a:rPr lang="en-US" b="1" dirty="0">
                <a:solidFill>
                  <a:schemeClr val="tx2"/>
                </a:solidFill>
              </a:rPr>
              <a:t>ACTIONS</a:t>
            </a:r>
            <a:r>
              <a:rPr lang="en-US" dirty="0"/>
              <a:t> (SAD change, DOE approval </a:t>
            </a:r>
            <a:r>
              <a:rPr lang="en-US" dirty="0" err="1"/>
              <a:t>etc</a:t>
            </a:r>
            <a:r>
              <a:rPr lang="en-US" dirty="0"/>
              <a:t>…) as function of evaluation.</a:t>
            </a:r>
          </a:p>
          <a:p>
            <a:r>
              <a:rPr lang="en-US" dirty="0"/>
              <a:t>“Screen In” vs “Screen Out” and rely on existing processes to threshold  the USI/RSI.</a:t>
            </a:r>
          </a:p>
          <a:p>
            <a:r>
              <a:rPr lang="en-US" dirty="0"/>
              <a:t>Use “equivalent change” definition in DOE-STD-1073-2016 as part of design to help with “Screen In” to RSI.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BAD4-286C-287C-168C-2624B9C0FD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Focus on “Change Management” for proposed changes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440DF0-F9E4-4D21-F0FF-5575A44B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considerations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F53A651-572E-D8E3-9776-C21B4B11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733" y="1468040"/>
            <a:ext cx="2586658" cy="191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465405-E0B6-98D0-3339-15AB095457FA}"/>
              </a:ext>
            </a:extLst>
          </p:cNvPr>
          <p:cNvSpPr txBox="1"/>
          <p:nvPr/>
        </p:nvSpPr>
        <p:spPr>
          <a:xfrm>
            <a:off x="6250562" y="346326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2"/>
                </a:solidFill>
              </a:rPr>
              <a:t>Try to make “when to do” an RSI clear and avoid overanalyzing too many “noisy zeros” (RSI with no action).</a:t>
            </a:r>
          </a:p>
        </p:txBody>
      </p:sp>
    </p:spTree>
    <p:extLst>
      <p:ext uri="{BB962C8B-B14F-4D97-AF65-F5344CB8AC3E}">
        <p14:creationId xmlns:p14="http://schemas.microsoft.com/office/powerpoint/2010/main" val="37973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9BFB81-3F49-C1A2-03A7-449829CFA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4948" y="1713257"/>
            <a:ext cx="3019800" cy="2264850"/>
          </a:xfr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54E3347-16AD-6631-5B69-50BCC9745E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1009912"/>
            <a:ext cx="8372901" cy="374786"/>
          </a:xfrm>
        </p:spPr>
        <p:txBody>
          <a:bodyPr/>
          <a:lstStyle/>
          <a:p>
            <a:r>
              <a:rPr lang="en-US" dirty="0"/>
              <a:t>Are USI’s and RSI’s positive or negative?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CB77A428-C200-2C5D-E0AF-24EF4C22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</p:spPr>
        <p:txBody>
          <a:bodyPr/>
          <a:lstStyle/>
          <a:p>
            <a:r>
              <a:rPr lang="en-US" dirty="0"/>
              <a:t>USI and RSI : Language Matters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4A3D0D-0D18-773D-7C05-88AD07E814D2}"/>
              </a:ext>
            </a:extLst>
          </p:cNvPr>
          <p:cNvSpPr txBox="1"/>
          <p:nvPr/>
        </p:nvSpPr>
        <p:spPr>
          <a:xfrm>
            <a:off x="545967" y="1414521"/>
            <a:ext cx="4592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USIs can’t be polar.  They are unreviewed.  At best they are indeterminate.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RSIs will depend on local interpretation and definition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Suggest that a “positive” RSI is any RSI that triggers an action not necessarily one that reveals a situation that requires DOE action under 420.2D.</a:t>
            </a:r>
          </a:p>
        </p:txBody>
      </p:sp>
    </p:spTree>
    <p:extLst>
      <p:ext uri="{BB962C8B-B14F-4D97-AF65-F5344CB8AC3E}">
        <p14:creationId xmlns:p14="http://schemas.microsoft.com/office/powerpoint/2010/main" val="20514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FA1705-87E9-79CD-C014-26234182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USI Process Flow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540461E-0783-852E-4FE9-83774D358C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166758"/>
              </p:ext>
            </p:extLst>
          </p:nvPr>
        </p:nvGraphicFramePr>
        <p:xfrm>
          <a:off x="642257" y="1465036"/>
          <a:ext cx="3788229" cy="2927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hevron 10">
            <a:extLst>
              <a:ext uri="{FF2B5EF4-FFF2-40B4-BE49-F238E27FC236}">
                <a16:creationId xmlns:a16="http://schemas.microsoft.com/office/drawing/2014/main" id="{EB7B36AD-3E8A-BB4C-5803-7E4EDA1CE492}"/>
              </a:ext>
            </a:extLst>
          </p:cNvPr>
          <p:cNvSpPr/>
          <p:nvPr/>
        </p:nvSpPr>
        <p:spPr>
          <a:xfrm>
            <a:off x="4393911" y="1986112"/>
            <a:ext cx="499480" cy="953561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BBA1207B-F122-2A7F-C044-FA5F694432FF}"/>
              </a:ext>
            </a:extLst>
          </p:cNvPr>
          <p:cNvSpPr/>
          <p:nvPr/>
        </p:nvSpPr>
        <p:spPr>
          <a:xfrm>
            <a:off x="4871621" y="1986111"/>
            <a:ext cx="499480" cy="953561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509CFC-9548-3C42-6F54-89394890402F}"/>
              </a:ext>
            </a:extLst>
          </p:cNvPr>
          <p:cNvGrpSpPr/>
          <p:nvPr/>
        </p:nvGrpSpPr>
        <p:grpSpPr>
          <a:xfrm>
            <a:off x="5372099" y="1861910"/>
            <a:ext cx="1157885" cy="1157885"/>
            <a:chOff x="2513390" y="343637"/>
            <a:chExt cx="1157885" cy="115788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0AEFAB0-2129-C22F-544D-7299A34F65B0}"/>
                </a:ext>
              </a:extLst>
            </p:cNvPr>
            <p:cNvSpPr/>
            <p:nvPr/>
          </p:nvSpPr>
          <p:spPr>
            <a:xfrm>
              <a:off x="2513390" y="343637"/>
              <a:ext cx="1157885" cy="11578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6334FE32-0F7F-7CF9-89BC-0A9DCEFD8291}"/>
                </a:ext>
              </a:extLst>
            </p:cNvPr>
            <p:cNvSpPr txBox="1"/>
            <p:nvPr/>
          </p:nvSpPr>
          <p:spPr>
            <a:xfrm>
              <a:off x="2682958" y="513205"/>
              <a:ext cx="818749" cy="818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dirty="0"/>
                <a:t>RSI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EFE2D2-E84A-ED03-2136-83DB91EEC59A}"/>
              </a:ext>
            </a:extLst>
          </p:cNvPr>
          <p:cNvGrpSpPr/>
          <p:nvPr/>
        </p:nvGrpSpPr>
        <p:grpSpPr>
          <a:xfrm>
            <a:off x="5345618" y="3552079"/>
            <a:ext cx="1362218" cy="840034"/>
            <a:chOff x="2411224" y="1614586"/>
            <a:chExt cx="1362218" cy="8400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16397C-673F-F02F-636D-5811F257AF0C}"/>
                </a:ext>
              </a:extLst>
            </p:cNvPr>
            <p:cNvSpPr/>
            <p:nvPr/>
          </p:nvSpPr>
          <p:spPr>
            <a:xfrm>
              <a:off x="2411224" y="1614586"/>
              <a:ext cx="1362218" cy="84003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C7E53A-DC3F-482B-0859-9C32623443D7}"/>
                </a:ext>
              </a:extLst>
            </p:cNvPr>
            <p:cNvSpPr txBox="1"/>
            <p:nvPr/>
          </p:nvSpPr>
          <p:spPr>
            <a:xfrm>
              <a:off x="2411224" y="1614586"/>
              <a:ext cx="1362218" cy="840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Generate RSI and Identify Actions</a:t>
              </a:r>
            </a:p>
          </p:txBody>
        </p:sp>
      </p:grpSp>
      <p:sp>
        <p:nvSpPr>
          <p:cNvPr id="22" name="Bent Arrow 21">
            <a:extLst>
              <a:ext uri="{FF2B5EF4-FFF2-40B4-BE49-F238E27FC236}">
                <a16:creationId xmlns:a16="http://schemas.microsoft.com/office/drawing/2014/main" id="{41A1627B-E198-A4C5-3E9E-20E49D4159F9}"/>
              </a:ext>
            </a:extLst>
          </p:cNvPr>
          <p:cNvSpPr/>
          <p:nvPr/>
        </p:nvSpPr>
        <p:spPr>
          <a:xfrm>
            <a:off x="6289538" y="1516583"/>
            <a:ext cx="958812" cy="92625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3049"/>
            </a:avLst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ent Arrow 22">
            <a:extLst>
              <a:ext uri="{FF2B5EF4-FFF2-40B4-BE49-F238E27FC236}">
                <a16:creationId xmlns:a16="http://schemas.microsoft.com/office/drawing/2014/main" id="{090D3AE2-4775-AE43-204C-1BAA8571BE5F}"/>
              </a:ext>
            </a:extLst>
          </p:cNvPr>
          <p:cNvSpPr/>
          <p:nvPr/>
        </p:nvSpPr>
        <p:spPr>
          <a:xfrm flipV="1">
            <a:off x="6309865" y="2552844"/>
            <a:ext cx="818749" cy="7514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3049"/>
            </a:avLst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19AD5B-3AE1-D6C5-0D6A-942C6E923C53}"/>
              </a:ext>
            </a:extLst>
          </p:cNvPr>
          <p:cNvSpPr txBox="1"/>
          <p:nvPr/>
        </p:nvSpPr>
        <p:spPr>
          <a:xfrm>
            <a:off x="7369881" y="1065754"/>
            <a:ext cx="1460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Contractor Actions Driven by RSI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343E24-A031-D0A7-2FC7-F500206CF314}"/>
              </a:ext>
            </a:extLst>
          </p:cNvPr>
          <p:cNvSpPr txBox="1"/>
          <p:nvPr/>
        </p:nvSpPr>
        <p:spPr>
          <a:xfrm>
            <a:off x="7298182" y="2587088"/>
            <a:ext cx="14602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RSI Actions that trigger DOE Approval in accordance with 420.2D</a:t>
            </a:r>
          </a:p>
        </p:txBody>
      </p:sp>
    </p:spTree>
    <p:extLst>
      <p:ext uri="{BB962C8B-B14F-4D97-AF65-F5344CB8AC3E}">
        <p14:creationId xmlns:p14="http://schemas.microsoft.com/office/powerpoint/2010/main" val="18695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F97BE8-1C82-01DA-4321-241FD88A6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Describe the item of concern (i.e. what is the Unreviewed Safety Issue)</a:t>
            </a:r>
          </a:p>
          <a:p>
            <a:r>
              <a:rPr lang="en-US" sz="1400" dirty="0"/>
              <a:t>Review the USI against the SAD and ASE.</a:t>
            </a:r>
          </a:p>
          <a:p>
            <a:r>
              <a:rPr lang="en-US" sz="1400" dirty="0"/>
              <a:t>Describe the Conclusion of the Analysis</a:t>
            </a:r>
          </a:p>
          <a:p>
            <a:r>
              <a:rPr lang="en-US" sz="1400" dirty="0"/>
              <a:t>Identify any actions Derived from the Conclusion</a:t>
            </a:r>
          </a:p>
          <a:p>
            <a:pPr lvl="1"/>
            <a:r>
              <a:rPr lang="en-US" sz="1400" dirty="0"/>
              <a:t>Actions That Trigger DOE approval</a:t>
            </a:r>
          </a:p>
          <a:p>
            <a:pPr lvl="2"/>
            <a:r>
              <a:rPr lang="en-US" sz="1400" dirty="0"/>
              <a:t>ASE change or violation</a:t>
            </a:r>
          </a:p>
          <a:p>
            <a:pPr lvl="2"/>
            <a:r>
              <a:rPr lang="en-US" sz="1400" dirty="0"/>
              <a:t>Discovery of new Accelerator Hazard</a:t>
            </a:r>
          </a:p>
          <a:p>
            <a:pPr lvl="2"/>
            <a:r>
              <a:rPr lang="en-US" sz="1400" dirty="0" err="1"/>
              <a:t>etc</a:t>
            </a:r>
            <a:r>
              <a:rPr lang="en-US" sz="1400" dirty="0"/>
              <a:t>…</a:t>
            </a:r>
          </a:p>
          <a:p>
            <a:pPr lvl="1"/>
            <a:r>
              <a:rPr lang="en-US" sz="1400" dirty="0"/>
              <a:t>Contractor Actions </a:t>
            </a:r>
          </a:p>
          <a:p>
            <a:pPr lvl="2"/>
            <a:r>
              <a:rPr lang="en-US" sz="1400" dirty="0"/>
              <a:t>Do nothing, execute the change</a:t>
            </a:r>
          </a:p>
          <a:p>
            <a:pPr lvl="2"/>
            <a:r>
              <a:rPr lang="en-US" sz="1400" dirty="0"/>
              <a:t>Revise SAD</a:t>
            </a:r>
          </a:p>
          <a:p>
            <a:pPr lvl="2"/>
            <a:r>
              <a:rPr lang="en-US" sz="1400" dirty="0"/>
              <a:t>Execute an Improvement Opportunity</a:t>
            </a:r>
          </a:p>
          <a:p>
            <a:pPr lvl="2"/>
            <a:r>
              <a:rPr lang="en-US" sz="1400" dirty="0"/>
              <a:t>Revise Procedure</a:t>
            </a:r>
          </a:p>
          <a:p>
            <a:pPr lvl="2"/>
            <a:r>
              <a:rPr lang="en-US" sz="1400" dirty="0" err="1"/>
              <a:t>etc</a:t>
            </a:r>
            <a:r>
              <a:rPr lang="en-US" sz="1400" dirty="0"/>
              <a:t> …</a:t>
            </a:r>
          </a:p>
          <a:p>
            <a:pPr marL="284162" lvl="1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E91F6-DCB7-A840-32F8-B7C5CD7E08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RSI is the evaluation of the USI.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92DF53-A4C6-FBA5-4D10-8EF7ECB2B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RSI’s Have Four Sections</a:t>
            </a:r>
          </a:p>
        </p:txBody>
      </p:sp>
    </p:spTree>
    <p:extLst>
      <p:ext uri="{BB962C8B-B14F-4D97-AF65-F5344CB8AC3E}">
        <p14:creationId xmlns:p14="http://schemas.microsoft.com/office/powerpoint/2010/main" val="18369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947863-5CD8-B38D-7E35-029A263EC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RSI’s are forwarded to DOE Facility Representative as part of Contractor Assurance.</a:t>
            </a:r>
          </a:p>
          <a:p>
            <a:pPr lvl="1"/>
            <a:r>
              <a:rPr lang="en-US" dirty="0"/>
              <a:t>If an RSI gave us a DOE action, this would trigger more formal communication with the ASO for recovery.</a:t>
            </a:r>
          </a:p>
          <a:p>
            <a:r>
              <a:rPr lang="en-US" dirty="0"/>
              <a:t>Our USI Form is “</a:t>
            </a:r>
            <a:r>
              <a:rPr lang="en-US" dirty="0" err="1"/>
              <a:t>Klunky</a:t>
            </a:r>
            <a:r>
              <a:rPr lang="en-US" dirty="0"/>
              <a:t>” while contains the elements will be revised as part of continuous improvement.</a:t>
            </a:r>
          </a:p>
          <a:p>
            <a:r>
              <a:rPr lang="en-US" dirty="0"/>
              <a:t>USI Process is a change management process that revolves around the SAD/ASE.</a:t>
            </a:r>
          </a:p>
          <a:p>
            <a:pPr lvl="1"/>
            <a:r>
              <a:rPr lang="en-US" dirty="0"/>
              <a:t>Inherently difficult to understand if SAD/ASE formats are different</a:t>
            </a:r>
          </a:p>
          <a:p>
            <a:pPr lvl="1"/>
            <a:r>
              <a:rPr lang="en-US" dirty="0"/>
              <a:t>Argonne is revising SADs/ASES to a more consistent approach across the site.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82202-028C-0CCF-16E2-B2795022C5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7 USI/RSI Determinations at APS.  1 in Draft for ATLAs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724145-C4B4-D0C2-F5B4-37BE7933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To Date</a:t>
            </a:r>
          </a:p>
        </p:txBody>
      </p:sp>
    </p:spTree>
    <p:extLst>
      <p:ext uri="{BB962C8B-B14F-4D97-AF65-F5344CB8AC3E}">
        <p14:creationId xmlns:p14="http://schemas.microsoft.com/office/powerpoint/2010/main" val="273434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9F1018-AEFA-E7DE-041B-EC99BD936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>
                <a:solidFill>
                  <a:srgbClr val="333333"/>
                </a:solidFill>
                <a:effectLst/>
                <a:latin typeface="proxima-nova"/>
              </a:rPr>
              <a:t>This work </a:t>
            </a:r>
            <a:r>
              <a:rPr lang="en-US" b="0" i="0" dirty="0">
                <a:solidFill>
                  <a:srgbClr val="333333"/>
                </a:solidFill>
                <a:effectLst/>
                <a:latin typeface="proxima-nova"/>
              </a:rPr>
              <a:t>used resources of the Advanced Photon Source, a U.S. Department of Energy (DOE) Office of Science user facility operated for the DOE Office of Science by Argonne National Laboratory under Contract No. DE-AC02-06CH11357. 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DA3CB-A864-7972-9FC0-30AFC92E3A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57450F-E3B0-A729-92F4-73A762D7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49725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52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presentation_16x9</Template>
  <TotalTime>5885</TotalTime>
  <Words>605</Words>
  <Application>Microsoft Macintosh PowerPoint</Application>
  <PresentationFormat>On-screen Show (16:9)</PresentationFormat>
  <Paragraphs>64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proxima-nova</vt:lpstr>
      <vt:lpstr>Wingdings</vt:lpstr>
      <vt:lpstr>presentation_16x9</vt:lpstr>
      <vt:lpstr>PowerPoint Presentation</vt:lpstr>
      <vt:lpstr>Argonne’s USI 420.2D Implementation</vt:lpstr>
      <vt:lpstr>Key considerations</vt:lpstr>
      <vt:lpstr>USI and RSI : Language Matters</vt:lpstr>
      <vt:lpstr>Basic USI Process Flow</vt:lpstr>
      <vt:lpstr>RSI’s Have Four Sections</vt:lpstr>
      <vt:lpstr>Experience To Date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Quintana, John P.</cp:lastModifiedBy>
  <cp:revision>138</cp:revision>
  <cp:lastPrinted>2015-09-08T15:35:42Z</cp:lastPrinted>
  <dcterms:created xsi:type="dcterms:W3CDTF">2018-07-03T17:34:09Z</dcterms:created>
  <dcterms:modified xsi:type="dcterms:W3CDTF">2024-10-08T23:40:38Z</dcterms:modified>
</cp:coreProperties>
</file>