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7" r:id="rId5"/>
    <p:sldId id="2142533958" r:id="rId6"/>
    <p:sldId id="2142534044" r:id="rId7"/>
    <p:sldId id="2142534045" r:id="rId8"/>
    <p:sldId id="258" r:id="rId9"/>
    <p:sldId id="2142534039" r:id="rId10"/>
    <p:sldId id="2142534041" r:id="rId11"/>
    <p:sldId id="2142534040" r:id="rId12"/>
    <p:sldId id="214253403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4EFE40-2FD7-431E-9C3C-2A20B89D5128}" v="1753" dt="2024-10-07T20:55:04.1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pps, Michael Anthony" userId="15e80ff2-fe09-45f1-a770-c5e9adb38d4a" providerId="ADAL" clId="{074EFE40-2FD7-431E-9C3C-2A20B89D5128}"/>
    <pc:docChg chg="undo redo custSel addSld delSld modSld sldOrd">
      <pc:chgData name="Epps, Michael Anthony" userId="15e80ff2-fe09-45f1-a770-c5e9adb38d4a" providerId="ADAL" clId="{074EFE40-2FD7-431E-9C3C-2A20B89D5128}" dt="2024-10-07T20:54:58.659" v="16759"/>
      <pc:docMkLst>
        <pc:docMk/>
      </pc:docMkLst>
      <pc:sldChg chg="modSp mod">
        <pc:chgData name="Epps, Michael Anthony" userId="15e80ff2-fe09-45f1-a770-c5e9adb38d4a" providerId="ADAL" clId="{074EFE40-2FD7-431E-9C3C-2A20B89D5128}" dt="2024-10-06T03:14:15.877" v="3788" actId="14100"/>
        <pc:sldMkLst>
          <pc:docMk/>
          <pc:sldMk cId="28582433" sldId="257"/>
        </pc:sldMkLst>
        <pc:spChg chg="mod">
          <ac:chgData name="Epps, Michael Anthony" userId="15e80ff2-fe09-45f1-a770-c5e9adb38d4a" providerId="ADAL" clId="{074EFE40-2FD7-431E-9C3C-2A20B89D5128}" dt="2024-10-06T03:14:15.877" v="3788" actId="14100"/>
          <ac:spMkLst>
            <pc:docMk/>
            <pc:sldMk cId="28582433" sldId="257"/>
            <ac:spMk id="2" creationId="{72430709-5F4C-4D66-A223-4F1C787CE990}"/>
          </ac:spMkLst>
        </pc:spChg>
      </pc:sldChg>
      <pc:sldChg chg="modSp mod modAnim">
        <pc:chgData name="Epps, Michael Anthony" userId="15e80ff2-fe09-45f1-a770-c5e9adb38d4a" providerId="ADAL" clId="{074EFE40-2FD7-431E-9C3C-2A20B89D5128}" dt="2024-10-07T20:54:12.886" v="16756"/>
        <pc:sldMkLst>
          <pc:docMk/>
          <pc:sldMk cId="2856330741" sldId="258"/>
        </pc:sldMkLst>
        <pc:spChg chg="mod">
          <ac:chgData name="Epps, Michael Anthony" userId="15e80ff2-fe09-45f1-a770-c5e9adb38d4a" providerId="ADAL" clId="{074EFE40-2FD7-431E-9C3C-2A20B89D5128}" dt="2024-10-07T19:55:24.953" v="14355" actId="27636"/>
          <ac:spMkLst>
            <pc:docMk/>
            <pc:sldMk cId="2856330741" sldId="258"/>
            <ac:spMk id="12290" creationId="{00000000-0000-0000-0000-000000000000}"/>
          </ac:spMkLst>
        </pc:spChg>
        <pc:spChg chg="mod">
          <ac:chgData name="Epps, Michael Anthony" userId="15e80ff2-fe09-45f1-a770-c5e9adb38d4a" providerId="ADAL" clId="{074EFE40-2FD7-431E-9C3C-2A20B89D5128}" dt="2024-10-07T20:05:49.931" v="14893" actId="20577"/>
          <ac:spMkLst>
            <pc:docMk/>
            <pc:sldMk cId="2856330741" sldId="258"/>
            <ac:spMk id="12291" creationId="{00000000-0000-0000-0000-000000000000}"/>
          </ac:spMkLst>
        </pc:spChg>
        <pc:grpChg chg="mod">
          <ac:chgData name="Epps, Michael Anthony" userId="15e80ff2-fe09-45f1-a770-c5e9adb38d4a" providerId="ADAL" clId="{074EFE40-2FD7-431E-9C3C-2A20B89D5128}" dt="2024-10-07T20:04:29.287" v="14867" actId="1037"/>
          <ac:grpSpMkLst>
            <pc:docMk/>
            <pc:sldMk cId="2856330741" sldId="258"/>
            <ac:grpSpMk id="7" creationId="{00000000-0000-0000-0000-000000000000}"/>
          </ac:grpSpMkLst>
        </pc:grpChg>
        <pc:grpChg chg="mod">
          <ac:chgData name="Epps, Michael Anthony" userId="15e80ff2-fe09-45f1-a770-c5e9adb38d4a" providerId="ADAL" clId="{074EFE40-2FD7-431E-9C3C-2A20B89D5128}" dt="2024-10-07T20:05:32.130" v="14874" actId="14100"/>
          <ac:grpSpMkLst>
            <pc:docMk/>
            <pc:sldMk cId="2856330741" sldId="258"/>
            <ac:grpSpMk id="17" creationId="{00000000-0000-0000-0000-000000000000}"/>
          </ac:grpSpMkLst>
        </pc:grpChg>
      </pc:sldChg>
      <pc:sldChg chg="modSp del mod">
        <pc:chgData name="Epps, Michael Anthony" userId="15e80ff2-fe09-45f1-a770-c5e9adb38d4a" providerId="ADAL" clId="{074EFE40-2FD7-431E-9C3C-2A20B89D5128}" dt="2024-10-07T14:21:56.288" v="8052" actId="2696"/>
        <pc:sldMkLst>
          <pc:docMk/>
          <pc:sldMk cId="591567319" sldId="2142533954"/>
        </pc:sldMkLst>
        <pc:spChg chg="mod">
          <ac:chgData name="Epps, Michael Anthony" userId="15e80ff2-fe09-45f1-a770-c5e9adb38d4a" providerId="ADAL" clId="{074EFE40-2FD7-431E-9C3C-2A20B89D5128}" dt="2024-10-06T00:43:26.877" v="1171" actId="20577"/>
          <ac:spMkLst>
            <pc:docMk/>
            <pc:sldMk cId="591567319" sldId="2142533954"/>
            <ac:spMk id="3" creationId="{B6070677-EDF2-42AC-A6BF-A4977B58CDEB}"/>
          </ac:spMkLst>
        </pc:spChg>
        <pc:spChg chg="mod">
          <ac:chgData name="Epps, Michael Anthony" userId="15e80ff2-fe09-45f1-a770-c5e9adb38d4a" providerId="ADAL" clId="{074EFE40-2FD7-431E-9C3C-2A20B89D5128}" dt="2024-10-06T02:39:16.114" v="3682" actId="20577"/>
          <ac:spMkLst>
            <pc:docMk/>
            <pc:sldMk cId="591567319" sldId="2142533954"/>
            <ac:spMk id="15" creationId="{3F9582A6-DEF9-47A8-A531-320A61A2C008}"/>
          </ac:spMkLst>
        </pc:spChg>
      </pc:sldChg>
      <pc:sldChg chg="modSp del mod modNotesTx">
        <pc:chgData name="Epps, Michael Anthony" userId="15e80ff2-fe09-45f1-a770-c5e9adb38d4a" providerId="ADAL" clId="{074EFE40-2FD7-431E-9C3C-2A20B89D5128}" dt="2024-10-07T14:07:24.729" v="6801" actId="2696"/>
        <pc:sldMkLst>
          <pc:docMk/>
          <pc:sldMk cId="2812148216" sldId="2142533955"/>
        </pc:sldMkLst>
        <pc:spChg chg="mod">
          <ac:chgData name="Epps, Michael Anthony" userId="15e80ff2-fe09-45f1-a770-c5e9adb38d4a" providerId="ADAL" clId="{074EFE40-2FD7-431E-9C3C-2A20B89D5128}" dt="2024-10-06T02:22:34.682" v="3347" actId="20577"/>
          <ac:spMkLst>
            <pc:docMk/>
            <pc:sldMk cId="2812148216" sldId="2142533955"/>
            <ac:spMk id="15" creationId="{3F9582A6-DEF9-47A8-A531-320A61A2C008}"/>
          </ac:spMkLst>
        </pc:spChg>
      </pc:sldChg>
      <pc:sldChg chg="modSp del mod modNotesTx">
        <pc:chgData name="Epps, Michael Anthony" userId="15e80ff2-fe09-45f1-a770-c5e9adb38d4a" providerId="ADAL" clId="{074EFE40-2FD7-431E-9C3C-2A20B89D5128}" dt="2024-10-07T14:07:02.940" v="6800" actId="2696"/>
        <pc:sldMkLst>
          <pc:docMk/>
          <pc:sldMk cId="3822546966" sldId="2142533956"/>
        </pc:sldMkLst>
        <pc:spChg chg="mod">
          <ac:chgData name="Epps, Michael Anthony" userId="15e80ff2-fe09-45f1-a770-c5e9adb38d4a" providerId="ADAL" clId="{074EFE40-2FD7-431E-9C3C-2A20B89D5128}" dt="2024-10-06T04:27:55.609" v="3993" actId="20577"/>
          <ac:spMkLst>
            <pc:docMk/>
            <pc:sldMk cId="3822546966" sldId="2142533956"/>
            <ac:spMk id="3" creationId="{B6070677-EDF2-42AC-A6BF-A4977B58CDEB}"/>
          </ac:spMkLst>
        </pc:spChg>
        <pc:spChg chg="mod">
          <ac:chgData name="Epps, Michael Anthony" userId="15e80ff2-fe09-45f1-a770-c5e9adb38d4a" providerId="ADAL" clId="{074EFE40-2FD7-431E-9C3C-2A20B89D5128}" dt="2024-10-06T02:23:17.054" v="3358" actId="20577"/>
          <ac:spMkLst>
            <pc:docMk/>
            <pc:sldMk cId="3822546966" sldId="2142533956"/>
            <ac:spMk id="15" creationId="{3F9582A6-DEF9-47A8-A531-320A61A2C008}"/>
          </ac:spMkLst>
        </pc:spChg>
      </pc:sldChg>
      <pc:sldChg chg="modSp del mod">
        <pc:chgData name="Epps, Michael Anthony" userId="15e80ff2-fe09-45f1-a770-c5e9adb38d4a" providerId="ADAL" clId="{074EFE40-2FD7-431E-9C3C-2A20B89D5128}" dt="2024-10-05T15:00:08.584" v="750" actId="2696"/>
        <pc:sldMkLst>
          <pc:docMk/>
          <pc:sldMk cId="1569080492" sldId="2142533957"/>
        </pc:sldMkLst>
        <pc:spChg chg="mod">
          <ac:chgData name="Epps, Michael Anthony" userId="15e80ff2-fe09-45f1-a770-c5e9adb38d4a" providerId="ADAL" clId="{074EFE40-2FD7-431E-9C3C-2A20B89D5128}" dt="2024-10-05T14:42:42.272" v="575" actId="113"/>
          <ac:spMkLst>
            <pc:docMk/>
            <pc:sldMk cId="1569080492" sldId="2142533957"/>
            <ac:spMk id="15" creationId="{3F9582A6-DEF9-47A8-A531-320A61A2C008}"/>
          </ac:spMkLst>
        </pc:spChg>
      </pc:sldChg>
      <pc:sldChg chg="modSp mod">
        <pc:chgData name="Epps, Michael Anthony" userId="15e80ff2-fe09-45f1-a770-c5e9adb38d4a" providerId="ADAL" clId="{074EFE40-2FD7-431E-9C3C-2A20B89D5128}" dt="2024-10-07T20:36:10.853" v="16546" actId="20577"/>
        <pc:sldMkLst>
          <pc:docMk/>
          <pc:sldMk cId="4055988519" sldId="2142533958"/>
        </pc:sldMkLst>
        <pc:spChg chg="mod">
          <ac:chgData name="Epps, Michael Anthony" userId="15e80ff2-fe09-45f1-a770-c5e9adb38d4a" providerId="ADAL" clId="{074EFE40-2FD7-431E-9C3C-2A20B89D5128}" dt="2024-10-07T20:36:10.853" v="16546" actId="20577"/>
          <ac:spMkLst>
            <pc:docMk/>
            <pc:sldMk cId="4055988519" sldId="2142533958"/>
            <ac:spMk id="15" creationId="{3F9582A6-DEF9-47A8-A531-320A61A2C008}"/>
          </ac:spMkLst>
        </pc:spChg>
      </pc:sldChg>
      <pc:sldChg chg="modSp del mod modNotesTx">
        <pc:chgData name="Epps, Michael Anthony" userId="15e80ff2-fe09-45f1-a770-c5e9adb38d4a" providerId="ADAL" clId="{074EFE40-2FD7-431E-9C3C-2A20B89D5128}" dt="2024-10-07T19:43:05.882" v="14103" actId="2696"/>
        <pc:sldMkLst>
          <pc:docMk/>
          <pc:sldMk cId="1886046319" sldId="2142533967"/>
        </pc:sldMkLst>
        <pc:spChg chg="mod">
          <ac:chgData name="Epps, Michael Anthony" userId="15e80ff2-fe09-45f1-a770-c5e9adb38d4a" providerId="ADAL" clId="{074EFE40-2FD7-431E-9C3C-2A20B89D5128}" dt="2024-10-07T19:09:31.398" v="12105" actId="20577"/>
          <ac:spMkLst>
            <pc:docMk/>
            <pc:sldMk cId="1886046319" sldId="2142533967"/>
            <ac:spMk id="2" creationId="{569C5FCD-6695-7AA1-FD32-66E40C04F151}"/>
          </ac:spMkLst>
        </pc:spChg>
        <pc:spChg chg="mod">
          <ac:chgData name="Epps, Michael Anthony" userId="15e80ff2-fe09-45f1-a770-c5e9adb38d4a" providerId="ADAL" clId="{074EFE40-2FD7-431E-9C3C-2A20B89D5128}" dt="2024-10-07T19:08:28.649" v="11817" actId="20577"/>
          <ac:spMkLst>
            <pc:docMk/>
            <pc:sldMk cId="1886046319" sldId="2142533967"/>
            <ac:spMk id="4" creationId="{941DA6CD-4956-A91A-6831-9F7BB92C061A}"/>
          </ac:spMkLst>
        </pc:spChg>
      </pc:sldChg>
      <pc:sldChg chg="modSp del mod">
        <pc:chgData name="Epps, Michael Anthony" userId="15e80ff2-fe09-45f1-a770-c5e9adb38d4a" providerId="ADAL" clId="{074EFE40-2FD7-431E-9C3C-2A20B89D5128}" dt="2024-10-07T18:43:42.876" v="9511" actId="2696"/>
        <pc:sldMkLst>
          <pc:docMk/>
          <pc:sldMk cId="1548290785" sldId="2142534033"/>
        </pc:sldMkLst>
        <pc:spChg chg="mod">
          <ac:chgData name="Epps, Michael Anthony" userId="15e80ff2-fe09-45f1-a770-c5e9adb38d4a" providerId="ADAL" clId="{074EFE40-2FD7-431E-9C3C-2A20B89D5128}" dt="2024-10-06T02:13:48.244" v="3276" actId="13926"/>
          <ac:spMkLst>
            <pc:docMk/>
            <pc:sldMk cId="1548290785" sldId="2142534033"/>
            <ac:spMk id="15" creationId="{3F9582A6-DEF9-47A8-A531-320A61A2C008}"/>
          </ac:spMkLst>
        </pc:spChg>
      </pc:sldChg>
      <pc:sldChg chg="modSp del mod">
        <pc:chgData name="Epps, Michael Anthony" userId="15e80ff2-fe09-45f1-a770-c5e9adb38d4a" providerId="ADAL" clId="{074EFE40-2FD7-431E-9C3C-2A20B89D5128}" dt="2024-10-07T18:43:56.887" v="9513" actId="2696"/>
        <pc:sldMkLst>
          <pc:docMk/>
          <pc:sldMk cId="285401521" sldId="2142534035"/>
        </pc:sldMkLst>
        <pc:spChg chg="mod">
          <ac:chgData name="Epps, Michael Anthony" userId="15e80ff2-fe09-45f1-a770-c5e9adb38d4a" providerId="ADAL" clId="{074EFE40-2FD7-431E-9C3C-2A20B89D5128}" dt="2024-10-06T01:50:00.515" v="2408" actId="12"/>
          <ac:spMkLst>
            <pc:docMk/>
            <pc:sldMk cId="285401521" sldId="2142534035"/>
            <ac:spMk id="6" creationId="{6C3646CD-7721-08A0-C5C7-D234B49E4F67}"/>
          </ac:spMkLst>
        </pc:spChg>
      </pc:sldChg>
      <pc:sldChg chg="del">
        <pc:chgData name="Epps, Michael Anthony" userId="15e80ff2-fe09-45f1-a770-c5e9adb38d4a" providerId="ADAL" clId="{074EFE40-2FD7-431E-9C3C-2A20B89D5128}" dt="2024-10-07T19:42:37.273" v="14102" actId="2696"/>
        <pc:sldMkLst>
          <pc:docMk/>
          <pc:sldMk cId="1462255560" sldId="2142534036"/>
        </pc:sldMkLst>
      </pc:sldChg>
      <pc:sldChg chg="modSp add del mod modAnim">
        <pc:chgData name="Epps, Michael Anthony" userId="15e80ff2-fe09-45f1-a770-c5e9adb38d4a" providerId="ADAL" clId="{074EFE40-2FD7-431E-9C3C-2A20B89D5128}" dt="2024-10-07T20:50:35.198" v="16742" actId="20577"/>
        <pc:sldMkLst>
          <pc:docMk/>
          <pc:sldMk cId="3258933331" sldId="2142534037"/>
        </pc:sldMkLst>
        <pc:spChg chg="mod">
          <ac:chgData name="Epps, Michael Anthony" userId="15e80ff2-fe09-45f1-a770-c5e9adb38d4a" providerId="ADAL" clId="{074EFE40-2FD7-431E-9C3C-2A20B89D5128}" dt="2024-10-07T19:45:19.640" v="14294" actId="20577"/>
          <ac:spMkLst>
            <pc:docMk/>
            <pc:sldMk cId="3258933331" sldId="2142534037"/>
            <ac:spMk id="3" creationId="{B6070677-EDF2-42AC-A6BF-A4977B58CDEB}"/>
          </ac:spMkLst>
        </pc:spChg>
        <pc:spChg chg="mod">
          <ac:chgData name="Epps, Michael Anthony" userId="15e80ff2-fe09-45f1-a770-c5e9adb38d4a" providerId="ADAL" clId="{074EFE40-2FD7-431E-9C3C-2A20B89D5128}" dt="2024-10-07T20:50:35.198" v="16742" actId="20577"/>
          <ac:spMkLst>
            <pc:docMk/>
            <pc:sldMk cId="3258933331" sldId="2142534037"/>
            <ac:spMk id="15" creationId="{3F9582A6-DEF9-47A8-A531-320A61A2C008}"/>
          </ac:spMkLst>
        </pc:spChg>
      </pc:sldChg>
      <pc:sldChg chg="modSp del mod ord">
        <pc:chgData name="Epps, Michael Anthony" userId="15e80ff2-fe09-45f1-a770-c5e9adb38d4a" providerId="ADAL" clId="{074EFE40-2FD7-431E-9C3C-2A20B89D5128}" dt="2024-10-07T18:43:50.136" v="9512" actId="2696"/>
        <pc:sldMkLst>
          <pc:docMk/>
          <pc:sldMk cId="4279583636" sldId="2142534038"/>
        </pc:sldMkLst>
        <pc:spChg chg="mod">
          <ac:chgData name="Epps, Michael Anthony" userId="15e80ff2-fe09-45f1-a770-c5e9adb38d4a" providerId="ADAL" clId="{074EFE40-2FD7-431E-9C3C-2A20B89D5128}" dt="2024-10-06T02:14:52.320" v="3343" actId="20577"/>
          <ac:spMkLst>
            <pc:docMk/>
            <pc:sldMk cId="4279583636" sldId="2142534038"/>
            <ac:spMk id="6" creationId="{6C3646CD-7721-08A0-C5C7-D234B49E4F67}"/>
          </ac:spMkLst>
        </pc:spChg>
      </pc:sldChg>
      <pc:sldChg chg="addSp delSp modSp mod modAnim">
        <pc:chgData name="Epps, Michael Anthony" userId="15e80ff2-fe09-45f1-a770-c5e9adb38d4a" providerId="ADAL" clId="{074EFE40-2FD7-431E-9C3C-2A20B89D5128}" dt="2024-10-07T19:50:28.044" v="14351"/>
        <pc:sldMkLst>
          <pc:docMk/>
          <pc:sldMk cId="1302219296" sldId="2142534039"/>
        </pc:sldMkLst>
        <pc:spChg chg="add mod">
          <ac:chgData name="Epps, Michael Anthony" userId="15e80ff2-fe09-45f1-a770-c5e9adb38d4a" providerId="ADAL" clId="{074EFE40-2FD7-431E-9C3C-2A20B89D5128}" dt="2024-10-07T18:20:56.424" v="8555" actId="20577"/>
          <ac:spMkLst>
            <pc:docMk/>
            <pc:sldMk cId="1302219296" sldId="2142534039"/>
            <ac:spMk id="2" creationId="{42A3E06E-A261-517A-AE52-82F46950EDE9}"/>
          </ac:spMkLst>
        </pc:spChg>
        <pc:spChg chg="mod">
          <ac:chgData name="Epps, Michael Anthony" userId="15e80ff2-fe09-45f1-a770-c5e9adb38d4a" providerId="ADAL" clId="{074EFE40-2FD7-431E-9C3C-2A20B89D5128}" dt="2024-10-07T18:20:37.554" v="8533" actId="20577"/>
          <ac:spMkLst>
            <pc:docMk/>
            <pc:sldMk cId="1302219296" sldId="2142534039"/>
            <ac:spMk id="3" creationId="{B6070677-EDF2-42AC-A6BF-A4977B58CDEB}"/>
          </ac:spMkLst>
        </pc:spChg>
        <pc:spChg chg="del mod">
          <ac:chgData name="Epps, Michael Anthony" userId="15e80ff2-fe09-45f1-a770-c5e9adb38d4a" providerId="ADAL" clId="{074EFE40-2FD7-431E-9C3C-2A20B89D5128}" dt="2024-10-07T13:57:26.478" v="4843"/>
          <ac:spMkLst>
            <pc:docMk/>
            <pc:sldMk cId="1302219296" sldId="2142534039"/>
            <ac:spMk id="15" creationId="{3F9582A6-DEF9-47A8-A531-320A61A2C008}"/>
          </ac:spMkLst>
        </pc:spChg>
      </pc:sldChg>
      <pc:sldChg chg="addSp delSp modSp mod modAnim">
        <pc:chgData name="Epps, Michael Anthony" userId="15e80ff2-fe09-45f1-a770-c5e9adb38d4a" providerId="ADAL" clId="{074EFE40-2FD7-431E-9C3C-2A20B89D5128}" dt="2024-10-07T19:49:57.545" v="14349"/>
        <pc:sldMkLst>
          <pc:docMk/>
          <pc:sldMk cId="1866123510" sldId="2142534040"/>
        </pc:sldMkLst>
        <pc:spChg chg="add mod">
          <ac:chgData name="Epps, Michael Anthony" userId="15e80ff2-fe09-45f1-a770-c5e9adb38d4a" providerId="ADAL" clId="{074EFE40-2FD7-431E-9C3C-2A20B89D5128}" dt="2024-10-07T19:11:00.367" v="12157" actId="1035"/>
          <ac:spMkLst>
            <pc:docMk/>
            <pc:sldMk cId="1866123510" sldId="2142534040"/>
            <ac:spMk id="2" creationId="{188DCACE-C9E4-5818-6C77-19FEED5537D4}"/>
          </ac:spMkLst>
        </pc:spChg>
        <pc:spChg chg="mod">
          <ac:chgData name="Epps, Michael Anthony" userId="15e80ff2-fe09-45f1-a770-c5e9adb38d4a" providerId="ADAL" clId="{074EFE40-2FD7-431E-9C3C-2A20B89D5128}" dt="2024-10-07T19:44:58.248" v="14247" actId="20577"/>
          <ac:spMkLst>
            <pc:docMk/>
            <pc:sldMk cId="1866123510" sldId="2142534040"/>
            <ac:spMk id="3" creationId="{B6070677-EDF2-42AC-A6BF-A4977B58CDEB}"/>
          </ac:spMkLst>
        </pc:spChg>
        <pc:spChg chg="del mod">
          <ac:chgData name="Epps, Michael Anthony" userId="15e80ff2-fe09-45f1-a770-c5e9adb38d4a" providerId="ADAL" clId="{074EFE40-2FD7-431E-9C3C-2A20B89D5128}" dt="2024-10-07T14:05:25.866" v="5943"/>
          <ac:spMkLst>
            <pc:docMk/>
            <pc:sldMk cId="1866123510" sldId="2142534040"/>
            <ac:spMk id="15" creationId="{3F9582A6-DEF9-47A8-A531-320A61A2C008}"/>
          </ac:spMkLst>
        </pc:spChg>
      </pc:sldChg>
      <pc:sldChg chg="addSp delSp modSp mod modAnim">
        <pc:chgData name="Epps, Michael Anthony" userId="15e80ff2-fe09-45f1-a770-c5e9adb38d4a" providerId="ADAL" clId="{074EFE40-2FD7-431E-9C3C-2A20B89D5128}" dt="2024-10-07T20:54:58.659" v="16759"/>
        <pc:sldMkLst>
          <pc:docMk/>
          <pc:sldMk cId="2935561607" sldId="2142534041"/>
        </pc:sldMkLst>
        <pc:spChg chg="add del mod">
          <ac:chgData name="Epps, Michael Anthony" userId="15e80ff2-fe09-45f1-a770-c5e9adb38d4a" providerId="ADAL" clId="{074EFE40-2FD7-431E-9C3C-2A20B89D5128}" dt="2024-10-07T18:13:57.241" v="8349" actId="21"/>
          <ac:spMkLst>
            <pc:docMk/>
            <pc:sldMk cId="2935561607" sldId="2142534041"/>
            <ac:spMk id="2" creationId="{C9CEF3CE-36CA-3C1D-F1FF-CCD08C3C7F18}"/>
          </ac:spMkLst>
        </pc:spChg>
        <pc:spChg chg="mod">
          <ac:chgData name="Epps, Michael Anthony" userId="15e80ff2-fe09-45f1-a770-c5e9adb38d4a" providerId="ADAL" clId="{074EFE40-2FD7-431E-9C3C-2A20B89D5128}" dt="2024-10-07T20:54:40.516" v="16757" actId="13926"/>
          <ac:spMkLst>
            <pc:docMk/>
            <pc:sldMk cId="2935561607" sldId="2142534041"/>
            <ac:spMk id="3" creationId="{B6070677-EDF2-42AC-A6BF-A4977B58CDEB}"/>
          </ac:spMkLst>
        </pc:spChg>
        <pc:spChg chg="add mod">
          <ac:chgData name="Epps, Michael Anthony" userId="15e80ff2-fe09-45f1-a770-c5e9adb38d4a" providerId="ADAL" clId="{074EFE40-2FD7-431E-9C3C-2A20B89D5128}" dt="2024-10-07T18:13:26.220" v="8344"/>
          <ac:spMkLst>
            <pc:docMk/>
            <pc:sldMk cId="2935561607" sldId="2142534041"/>
            <ac:spMk id="4" creationId="{8BAE4EEB-8882-51F3-AB5F-E815B02335B0}"/>
          </ac:spMkLst>
        </pc:spChg>
        <pc:spChg chg="add mod">
          <ac:chgData name="Epps, Michael Anthony" userId="15e80ff2-fe09-45f1-a770-c5e9adb38d4a" providerId="ADAL" clId="{074EFE40-2FD7-431E-9C3C-2A20B89D5128}" dt="2024-10-07T18:13:42.454" v="8346"/>
          <ac:spMkLst>
            <pc:docMk/>
            <pc:sldMk cId="2935561607" sldId="2142534041"/>
            <ac:spMk id="5" creationId="{C9CEF3CE-36CA-3C1D-F1FF-CCD08C3C7F18}"/>
          </ac:spMkLst>
        </pc:spChg>
        <pc:spChg chg="add mod">
          <ac:chgData name="Epps, Michael Anthony" userId="15e80ff2-fe09-45f1-a770-c5e9adb38d4a" providerId="ADAL" clId="{074EFE40-2FD7-431E-9C3C-2A20B89D5128}" dt="2024-10-07T18:28:09.263" v="8749" actId="13926"/>
          <ac:spMkLst>
            <pc:docMk/>
            <pc:sldMk cId="2935561607" sldId="2142534041"/>
            <ac:spMk id="6" creationId="{B5A3DD4C-2F9C-562E-B2CE-3CB62790693D}"/>
          </ac:spMkLst>
        </pc:spChg>
        <pc:spChg chg="del mod">
          <ac:chgData name="Epps, Michael Anthony" userId="15e80ff2-fe09-45f1-a770-c5e9adb38d4a" providerId="ADAL" clId="{074EFE40-2FD7-431E-9C3C-2A20B89D5128}" dt="2024-10-07T14:06:50.660" v="6799"/>
          <ac:spMkLst>
            <pc:docMk/>
            <pc:sldMk cId="2935561607" sldId="2142534041"/>
            <ac:spMk id="15" creationId="{3F9582A6-DEF9-47A8-A531-320A61A2C008}"/>
          </ac:spMkLst>
        </pc:spChg>
      </pc:sldChg>
      <pc:sldChg chg="modSp del mod">
        <pc:chgData name="Epps, Michael Anthony" userId="15e80ff2-fe09-45f1-a770-c5e9adb38d4a" providerId="ADAL" clId="{074EFE40-2FD7-431E-9C3C-2A20B89D5128}" dt="2024-10-07T18:41:57.573" v="9505" actId="2696"/>
        <pc:sldMkLst>
          <pc:docMk/>
          <pc:sldMk cId="1859704457" sldId="2142534042"/>
        </pc:sldMkLst>
        <pc:spChg chg="mod">
          <ac:chgData name="Epps, Michael Anthony" userId="15e80ff2-fe09-45f1-a770-c5e9adb38d4a" providerId="ADAL" clId="{074EFE40-2FD7-431E-9C3C-2A20B89D5128}" dt="2024-10-07T18:41:28.726" v="9504"/>
          <ac:spMkLst>
            <pc:docMk/>
            <pc:sldMk cId="1859704457" sldId="2142534042"/>
            <ac:spMk id="2" creationId="{188DCACE-C9E4-5818-6C77-19FEED5537D4}"/>
          </ac:spMkLst>
        </pc:spChg>
        <pc:spChg chg="mod">
          <ac:chgData name="Epps, Michael Anthony" userId="15e80ff2-fe09-45f1-a770-c5e9adb38d4a" providerId="ADAL" clId="{074EFE40-2FD7-431E-9C3C-2A20B89D5128}" dt="2024-10-07T18:39:13.446" v="9444" actId="20577"/>
          <ac:spMkLst>
            <pc:docMk/>
            <pc:sldMk cId="1859704457" sldId="2142534042"/>
            <ac:spMk id="3" creationId="{B6070677-EDF2-42AC-A6BF-A4977B58CDEB}"/>
          </ac:spMkLst>
        </pc:spChg>
      </pc:sldChg>
      <pc:sldChg chg="modSp del mod">
        <pc:chgData name="Epps, Michael Anthony" userId="15e80ff2-fe09-45f1-a770-c5e9adb38d4a" providerId="ADAL" clId="{074EFE40-2FD7-431E-9C3C-2A20B89D5128}" dt="2024-10-07T14:09:46.407" v="6846"/>
        <pc:sldMkLst>
          <pc:docMk/>
          <pc:sldMk cId="3301320082" sldId="2142534042"/>
        </pc:sldMkLst>
        <pc:spChg chg="mod">
          <ac:chgData name="Epps, Michael Anthony" userId="15e80ff2-fe09-45f1-a770-c5e9adb38d4a" providerId="ADAL" clId="{074EFE40-2FD7-431E-9C3C-2A20B89D5128}" dt="2024-10-07T14:09:45.772" v="6845" actId="20577"/>
          <ac:spMkLst>
            <pc:docMk/>
            <pc:sldMk cId="3301320082" sldId="2142534042"/>
            <ac:spMk id="3" creationId="{B6070677-EDF2-42AC-A6BF-A4977B58CDEB}"/>
          </ac:spMkLst>
        </pc:spChg>
      </pc:sldChg>
      <pc:sldChg chg="addSp delSp modSp del mod modAnim">
        <pc:chgData name="Epps, Michael Anthony" userId="15e80ff2-fe09-45f1-a770-c5e9adb38d4a" providerId="ADAL" clId="{074EFE40-2FD7-431E-9C3C-2A20B89D5128}" dt="2024-10-07T20:42:01.739" v="16728" actId="2696"/>
        <pc:sldMkLst>
          <pc:docMk/>
          <pc:sldMk cId="2970346878" sldId="2142534043"/>
        </pc:sldMkLst>
        <pc:spChg chg="del mod">
          <ac:chgData name="Epps, Michael Anthony" userId="15e80ff2-fe09-45f1-a770-c5e9adb38d4a" providerId="ADAL" clId="{074EFE40-2FD7-431E-9C3C-2A20B89D5128}" dt="2024-10-07T19:57:55.396" v="14435" actId="478"/>
          <ac:spMkLst>
            <pc:docMk/>
            <pc:sldMk cId="2970346878" sldId="2142534043"/>
            <ac:spMk id="2" creationId="{42A3E06E-A261-517A-AE52-82F46950EDE9}"/>
          </ac:spMkLst>
        </pc:spChg>
        <pc:spChg chg="mod">
          <ac:chgData name="Epps, Michael Anthony" userId="15e80ff2-fe09-45f1-a770-c5e9adb38d4a" providerId="ADAL" clId="{074EFE40-2FD7-431E-9C3C-2A20B89D5128}" dt="2024-10-07T20:14:37.130" v="15493" actId="20577"/>
          <ac:spMkLst>
            <pc:docMk/>
            <pc:sldMk cId="2970346878" sldId="2142534043"/>
            <ac:spMk id="3" creationId="{B6070677-EDF2-42AC-A6BF-A4977B58CDEB}"/>
          </ac:spMkLst>
        </pc:spChg>
        <pc:spChg chg="add mod">
          <ac:chgData name="Epps, Michael Anthony" userId="15e80ff2-fe09-45f1-a770-c5e9adb38d4a" providerId="ADAL" clId="{074EFE40-2FD7-431E-9C3C-2A20B89D5128}" dt="2024-10-07T20:09:30.323" v="15428" actId="12"/>
          <ac:spMkLst>
            <pc:docMk/>
            <pc:sldMk cId="2970346878" sldId="2142534043"/>
            <ac:spMk id="5" creationId="{CF729630-0919-4337-CBDA-E2083C4EF4B1}"/>
          </ac:spMkLst>
        </pc:spChg>
        <pc:picChg chg="add del mod">
          <ac:chgData name="Epps, Michael Anthony" userId="15e80ff2-fe09-45f1-a770-c5e9adb38d4a" providerId="ADAL" clId="{074EFE40-2FD7-431E-9C3C-2A20B89D5128}" dt="2024-10-07T20:07:01.681" v="14894" actId="478"/>
          <ac:picMkLst>
            <pc:docMk/>
            <pc:sldMk cId="2970346878" sldId="2142534043"/>
            <ac:picMk id="4" creationId="{1C1C4CC4-6F97-57A9-CD51-08B910249265}"/>
          </ac:picMkLst>
        </pc:picChg>
      </pc:sldChg>
      <pc:sldChg chg="new del">
        <pc:chgData name="Epps, Michael Anthony" userId="15e80ff2-fe09-45f1-a770-c5e9adb38d4a" providerId="ADAL" clId="{074EFE40-2FD7-431E-9C3C-2A20B89D5128}" dt="2024-10-07T19:57:33.546" v="14433" actId="680"/>
        <pc:sldMkLst>
          <pc:docMk/>
          <pc:sldMk cId="216279556" sldId="2142534044"/>
        </pc:sldMkLst>
      </pc:sldChg>
      <pc:sldChg chg="new del">
        <pc:chgData name="Epps, Michael Anthony" userId="15e80ff2-fe09-45f1-a770-c5e9adb38d4a" providerId="ADAL" clId="{074EFE40-2FD7-431E-9C3C-2A20B89D5128}" dt="2024-10-07T18:31:09.227" v="9206" actId="2696"/>
        <pc:sldMkLst>
          <pc:docMk/>
          <pc:sldMk cId="916057326" sldId="2142534044"/>
        </pc:sldMkLst>
      </pc:sldChg>
      <pc:sldChg chg="modSp mod modAnim">
        <pc:chgData name="Epps, Michael Anthony" userId="15e80ff2-fe09-45f1-a770-c5e9adb38d4a" providerId="ADAL" clId="{074EFE40-2FD7-431E-9C3C-2A20B89D5128}" dt="2024-10-07T20:52:39.783" v="16748"/>
        <pc:sldMkLst>
          <pc:docMk/>
          <pc:sldMk cId="2706309776" sldId="2142534044"/>
        </pc:sldMkLst>
        <pc:spChg chg="mod">
          <ac:chgData name="Epps, Michael Anthony" userId="15e80ff2-fe09-45f1-a770-c5e9adb38d4a" providerId="ADAL" clId="{074EFE40-2FD7-431E-9C3C-2A20B89D5128}" dt="2024-10-07T20:14:22.456" v="15487" actId="20577"/>
          <ac:spMkLst>
            <pc:docMk/>
            <pc:sldMk cId="2706309776" sldId="2142534044"/>
            <ac:spMk id="3" creationId="{B6070677-EDF2-42AC-A6BF-A4977B58CDEB}"/>
          </ac:spMkLst>
        </pc:spChg>
        <pc:spChg chg="mod">
          <ac:chgData name="Epps, Michael Anthony" userId="15e80ff2-fe09-45f1-a770-c5e9adb38d4a" providerId="ADAL" clId="{074EFE40-2FD7-431E-9C3C-2A20B89D5128}" dt="2024-10-07T20:36:28.632" v="16547" actId="255"/>
          <ac:spMkLst>
            <pc:docMk/>
            <pc:sldMk cId="2706309776" sldId="2142534044"/>
            <ac:spMk id="5" creationId="{CF729630-0919-4337-CBDA-E2083C4EF4B1}"/>
          </ac:spMkLst>
        </pc:spChg>
      </pc:sldChg>
      <pc:sldChg chg="modSp del mod">
        <pc:chgData name="Epps, Michael Anthony" userId="15e80ff2-fe09-45f1-a770-c5e9adb38d4a" providerId="ADAL" clId="{074EFE40-2FD7-431E-9C3C-2A20B89D5128}" dt="2024-10-07T19:01:54.839" v="11266"/>
        <pc:sldMkLst>
          <pc:docMk/>
          <pc:sldMk cId="3707355847" sldId="2142534044"/>
        </pc:sldMkLst>
        <pc:spChg chg="mod">
          <ac:chgData name="Epps, Michael Anthony" userId="15e80ff2-fe09-45f1-a770-c5e9adb38d4a" providerId="ADAL" clId="{074EFE40-2FD7-431E-9C3C-2A20B89D5128}" dt="2024-10-07T19:01:52.834" v="11265" actId="20577"/>
          <ac:spMkLst>
            <pc:docMk/>
            <pc:sldMk cId="3707355847" sldId="2142534044"/>
            <ac:spMk id="2" creationId="{569C5FCD-6695-7AA1-FD32-66E40C04F151}"/>
          </ac:spMkLst>
        </pc:spChg>
      </pc:sldChg>
      <pc:sldChg chg="modSp mod modAnim">
        <pc:chgData name="Epps, Michael Anthony" userId="15e80ff2-fe09-45f1-a770-c5e9adb38d4a" providerId="ADAL" clId="{074EFE40-2FD7-431E-9C3C-2A20B89D5128}" dt="2024-10-07T20:41:48.877" v="16727" actId="20577"/>
        <pc:sldMkLst>
          <pc:docMk/>
          <pc:sldMk cId="2650561992" sldId="2142534045"/>
        </pc:sldMkLst>
        <pc:spChg chg="mod">
          <ac:chgData name="Epps, Michael Anthony" userId="15e80ff2-fe09-45f1-a770-c5e9adb38d4a" providerId="ADAL" clId="{074EFE40-2FD7-431E-9C3C-2A20B89D5128}" dt="2024-10-07T20:15:55.253" v="16005" actId="20577"/>
          <ac:spMkLst>
            <pc:docMk/>
            <pc:sldMk cId="2650561992" sldId="2142534045"/>
            <ac:spMk id="3" creationId="{B6070677-EDF2-42AC-A6BF-A4977B58CDEB}"/>
          </ac:spMkLst>
        </pc:spChg>
        <pc:spChg chg="mod">
          <ac:chgData name="Epps, Michael Anthony" userId="15e80ff2-fe09-45f1-a770-c5e9adb38d4a" providerId="ADAL" clId="{074EFE40-2FD7-431E-9C3C-2A20B89D5128}" dt="2024-10-07T20:41:48.877" v="16727" actId="20577"/>
          <ac:spMkLst>
            <pc:docMk/>
            <pc:sldMk cId="2650561992" sldId="2142534045"/>
            <ac:spMk id="5" creationId="{CF729630-0919-4337-CBDA-E2083C4EF4B1}"/>
          </ac:spMkLst>
        </pc:spChg>
      </pc:sldChg>
      <pc:sldMasterChg chg="delSldLayout">
        <pc:chgData name="Epps, Michael Anthony" userId="15e80ff2-fe09-45f1-a770-c5e9adb38d4a" providerId="ADAL" clId="{074EFE40-2FD7-431E-9C3C-2A20B89D5128}" dt="2024-10-07T19:43:05.882" v="14103" actId="2696"/>
        <pc:sldMasterMkLst>
          <pc:docMk/>
          <pc:sldMasterMk cId="2233255847" sldId="2147483660"/>
        </pc:sldMasterMkLst>
        <pc:sldLayoutChg chg="del">
          <pc:chgData name="Epps, Michael Anthony" userId="15e80ff2-fe09-45f1-a770-c5e9adb38d4a" providerId="ADAL" clId="{074EFE40-2FD7-431E-9C3C-2A20B89D5128}" dt="2024-10-07T19:43:05.882" v="14103" actId="2696"/>
          <pc:sldLayoutMkLst>
            <pc:docMk/>
            <pc:sldMasterMk cId="2233255847" sldId="2147483660"/>
            <pc:sldLayoutMk cId="2638983931" sldId="214748366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567410-BA08-424B-9CEF-E0C68EDFFE6D}" type="datetimeFigureOut">
              <a:rPr lang="en-US" smtClean="0"/>
              <a:t>10/6/2024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D33C72-39BC-4D63-AA4A-2B8AC8B96313}" type="slidenum">
              <a:rPr lang="en-US" smtClean="0"/>
              <a:t>‹#›</a:t>
            </a:fld>
            <a:endParaRPr lang="en-US"/>
          </a:p>
        </p:txBody>
      </p:sp>
    </p:spTree>
    <p:extLst>
      <p:ext uri="{BB962C8B-B14F-4D97-AF65-F5344CB8AC3E}">
        <p14:creationId xmlns:p14="http://schemas.microsoft.com/office/powerpoint/2010/main" val="529892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I’m here to brief you on the recently revised ASO.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7AB8D0-E4E9-4812-A029-8B03869F082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1138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766275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276309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67998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202102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772967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906777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33375"/>
            <a:ext cx="5486400" cy="3086100"/>
          </a:xfrm>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DD845B-52CF-4C39-A58F-B64AE539F8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Notes Placeholder 5">
            <a:extLst>
              <a:ext uri="{FF2B5EF4-FFF2-40B4-BE49-F238E27FC236}">
                <a16:creationId xmlns:a16="http://schemas.microsoft.com/office/drawing/2014/main" id="{38E092F2-0F99-451E-867D-0804D2DCE376}"/>
              </a:ext>
            </a:extLst>
          </p:cNvPr>
          <p:cNvSpPr>
            <a:spLocks noGrp="1"/>
          </p:cNvSpPr>
          <p:nvPr>
            <p:ph type="body" sz="quarter" idx="3"/>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559508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2901950" y="365994"/>
            <a:ext cx="6388100" cy="848204"/>
          </a:xfrm>
          <a:prstGeom prst="rect">
            <a:avLst/>
          </a:prstGeom>
          <a:noFill/>
          <a:ln w="9525">
            <a:noFill/>
            <a:miter lim="800000"/>
            <a:headEnd/>
            <a:tailEnd/>
          </a:ln>
        </p:spPr>
      </p:pic>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mn-lt"/>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2400" b="1">
                <a:solidFill>
                  <a:srgbClr val="146737"/>
                </a:solidFill>
                <a:latin typeface="+mn-lt"/>
              </a:defRPr>
            </a:lvl1pPr>
          </a:lstStyle>
          <a:p>
            <a:r>
              <a:rPr lang="en-US"/>
              <a:t>Click to edit Master title style</a:t>
            </a:r>
          </a:p>
        </p:txBody>
      </p:sp>
    </p:spTree>
    <p:extLst>
      <p:ext uri="{BB962C8B-B14F-4D97-AF65-F5344CB8AC3E}">
        <p14:creationId xmlns:p14="http://schemas.microsoft.com/office/powerpoint/2010/main" val="160428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9F429-9304-40D5-91D0-7E1EFB828D54}"/>
              </a:ext>
            </a:extLst>
          </p:cNvPr>
          <p:cNvSpPr>
            <a:spLocks noGrp="1"/>
          </p:cNvSpPr>
          <p:nvPr>
            <p:ph type="title"/>
          </p:nvPr>
        </p:nvSpPr>
        <p:spPr>
          <a:xfrm>
            <a:off x="0" y="-219076"/>
            <a:ext cx="12192000" cy="948991"/>
          </a:xfrm>
        </p:spPr>
        <p:txBody>
          <a:bodyPr/>
          <a:lstStyle/>
          <a:p>
            <a:r>
              <a:rPr lang="en-US"/>
              <a:t>Click to edit Master title style</a:t>
            </a:r>
          </a:p>
        </p:txBody>
      </p:sp>
    </p:spTree>
    <p:extLst>
      <p:ext uri="{BB962C8B-B14F-4D97-AF65-F5344CB8AC3E}">
        <p14:creationId xmlns:p14="http://schemas.microsoft.com/office/powerpoint/2010/main" val="351222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215192"/>
            <a:ext cx="12192000" cy="729915"/>
          </a:xfrm>
        </p:spPr>
        <p:txBody>
          <a:bodyPr/>
          <a:lstStyle/>
          <a:p>
            <a:r>
              <a:rPr lang="en-US"/>
              <a:t>ick to edit Master title style</a:t>
            </a:r>
          </a:p>
        </p:txBody>
      </p:sp>
    </p:spTree>
    <p:extLst>
      <p:ext uri="{BB962C8B-B14F-4D97-AF65-F5344CB8AC3E}">
        <p14:creationId xmlns:p14="http://schemas.microsoft.com/office/powerpoint/2010/main" val="100666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23F6B6-E9C3-4CC3-A888-B020FAC11985}" type="datetimeFigureOut">
              <a:rPr lang="en-US" smtClean="0"/>
              <a:t>10/6/2024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EAD7-B7AE-49DC-9603-165EDAD7F901}" type="slidenum">
              <a:rPr lang="en-US" smtClean="0"/>
              <a:t>‹#›</a:t>
            </a:fld>
            <a:endParaRPr lang="en-US"/>
          </a:p>
        </p:txBody>
      </p:sp>
    </p:spTree>
    <p:extLst>
      <p:ext uri="{BB962C8B-B14F-4D97-AF65-F5344CB8AC3E}">
        <p14:creationId xmlns:p14="http://schemas.microsoft.com/office/powerpoint/2010/main" val="36599596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
            <a:ext cx="12192000" cy="72991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12235"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9" descr="horizontal-logo-green-text.jpg"/>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190501" y="6354767"/>
            <a:ext cx="2857500" cy="409575"/>
          </a:xfrm>
          <a:prstGeom prst="rect">
            <a:avLst/>
          </a:prstGeom>
          <a:noFill/>
          <a:ln w="9525">
            <a:noFill/>
            <a:miter lim="800000"/>
            <a:headEnd/>
            <a:tailEnd/>
          </a:ln>
        </p:spPr>
      </p:pic>
      <p:sp>
        <p:nvSpPr>
          <p:cNvPr id="7" name="Slide Number Placeholder 5"/>
          <p:cNvSpPr txBox="1">
            <a:spLocks/>
          </p:cNvSpPr>
          <p:nvPr userDrawn="1"/>
        </p:nvSpPr>
        <p:spPr>
          <a:xfrm>
            <a:off x="11218333" y="6305554"/>
            <a:ext cx="508000" cy="365125"/>
          </a:xfrm>
          <a:prstGeom prst="rect">
            <a:avLst/>
          </a:prstGeom>
        </p:spPr>
        <p:txBody>
          <a:bodyPr vert="horz" lIns="68580" tIns="34290" rIns="68580" bIns="34290" rtlCol="0" anchor="ctr"/>
          <a:lstStyle>
            <a:defPPr>
              <a:defRPr lang="en-US"/>
            </a:defPPr>
            <a:lvl1pPr algn="r" rtl="0" fontAlgn="auto">
              <a:spcBef>
                <a:spcPts val="0"/>
              </a:spcBef>
              <a:spcAft>
                <a:spcPts val="0"/>
              </a:spcAft>
              <a:defRPr sz="1200" kern="1200">
                <a:solidFill>
                  <a:srgbClr val="106636"/>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F8A97BA-DB9B-4291-87AE-AF89EA7F18B7}" type="slidenum">
              <a:rPr lang="en-US" sz="900" smtClean="0"/>
              <a:pPr>
                <a:defRPr/>
              </a:pPr>
              <a:t>‹#›</a:t>
            </a:fld>
            <a:endParaRPr lang="en-US" sz="900" dirty="0"/>
          </a:p>
        </p:txBody>
      </p:sp>
    </p:spTree>
    <p:extLst>
      <p:ext uri="{BB962C8B-B14F-4D97-AF65-F5344CB8AC3E}">
        <p14:creationId xmlns:p14="http://schemas.microsoft.com/office/powerpoint/2010/main" val="2233255847"/>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Lst>
  <p:hf hdr="0" ftr="0" dt="0"/>
  <p:txStyles>
    <p:titleStyle>
      <a:lvl1pPr algn="ctr" rtl="0" eaLnBrk="0" fontAlgn="base" hangingPunct="0">
        <a:spcBef>
          <a:spcPct val="0"/>
        </a:spcBef>
        <a:spcAft>
          <a:spcPct val="0"/>
        </a:spcAft>
        <a:defRPr sz="2100" b="1" kern="1200">
          <a:solidFill>
            <a:srgbClr val="106636"/>
          </a:solidFill>
          <a:latin typeface="+mn-lt"/>
          <a:ea typeface="+mj-ea"/>
          <a:cs typeface="Arial" pitchFamily="34" charset="0"/>
        </a:defRPr>
      </a:lvl1pPr>
      <a:lvl2pPr algn="ctr" rtl="0" eaLnBrk="0" fontAlgn="base" hangingPunct="0">
        <a:spcBef>
          <a:spcPct val="0"/>
        </a:spcBef>
        <a:spcAft>
          <a:spcPct val="0"/>
        </a:spcAft>
        <a:defRPr sz="1800">
          <a:solidFill>
            <a:srgbClr val="106636"/>
          </a:solidFill>
          <a:latin typeface="Arial" charset="0"/>
          <a:cs typeface="Arial" charset="0"/>
        </a:defRPr>
      </a:lvl2pPr>
      <a:lvl3pPr algn="ctr" rtl="0" eaLnBrk="0" fontAlgn="base" hangingPunct="0">
        <a:spcBef>
          <a:spcPct val="0"/>
        </a:spcBef>
        <a:spcAft>
          <a:spcPct val="0"/>
        </a:spcAft>
        <a:defRPr sz="1800">
          <a:solidFill>
            <a:srgbClr val="106636"/>
          </a:solidFill>
          <a:latin typeface="Arial" charset="0"/>
          <a:cs typeface="Arial" charset="0"/>
        </a:defRPr>
      </a:lvl3pPr>
      <a:lvl4pPr algn="ctr" rtl="0" eaLnBrk="0" fontAlgn="base" hangingPunct="0">
        <a:spcBef>
          <a:spcPct val="0"/>
        </a:spcBef>
        <a:spcAft>
          <a:spcPct val="0"/>
        </a:spcAft>
        <a:defRPr sz="1800">
          <a:solidFill>
            <a:srgbClr val="106636"/>
          </a:solidFill>
          <a:latin typeface="Arial" charset="0"/>
          <a:cs typeface="Arial" charset="0"/>
        </a:defRPr>
      </a:lvl4pPr>
      <a:lvl5pPr algn="ctr" rtl="0" eaLnBrk="0" fontAlgn="base" hangingPunct="0">
        <a:spcBef>
          <a:spcPct val="0"/>
        </a:spcBef>
        <a:spcAft>
          <a:spcPct val="0"/>
        </a:spcAft>
        <a:defRPr sz="1800">
          <a:solidFill>
            <a:srgbClr val="106636"/>
          </a:solidFill>
          <a:latin typeface="Arial" charset="0"/>
          <a:cs typeface="Arial" charset="0"/>
        </a:defRPr>
      </a:lvl5pPr>
      <a:lvl6pPr marL="342900" algn="ctr" rtl="0" fontAlgn="base">
        <a:spcBef>
          <a:spcPct val="0"/>
        </a:spcBef>
        <a:spcAft>
          <a:spcPct val="0"/>
        </a:spcAft>
        <a:defRPr sz="1800">
          <a:solidFill>
            <a:srgbClr val="106636"/>
          </a:solidFill>
          <a:latin typeface="Arial" charset="0"/>
          <a:cs typeface="Arial" charset="0"/>
        </a:defRPr>
      </a:lvl6pPr>
      <a:lvl7pPr marL="685800" algn="ctr" rtl="0" fontAlgn="base">
        <a:spcBef>
          <a:spcPct val="0"/>
        </a:spcBef>
        <a:spcAft>
          <a:spcPct val="0"/>
        </a:spcAft>
        <a:defRPr sz="1800">
          <a:solidFill>
            <a:srgbClr val="106636"/>
          </a:solidFill>
          <a:latin typeface="Arial" charset="0"/>
          <a:cs typeface="Arial" charset="0"/>
        </a:defRPr>
      </a:lvl7pPr>
      <a:lvl8pPr marL="1028700" algn="ctr" rtl="0" fontAlgn="base">
        <a:spcBef>
          <a:spcPct val="0"/>
        </a:spcBef>
        <a:spcAft>
          <a:spcPct val="0"/>
        </a:spcAft>
        <a:defRPr sz="1800">
          <a:solidFill>
            <a:srgbClr val="106636"/>
          </a:solidFill>
          <a:latin typeface="Arial" charset="0"/>
          <a:cs typeface="Arial" charset="0"/>
        </a:defRPr>
      </a:lvl8pPr>
      <a:lvl9pPr marL="1371600" algn="ctr" rtl="0" fontAlgn="base">
        <a:spcBef>
          <a:spcPct val="0"/>
        </a:spcBef>
        <a:spcAft>
          <a:spcPct val="0"/>
        </a:spcAft>
        <a:defRPr sz="1800">
          <a:solidFill>
            <a:srgbClr val="106636"/>
          </a:solidFill>
          <a:latin typeface="Arial" charset="0"/>
          <a:cs typeface="Arial" charset="0"/>
        </a:defRPr>
      </a:lvl9pPr>
    </p:titleStyle>
    <p:bodyStyle>
      <a:lvl1pPr marL="257175" indent="-257175" algn="l" rtl="0" eaLnBrk="0" fontAlgn="base" hangingPunct="0">
        <a:spcBef>
          <a:spcPct val="20000"/>
        </a:spcBef>
        <a:spcAft>
          <a:spcPct val="0"/>
        </a:spcAft>
        <a:buFont typeface="Arial" charset="0"/>
        <a:buChar char="•"/>
        <a:defRPr sz="1800" b="1" kern="1200">
          <a:solidFill>
            <a:srgbClr val="146737"/>
          </a:solidFill>
          <a:latin typeface="+mn-lt"/>
          <a:ea typeface="+mn-ea"/>
          <a:cs typeface="Arial" pitchFamily="34" charset="0"/>
        </a:defRPr>
      </a:lvl1pPr>
      <a:lvl2pPr marL="557213" indent="-214313" algn="l" rtl="0" eaLnBrk="0" fontAlgn="base" hangingPunct="0">
        <a:spcBef>
          <a:spcPct val="20000"/>
        </a:spcBef>
        <a:spcAft>
          <a:spcPct val="0"/>
        </a:spcAft>
        <a:buFont typeface="Arial" charset="0"/>
        <a:buChar char="–"/>
        <a:defRPr sz="1650" kern="1200">
          <a:solidFill>
            <a:srgbClr val="404040"/>
          </a:solidFill>
          <a:latin typeface="+mn-lt"/>
          <a:ea typeface="+mn-ea"/>
          <a:cs typeface="Arial" pitchFamily="34" charset="0"/>
        </a:defRPr>
      </a:lvl2pPr>
      <a:lvl3pPr marL="8572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Arial" pitchFamily="34" charset="0"/>
        </a:defRPr>
      </a:lvl3pPr>
      <a:lvl4pPr marL="12001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Arial" pitchFamily="34" charset="0"/>
        </a:defRPr>
      </a:lvl4pPr>
      <a:lvl5pPr marL="15430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30709-5F4C-4D66-A223-4F1C787CE990}"/>
              </a:ext>
            </a:extLst>
          </p:cNvPr>
          <p:cNvSpPr>
            <a:spLocks noGrp="1"/>
          </p:cNvSpPr>
          <p:nvPr>
            <p:ph type="ctrTitle"/>
          </p:nvPr>
        </p:nvSpPr>
        <p:spPr>
          <a:xfrm>
            <a:off x="326571" y="1519519"/>
            <a:ext cx="11593286" cy="5069540"/>
          </a:xfrm>
        </p:spPr>
        <p:txBody>
          <a:bodyPr>
            <a:normAutofit fontScale="90000"/>
          </a:bodyPr>
          <a:lstStyle/>
          <a:p>
            <a:r>
              <a:rPr lang="en-US" sz="4000" dirty="0">
                <a:solidFill>
                  <a:schemeClr val="tx1"/>
                </a:solidFill>
              </a:rPr>
              <a:t>DOE Order 420.2D Accelerator Safety Contractor Assurance </a:t>
            </a:r>
            <a:br>
              <a:rPr lang="en-US" sz="4000" dirty="0">
                <a:solidFill>
                  <a:schemeClr val="tx1"/>
                </a:solidFill>
              </a:rPr>
            </a:br>
            <a:r>
              <a:rPr lang="en-US" sz="4000" dirty="0">
                <a:solidFill>
                  <a:schemeClr val="tx1"/>
                </a:solidFill>
              </a:rPr>
              <a:t>What Has Changed?</a:t>
            </a:r>
            <a:br>
              <a:rPr lang="en-US" sz="2800" dirty="0">
                <a:solidFill>
                  <a:schemeClr val="tx1"/>
                </a:solidFill>
              </a:rPr>
            </a:br>
            <a:br>
              <a:rPr lang="en-US" sz="2800" dirty="0">
                <a:solidFill>
                  <a:schemeClr val="tx1"/>
                </a:solidFill>
              </a:rPr>
            </a:br>
            <a:r>
              <a:rPr lang="en-US" sz="3600" dirty="0">
                <a:solidFill>
                  <a:schemeClr val="tx1"/>
                </a:solidFill>
              </a:rPr>
              <a:t>DOE Accelerator Safety Workshop</a:t>
            </a:r>
            <a:br>
              <a:rPr lang="en-US" sz="3600" dirty="0">
                <a:solidFill>
                  <a:schemeClr val="tx1"/>
                </a:solidFill>
              </a:rPr>
            </a:br>
            <a:r>
              <a:rPr lang="en-US" sz="3100" dirty="0">
                <a:solidFill>
                  <a:schemeClr val="tx1"/>
                </a:solidFill>
              </a:rPr>
              <a:t>Oct 8, 2024</a:t>
            </a:r>
            <a:br>
              <a:rPr lang="en-US" sz="3600" dirty="0">
                <a:solidFill>
                  <a:schemeClr val="tx1"/>
                </a:solidFill>
              </a:rPr>
            </a:br>
            <a:br>
              <a:rPr lang="en-US" sz="3600" dirty="0">
                <a:solidFill>
                  <a:schemeClr val="tx1"/>
                </a:solidFill>
              </a:rPr>
            </a:br>
            <a:r>
              <a:rPr lang="en-US" sz="2700" dirty="0">
                <a:solidFill>
                  <a:schemeClr val="tx1"/>
                </a:solidFill>
              </a:rPr>
              <a:t>Michael Epps Sr.</a:t>
            </a:r>
            <a:br>
              <a:rPr lang="en-US" sz="2700" dirty="0">
                <a:solidFill>
                  <a:schemeClr val="tx1"/>
                </a:solidFill>
              </a:rPr>
            </a:br>
            <a:r>
              <a:rPr lang="en-US" sz="2700" dirty="0">
                <a:solidFill>
                  <a:schemeClr val="tx1"/>
                </a:solidFill>
              </a:rPr>
              <a:t>Accelerator Safety Program Manager</a:t>
            </a:r>
            <a:br>
              <a:rPr lang="en-US" sz="2700" dirty="0">
                <a:solidFill>
                  <a:schemeClr val="tx1"/>
                </a:solidFill>
              </a:rPr>
            </a:br>
            <a:r>
              <a:rPr lang="en-US" sz="2700" dirty="0">
                <a:solidFill>
                  <a:schemeClr val="tx1"/>
                </a:solidFill>
              </a:rPr>
              <a:t>DOE Office of Safety and Security, SC-OSS </a:t>
            </a:r>
            <a:br>
              <a:rPr lang="en-US" dirty="0"/>
            </a:br>
            <a:endParaRPr lang="en-US" dirty="0"/>
          </a:p>
        </p:txBody>
      </p:sp>
    </p:spTree>
    <p:extLst>
      <p:ext uri="{BB962C8B-B14F-4D97-AF65-F5344CB8AC3E}">
        <p14:creationId xmlns:p14="http://schemas.microsoft.com/office/powerpoint/2010/main" val="2858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2006600" y="1"/>
            <a:ext cx="8216900" cy="827890"/>
          </a:xfrm>
        </p:spPr>
        <p:txBody>
          <a:bodyPr/>
          <a:lstStyle/>
          <a:p>
            <a:r>
              <a:rPr lang="en-US" sz="3000" dirty="0"/>
              <a:t>Outline</a:t>
            </a:r>
          </a:p>
        </p:txBody>
      </p:sp>
      <p:sp>
        <p:nvSpPr>
          <p:cNvPr id="15" name="TextBox 14">
            <a:extLst>
              <a:ext uri="{FF2B5EF4-FFF2-40B4-BE49-F238E27FC236}">
                <a16:creationId xmlns:a16="http://schemas.microsoft.com/office/drawing/2014/main" id="{3F9582A6-DEF9-47A8-A531-320A61A2C008}"/>
              </a:ext>
            </a:extLst>
          </p:cNvPr>
          <p:cNvSpPr txBox="1"/>
          <p:nvPr/>
        </p:nvSpPr>
        <p:spPr>
          <a:xfrm>
            <a:off x="256478" y="1044400"/>
            <a:ext cx="11443435" cy="3305520"/>
          </a:xfrm>
          <a:prstGeom prst="rect">
            <a:avLst/>
          </a:prstGeom>
          <a:noFill/>
        </p:spPr>
        <p:txBody>
          <a:bodyPr wrap="square">
            <a:spAutoFit/>
          </a:bodyPr>
          <a:lstStyle/>
          <a:p>
            <a:pPr marL="571500" marR="0" lvl="0" indent="-5715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lang="en-US" sz="3600" dirty="0">
                <a:solidFill>
                  <a:prstClr val="black"/>
                </a:solidFill>
                <a:latin typeface="Calibri" panose="020F0502020204030204" pitchFamily="34" charset="0"/>
                <a:cs typeface="Times New Roman" panose="02020603050405020304" pitchFamily="18" charset="0"/>
              </a:rPr>
              <a:t>What is Contractor Assurance?</a:t>
            </a:r>
          </a:p>
          <a:p>
            <a:pPr marL="571500" marR="0" lvl="0" indent="-5715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lang="en-US" sz="3600" dirty="0">
                <a:solidFill>
                  <a:prstClr val="black"/>
                </a:solidFill>
                <a:latin typeface="Calibri" panose="020F0502020204030204" pitchFamily="34" charset="0"/>
                <a:cs typeface="Times New Roman" panose="02020603050405020304" pitchFamily="18" charset="0"/>
              </a:rPr>
              <a:t>CAS in SC</a:t>
            </a:r>
          </a:p>
          <a:p>
            <a:pPr marL="571500" marR="0" lvl="0" indent="-5715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lang="en-US" sz="3600" dirty="0">
                <a:solidFill>
                  <a:prstClr val="black"/>
                </a:solidFill>
                <a:latin typeface="Calibri" panose="020F0502020204030204" pitchFamily="34" charset="0"/>
                <a:cs typeface="Times New Roman" panose="02020603050405020304" pitchFamily="18" charset="0"/>
              </a:rPr>
              <a:t>Changes from 420.2C to 420.2D</a:t>
            </a:r>
            <a:endPar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571500" marR="0" lvl="0" indent="-5715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lang="en-US" sz="3600" dirty="0">
                <a:solidFill>
                  <a:prstClr val="black"/>
                </a:solidFill>
                <a:latin typeface="Calibri" panose="020F0502020204030204" pitchFamily="34" charset="0"/>
                <a:cs typeface="Times New Roman" panose="02020603050405020304" pitchFamily="18" charset="0"/>
              </a:rPr>
              <a:t>Considerations for Accelerator Safety</a:t>
            </a:r>
          </a:p>
          <a:p>
            <a:pPr marL="571500" marR="0" lvl="0" indent="-5715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lang="en-US" sz="3600" dirty="0">
                <a:solidFill>
                  <a:prstClr val="black"/>
                </a:solidFill>
                <a:latin typeface="Calibri" panose="020F0502020204030204" pitchFamily="34" charset="0"/>
                <a:cs typeface="Times New Roman" panose="02020603050405020304" pitchFamily="18" charset="0"/>
              </a:rPr>
              <a:t>Assist Visit Observations</a:t>
            </a:r>
          </a:p>
        </p:txBody>
      </p:sp>
    </p:spTree>
    <p:extLst>
      <p:ext uri="{BB962C8B-B14F-4D97-AF65-F5344CB8AC3E}">
        <p14:creationId xmlns:p14="http://schemas.microsoft.com/office/powerpoint/2010/main" val="405598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2006600" y="1"/>
            <a:ext cx="8216900" cy="827890"/>
          </a:xfrm>
        </p:spPr>
        <p:txBody>
          <a:bodyPr/>
          <a:lstStyle/>
          <a:p>
            <a:r>
              <a:rPr lang="en-US" sz="3000" dirty="0"/>
              <a:t>What is Contractor Assurance?</a:t>
            </a:r>
          </a:p>
        </p:txBody>
      </p:sp>
      <p:sp>
        <p:nvSpPr>
          <p:cNvPr id="5" name="TextBox 4">
            <a:extLst>
              <a:ext uri="{FF2B5EF4-FFF2-40B4-BE49-F238E27FC236}">
                <a16:creationId xmlns:a16="http://schemas.microsoft.com/office/drawing/2014/main" id="{CF729630-0919-4337-CBDA-E2083C4EF4B1}"/>
              </a:ext>
            </a:extLst>
          </p:cNvPr>
          <p:cNvSpPr txBox="1"/>
          <p:nvPr/>
        </p:nvSpPr>
        <p:spPr>
          <a:xfrm>
            <a:off x="167269" y="1100035"/>
            <a:ext cx="11752587" cy="4813625"/>
          </a:xfrm>
          <a:prstGeom prst="rect">
            <a:avLst/>
          </a:prstGeom>
          <a:noFill/>
        </p:spPr>
        <p:txBody>
          <a:bodyPr wrap="square">
            <a:spAutoFit/>
          </a:bodyPr>
          <a:lstStyle/>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Contractor Assurance is a system designed and implemented by the contractor to manage performance consistent with contract requirements. </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Enables the corporate parent to assess performance, provides data to the contractor’s management decision-making process, and allows the contractor to more effectively manage processes, resources and outcomes. </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The system provides clear communication of the mission needs and goals and enables DOE to determine the necessary level of Federal oversight.</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Established by DOE P 226.2, </a:t>
            </a:r>
            <a:r>
              <a:rPr lang="en-US" sz="2600" i="1" dirty="0">
                <a:solidFill>
                  <a:prstClr val="black"/>
                </a:solidFill>
                <a:latin typeface="Calibri" panose="020F0502020204030204" pitchFamily="34" charset="0"/>
                <a:cs typeface="Times New Roman" panose="02020603050405020304" pitchFamily="18" charset="0"/>
              </a:rPr>
              <a:t>Policy for Federal Oversight and Contractor Assurance Systems</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Requirements provided in DOE O 226.1B, </a:t>
            </a:r>
            <a:r>
              <a:rPr lang="en-US" sz="2600" i="1" dirty="0">
                <a:solidFill>
                  <a:prstClr val="black"/>
                </a:solidFill>
                <a:latin typeface="Calibri" panose="020F0502020204030204" pitchFamily="34" charset="0"/>
                <a:cs typeface="Times New Roman" panose="02020603050405020304" pitchFamily="18" charset="0"/>
              </a:rPr>
              <a:t>Implementation of Department of Energy Oversight Policy</a:t>
            </a:r>
          </a:p>
        </p:txBody>
      </p:sp>
    </p:spTree>
    <p:extLst>
      <p:ext uri="{BB962C8B-B14F-4D97-AF65-F5344CB8AC3E}">
        <p14:creationId xmlns:p14="http://schemas.microsoft.com/office/powerpoint/2010/main" val="270630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2006600" y="1"/>
            <a:ext cx="8216900" cy="827890"/>
          </a:xfrm>
        </p:spPr>
        <p:txBody>
          <a:bodyPr/>
          <a:lstStyle/>
          <a:p>
            <a:r>
              <a:rPr lang="en-US" sz="3000" dirty="0"/>
              <a:t>Contractor Assurance in SC</a:t>
            </a:r>
          </a:p>
        </p:txBody>
      </p:sp>
      <p:sp>
        <p:nvSpPr>
          <p:cNvPr id="5" name="TextBox 4">
            <a:extLst>
              <a:ext uri="{FF2B5EF4-FFF2-40B4-BE49-F238E27FC236}">
                <a16:creationId xmlns:a16="http://schemas.microsoft.com/office/drawing/2014/main" id="{CF729630-0919-4337-CBDA-E2083C4EF4B1}"/>
              </a:ext>
            </a:extLst>
          </p:cNvPr>
          <p:cNvSpPr txBox="1"/>
          <p:nvPr/>
        </p:nvSpPr>
        <p:spPr>
          <a:xfrm>
            <a:off x="167270" y="1100035"/>
            <a:ext cx="11365376" cy="4333494"/>
          </a:xfrm>
          <a:prstGeom prst="rect">
            <a:avLst/>
          </a:prstGeom>
          <a:noFill/>
        </p:spPr>
        <p:txBody>
          <a:bodyPr wrap="square">
            <a:spAutoFit/>
          </a:bodyPr>
          <a:lstStyle/>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In July of 2009, the SC Deputy Director for Field Operations chartered a federal/contractor team to improve the execution of Contractor Assurance at Science National Laboratories. </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The team evaluated the current systems in place and developed the revised CAS description. </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The team also developed a new H clause that would be modified into all SC Laboratory Contracts by January of 2010.</a:t>
            </a:r>
          </a:p>
          <a:p>
            <a:pPr marL="457200" lvl="0" indent="-457200" fontAlgn="base">
              <a:spcBef>
                <a:spcPct val="20000"/>
              </a:spcBef>
              <a:spcAft>
                <a:spcPct val="0"/>
              </a:spcAft>
              <a:buFont typeface="Wingdings" panose="05000000000000000000" pitchFamily="2" charset="2"/>
              <a:buChar char="Ø"/>
              <a:defRPr/>
            </a:pPr>
            <a:r>
              <a:rPr lang="en-US" sz="2600" dirty="0">
                <a:solidFill>
                  <a:prstClr val="black"/>
                </a:solidFill>
                <a:latin typeface="Calibri" panose="020F0502020204030204" pitchFamily="34" charset="0"/>
                <a:cs typeface="Times New Roman" panose="02020603050405020304" pitchFamily="18" charset="0"/>
              </a:rPr>
              <a:t>H clause - The Contractor shall develop a contractor assurance system that is executed by the Contractor‘s Board of Directors (or equivalent Corporate Parent) and implemented throughout the Contractor’s organization. </a:t>
            </a:r>
          </a:p>
        </p:txBody>
      </p:sp>
    </p:spTree>
    <p:extLst>
      <p:ext uri="{BB962C8B-B14F-4D97-AF65-F5344CB8AC3E}">
        <p14:creationId xmlns:p14="http://schemas.microsoft.com/office/powerpoint/2010/main" val="265056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title"/>
          </p:nvPr>
        </p:nvSpPr>
        <p:spPr>
          <a:xfrm>
            <a:off x="2855843" y="195540"/>
            <a:ext cx="7812156" cy="437650"/>
          </a:xfrm>
          <a:noFill/>
        </p:spPr>
        <p:txBody>
          <a:bodyPr>
            <a:normAutofit fontScale="90000"/>
          </a:bodyPr>
          <a:lstStyle/>
          <a:p>
            <a:pPr algn="l" eaLnBrk="1" hangingPunct="1">
              <a:lnSpc>
                <a:spcPct val="90000"/>
              </a:lnSpc>
            </a:pPr>
            <a:r>
              <a:rPr lang="en-US" altLang="en-US" sz="3200" b="1" dirty="0"/>
              <a:t>Oversight is Based On Contractor Assurance</a:t>
            </a:r>
          </a:p>
        </p:txBody>
      </p:sp>
      <p:sp>
        <p:nvSpPr>
          <p:cNvPr id="1229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9D498F9-A468-4B5D-86B0-CED1AE10C398}" type="slidenum">
              <a:rPr lang="en-US" altLang="en-US" sz="1400">
                <a:latin typeface="+mn-lt"/>
              </a:rPr>
              <a:pPr>
                <a:spcBef>
                  <a:spcPct val="0"/>
                </a:spcBef>
                <a:buFontTx/>
                <a:buNone/>
              </a:pPr>
              <a:t>5</a:t>
            </a:fld>
            <a:endParaRPr lang="en-US" altLang="en-US" sz="1400" dirty="0">
              <a:latin typeface="+mn-lt"/>
            </a:endParaRPr>
          </a:p>
        </p:txBody>
      </p:sp>
      <p:sp>
        <p:nvSpPr>
          <p:cNvPr id="12291" name="Rectangle 10"/>
          <p:cNvSpPr>
            <a:spLocks noChangeArrowheads="1"/>
          </p:cNvSpPr>
          <p:nvPr/>
        </p:nvSpPr>
        <p:spPr bwMode="auto">
          <a:xfrm>
            <a:off x="130630" y="962783"/>
            <a:ext cx="9470569"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173038">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indent="-334962">
              <a:spcBef>
                <a:spcPts val="0"/>
              </a:spcBef>
              <a:buSzPct val="125000"/>
            </a:pPr>
            <a:r>
              <a:rPr lang="en-US" sz="2400" b="1" dirty="0">
                <a:solidFill>
                  <a:schemeClr val="tx2">
                    <a:lumMod val="95000"/>
                    <a:lumOff val="5000"/>
                  </a:schemeClr>
                </a:solidFill>
                <a:latin typeface="+mn-lt"/>
              </a:rPr>
              <a:t>Success depends on the Engagement of Three Parties:</a:t>
            </a:r>
          </a:p>
          <a:p>
            <a:pPr lvl="1" indent="-334962">
              <a:spcBef>
                <a:spcPts val="0"/>
              </a:spcBef>
              <a:buSzPct val="125000"/>
            </a:pPr>
            <a:r>
              <a:rPr lang="en-US" sz="2000" b="1" dirty="0">
                <a:solidFill>
                  <a:schemeClr val="tx2">
                    <a:lumMod val="95000"/>
                    <a:lumOff val="5000"/>
                  </a:schemeClr>
                </a:solidFill>
                <a:latin typeface="+mn-lt"/>
              </a:rPr>
              <a:t>DOE, Lab Management, and The Contractor Parent</a:t>
            </a:r>
          </a:p>
          <a:p>
            <a:pPr indent="-334962">
              <a:spcBef>
                <a:spcPts val="0"/>
              </a:spcBef>
              <a:buSzPct val="125000"/>
            </a:pPr>
            <a:r>
              <a:rPr lang="en-US" sz="2400" b="1" dirty="0">
                <a:solidFill>
                  <a:schemeClr val="tx2">
                    <a:lumMod val="95000"/>
                    <a:lumOff val="5000"/>
                  </a:schemeClr>
                </a:solidFill>
                <a:latin typeface="+mn-lt"/>
              </a:rPr>
              <a:t>Line management is accountable for performance</a:t>
            </a:r>
          </a:p>
          <a:p>
            <a:pPr indent="-334962">
              <a:spcBef>
                <a:spcPts val="0"/>
              </a:spcBef>
              <a:buSzPct val="125000"/>
            </a:pPr>
            <a:r>
              <a:rPr lang="en-US" sz="2400" b="1" dirty="0">
                <a:solidFill>
                  <a:schemeClr val="tx2">
                    <a:lumMod val="95000"/>
                    <a:lumOff val="5000"/>
                  </a:schemeClr>
                </a:solidFill>
                <a:latin typeface="+mn-lt"/>
              </a:rPr>
              <a:t>Effective assurance is built on mutual trust between</a:t>
            </a:r>
          </a:p>
          <a:p>
            <a:pPr marL="347663">
              <a:spcBef>
                <a:spcPts val="0"/>
              </a:spcBef>
              <a:buSzPct val="125000"/>
              <a:buNone/>
            </a:pPr>
            <a:r>
              <a:rPr lang="en-US" sz="2400" b="1" dirty="0">
                <a:solidFill>
                  <a:schemeClr val="tx2">
                    <a:lumMod val="95000"/>
                    <a:lumOff val="5000"/>
                  </a:schemeClr>
                </a:solidFill>
                <a:latin typeface="+mn-lt"/>
              </a:rPr>
              <a:t>DOE and the contractor</a:t>
            </a:r>
          </a:p>
        </p:txBody>
      </p:sp>
      <p:grpSp>
        <p:nvGrpSpPr>
          <p:cNvPr id="7" name="Group 6"/>
          <p:cNvGrpSpPr>
            <a:grpSpLocks noChangeAspect="1"/>
          </p:cNvGrpSpPr>
          <p:nvPr/>
        </p:nvGrpSpPr>
        <p:grpSpPr>
          <a:xfrm>
            <a:off x="1766827" y="3107893"/>
            <a:ext cx="3162913" cy="2868843"/>
            <a:chOff x="4827182" y="2089551"/>
            <a:chExt cx="3807970" cy="3464179"/>
          </a:xfrm>
        </p:grpSpPr>
        <p:sp>
          <p:nvSpPr>
            <p:cNvPr id="8" name="TextBox 7"/>
            <p:cNvSpPr txBox="1"/>
            <p:nvPr/>
          </p:nvSpPr>
          <p:spPr>
            <a:xfrm>
              <a:off x="6332960" y="2662025"/>
              <a:ext cx="755792" cy="432166"/>
            </a:xfrm>
            <a:prstGeom prst="rect">
              <a:avLst/>
            </a:prstGeom>
            <a:noFill/>
          </p:spPr>
          <p:txBody>
            <a:bodyPr wrap="none" rtlCol="0">
              <a:spAutoFit/>
            </a:bodyPr>
            <a:lstStyle/>
            <a:p>
              <a:pPr algn="ctr">
                <a:lnSpc>
                  <a:spcPct val="90000"/>
                </a:lnSpc>
              </a:pPr>
              <a:r>
                <a:rPr lang="en-US" sz="1400" b="1" dirty="0">
                  <a:solidFill>
                    <a:srgbClr val="4B87B5"/>
                  </a:solidFill>
                  <a:latin typeface="Arial Narrow" pitchFamily="34" charset="0"/>
                </a:rPr>
                <a:t>DOE</a:t>
              </a:r>
            </a:p>
          </p:txBody>
        </p:sp>
        <p:sp>
          <p:nvSpPr>
            <p:cNvPr id="9" name="TextBox 8"/>
            <p:cNvSpPr txBox="1"/>
            <p:nvPr/>
          </p:nvSpPr>
          <p:spPr>
            <a:xfrm>
              <a:off x="4925189" y="4208636"/>
              <a:ext cx="1412158" cy="724923"/>
            </a:xfrm>
            <a:prstGeom prst="rect">
              <a:avLst/>
            </a:prstGeom>
            <a:noFill/>
          </p:spPr>
          <p:txBody>
            <a:bodyPr wrap="none" rtlCol="0">
              <a:spAutoFit/>
            </a:bodyPr>
            <a:lstStyle/>
            <a:p>
              <a:pPr algn="ctr">
                <a:lnSpc>
                  <a:spcPct val="90000"/>
                </a:lnSpc>
              </a:pPr>
              <a:r>
                <a:rPr lang="en-US" sz="1400" b="1" dirty="0">
                  <a:solidFill>
                    <a:srgbClr val="00C176"/>
                  </a:solidFill>
                  <a:latin typeface="Arial Narrow" pitchFamily="34" charset="0"/>
                </a:rPr>
                <a:t>Contractor</a:t>
              </a:r>
              <a:br>
                <a:rPr lang="en-US" sz="2000" b="1" dirty="0">
                  <a:solidFill>
                    <a:srgbClr val="00C176"/>
                  </a:solidFill>
                  <a:latin typeface="Arial Narrow" pitchFamily="34" charset="0"/>
                </a:rPr>
              </a:br>
              <a:r>
                <a:rPr lang="en-US" sz="1400" b="1" dirty="0">
                  <a:solidFill>
                    <a:srgbClr val="00C176"/>
                  </a:solidFill>
                  <a:latin typeface="Arial Narrow" pitchFamily="34" charset="0"/>
                </a:rPr>
                <a:t>Parent</a:t>
              </a:r>
            </a:p>
          </p:txBody>
        </p:sp>
        <p:sp>
          <p:nvSpPr>
            <p:cNvPr id="10" name="TextBox 9"/>
            <p:cNvSpPr txBox="1"/>
            <p:nvPr/>
          </p:nvSpPr>
          <p:spPr>
            <a:xfrm>
              <a:off x="6981855" y="4208636"/>
              <a:ext cx="1646232" cy="724923"/>
            </a:xfrm>
            <a:prstGeom prst="rect">
              <a:avLst/>
            </a:prstGeom>
            <a:noFill/>
          </p:spPr>
          <p:txBody>
            <a:bodyPr wrap="none" rtlCol="0">
              <a:spAutoFit/>
            </a:bodyPr>
            <a:lstStyle/>
            <a:p>
              <a:pPr algn="ctr">
                <a:lnSpc>
                  <a:spcPct val="90000"/>
                </a:lnSpc>
              </a:pPr>
              <a:r>
                <a:rPr lang="en-US" sz="1400" b="1" dirty="0">
                  <a:solidFill>
                    <a:srgbClr val="F29749"/>
                  </a:solidFill>
                  <a:latin typeface="Arial Narrow" pitchFamily="34" charset="0"/>
                </a:rPr>
                <a:t>Lab</a:t>
              </a:r>
              <a:br>
                <a:rPr lang="en-US" sz="1400" b="1" dirty="0">
                  <a:solidFill>
                    <a:srgbClr val="F29749"/>
                  </a:solidFill>
                  <a:latin typeface="Arial Narrow" pitchFamily="34" charset="0"/>
                </a:rPr>
              </a:br>
              <a:r>
                <a:rPr lang="en-US" sz="1400" b="1" dirty="0">
                  <a:solidFill>
                    <a:srgbClr val="F29749"/>
                  </a:solidFill>
                  <a:latin typeface="Arial Narrow" pitchFamily="34" charset="0"/>
                </a:rPr>
                <a:t>Management</a:t>
              </a:r>
            </a:p>
          </p:txBody>
        </p:sp>
        <p:sp>
          <p:nvSpPr>
            <p:cNvPr id="11" name="Freeform 22"/>
            <p:cNvSpPr>
              <a:spLocks/>
            </p:cNvSpPr>
            <p:nvPr/>
          </p:nvSpPr>
          <p:spPr bwMode="auto">
            <a:xfrm>
              <a:off x="6722811" y="2089551"/>
              <a:ext cx="1155522" cy="2308657"/>
            </a:xfrm>
            <a:custGeom>
              <a:avLst/>
              <a:gdLst/>
              <a:ahLst/>
              <a:cxnLst>
                <a:cxn ang="0">
                  <a:pos x="0" y="0"/>
                </a:cxn>
                <a:cxn ang="0">
                  <a:pos x="0" y="60"/>
                </a:cxn>
                <a:cxn ang="0">
                  <a:pos x="604" y="664"/>
                </a:cxn>
                <a:cxn ang="0">
                  <a:pos x="0" y="1268"/>
                </a:cxn>
                <a:cxn ang="0">
                  <a:pos x="0" y="1328"/>
                </a:cxn>
                <a:cxn ang="0">
                  <a:pos x="664" y="664"/>
                </a:cxn>
                <a:cxn ang="0">
                  <a:pos x="0" y="0"/>
                </a:cxn>
              </a:cxnLst>
              <a:rect l="0" t="0" r="r" b="b"/>
              <a:pathLst>
                <a:path w="664" h="1328">
                  <a:moveTo>
                    <a:pt x="0" y="0"/>
                  </a:moveTo>
                  <a:cubicBezTo>
                    <a:pt x="0" y="60"/>
                    <a:pt x="0" y="60"/>
                    <a:pt x="0" y="60"/>
                  </a:cubicBezTo>
                  <a:cubicBezTo>
                    <a:pt x="334" y="60"/>
                    <a:pt x="604" y="330"/>
                    <a:pt x="604" y="664"/>
                  </a:cubicBezTo>
                  <a:cubicBezTo>
                    <a:pt x="604" y="997"/>
                    <a:pt x="334" y="1268"/>
                    <a:pt x="0" y="1268"/>
                  </a:cubicBezTo>
                  <a:cubicBezTo>
                    <a:pt x="0" y="1328"/>
                    <a:pt x="0" y="1328"/>
                    <a:pt x="0" y="1328"/>
                  </a:cubicBezTo>
                  <a:cubicBezTo>
                    <a:pt x="367" y="1328"/>
                    <a:pt x="664" y="1031"/>
                    <a:pt x="664" y="664"/>
                  </a:cubicBezTo>
                  <a:cubicBezTo>
                    <a:pt x="664" y="297"/>
                    <a:pt x="367" y="0"/>
                    <a:pt x="0" y="0"/>
                  </a:cubicBezTo>
                  <a:close/>
                </a:path>
              </a:pathLst>
            </a:custGeom>
            <a:solidFill>
              <a:srgbClr val="4B87B5"/>
            </a:solidFill>
            <a:ln w="3"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3"/>
            <p:cNvSpPr>
              <a:spLocks/>
            </p:cNvSpPr>
            <p:nvPr/>
          </p:nvSpPr>
          <p:spPr bwMode="auto">
            <a:xfrm>
              <a:off x="4827182" y="3242686"/>
              <a:ext cx="2306269" cy="1155522"/>
            </a:xfrm>
            <a:custGeom>
              <a:avLst/>
              <a:gdLst/>
              <a:ahLst/>
              <a:cxnLst>
                <a:cxn ang="0">
                  <a:pos x="0" y="664"/>
                </a:cxn>
                <a:cxn ang="0">
                  <a:pos x="59" y="664"/>
                </a:cxn>
                <a:cxn ang="0">
                  <a:pos x="664" y="60"/>
                </a:cxn>
                <a:cxn ang="0">
                  <a:pos x="1268" y="664"/>
                </a:cxn>
                <a:cxn ang="0">
                  <a:pos x="1327" y="664"/>
                </a:cxn>
                <a:cxn ang="0">
                  <a:pos x="664" y="0"/>
                </a:cxn>
                <a:cxn ang="0">
                  <a:pos x="0" y="664"/>
                </a:cxn>
              </a:cxnLst>
              <a:rect l="0" t="0" r="r" b="b"/>
              <a:pathLst>
                <a:path w="1327" h="664">
                  <a:moveTo>
                    <a:pt x="0" y="664"/>
                  </a:moveTo>
                  <a:cubicBezTo>
                    <a:pt x="59" y="664"/>
                    <a:pt x="59" y="664"/>
                    <a:pt x="59" y="664"/>
                  </a:cubicBezTo>
                  <a:cubicBezTo>
                    <a:pt x="59" y="330"/>
                    <a:pt x="330" y="60"/>
                    <a:pt x="664" y="60"/>
                  </a:cubicBezTo>
                  <a:cubicBezTo>
                    <a:pt x="997" y="60"/>
                    <a:pt x="1268" y="330"/>
                    <a:pt x="1268" y="664"/>
                  </a:cubicBezTo>
                  <a:cubicBezTo>
                    <a:pt x="1327" y="664"/>
                    <a:pt x="1327" y="664"/>
                    <a:pt x="1327" y="664"/>
                  </a:cubicBezTo>
                  <a:cubicBezTo>
                    <a:pt x="1327" y="297"/>
                    <a:pt x="1030" y="0"/>
                    <a:pt x="664" y="0"/>
                  </a:cubicBezTo>
                  <a:cubicBezTo>
                    <a:pt x="297" y="0"/>
                    <a:pt x="0" y="297"/>
                    <a:pt x="0" y="664"/>
                  </a:cubicBezTo>
                  <a:close/>
                </a:path>
              </a:pathLst>
            </a:custGeom>
            <a:solidFill>
              <a:srgbClr val="00C17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4"/>
            <p:cNvSpPr>
              <a:spLocks/>
            </p:cNvSpPr>
            <p:nvPr/>
          </p:nvSpPr>
          <p:spPr bwMode="auto">
            <a:xfrm>
              <a:off x="7482017" y="3242686"/>
              <a:ext cx="1153135" cy="2311044"/>
            </a:xfrm>
            <a:custGeom>
              <a:avLst/>
              <a:gdLst/>
              <a:ahLst/>
              <a:cxnLst>
                <a:cxn ang="0">
                  <a:pos x="0" y="0"/>
                </a:cxn>
                <a:cxn ang="0">
                  <a:pos x="0" y="60"/>
                </a:cxn>
                <a:cxn ang="0">
                  <a:pos x="604" y="664"/>
                </a:cxn>
                <a:cxn ang="0">
                  <a:pos x="0" y="1268"/>
                </a:cxn>
                <a:cxn ang="0">
                  <a:pos x="0" y="1328"/>
                </a:cxn>
                <a:cxn ang="0">
                  <a:pos x="664" y="664"/>
                </a:cxn>
                <a:cxn ang="0">
                  <a:pos x="0" y="0"/>
                </a:cxn>
              </a:cxnLst>
              <a:rect l="0" t="0" r="r" b="b"/>
              <a:pathLst>
                <a:path w="664" h="1328">
                  <a:moveTo>
                    <a:pt x="0" y="0"/>
                  </a:moveTo>
                  <a:cubicBezTo>
                    <a:pt x="0" y="60"/>
                    <a:pt x="0" y="60"/>
                    <a:pt x="0" y="60"/>
                  </a:cubicBezTo>
                  <a:cubicBezTo>
                    <a:pt x="333" y="60"/>
                    <a:pt x="604" y="330"/>
                    <a:pt x="604" y="664"/>
                  </a:cubicBezTo>
                  <a:cubicBezTo>
                    <a:pt x="604" y="997"/>
                    <a:pt x="333" y="1268"/>
                    <a:pt x="0" y="1268"/>
                  </a:cubicBezTo>
                  <a:cubicBezTo>
                    <a:pt x="0" y="1328"/>
                    <a:pt x="0" y="1328"/>
                    <a:pt x="0" y="1328"/>
                  </a:cubicBezTo>
                  <a:cubicBezTo>
                    <a:pt x="366" y="1328"/>
                    <a:pt x="664" y="1030"/>
                    <a:pt x="664" y="664"/>
                  </a:cubicBezTo>
                  <a:cubicBezTo>
                    <a:pt x="664" y="297"/>
                    <a:pt x="366" y="0"/>
                    <a:pt x="0" y="0"/>
                  </a:cubicBezTo>
                  <a:close/>
                </a:path>
              </a:pathLst>
            </a:custGeom>
            <a:solidFill>
              <a:srgbClr val="F29749"/>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5"/>
            <p:cNvSpPr>
              <a:spLocks/>
            </p:cNvSpPr>
            <p:nvPr/>
          </p:nvSpPr>
          <p:spPr bwMode="auto">
            <a:xfrm>
              <a:off x="6326495" y="3242686"/>
              <a:ext cx="1155522" cy="2311044"/>
            </a:xfrm>
            <a:custGeom>
              <a:avLst/>
              <a:gdLst/>
              <a:ahLst/>
              <a:cxnLst>
                <a:cxn ang="0">
                  <a:pos x="664" y="0"/>
                </a:cxn>
                <a:cxn ang="0">
                  <a:pos x="664" y="60"/>
                </a:cxn>
                <a:cxn ang="0">
                  <a:pos x="59" y="664"/>
                </a:cxn>
                <a:cxn ang="0">
                  <a:pos x="664" y="1268"/>
                </a:cxn>
                <a:cxn ang="0">
                  <a:pos x="664" y="1328"/>
                </a:cxn>
                <a:cxn ang="0">
                  <a:pos x="0" y="664"/>
                </a:cxn>
                <a:cxn ang="0">
                  <a:pos x="664" y="0"/>
                </a:cxn>
              </a:cxnLst>
              <a:rect l="0" t="0" r="r" b="b"/>
              <a:pathLst>
                <a:path w="664" h="1328">
                  <a:moveTo>
                    <a:pt x="664" y="0"/>
                  </a:moveTo>
                  <a:cubicBezTo>
                    <a:pt x="664" y="60"/>
                    <a:pt x="664" y="60"/>
                    <a:pt x="664" y="60"/>
                  </a:cubicBezTo>
                  <a:cubicBezTo>
                    <a:pt x="330" y="60"/>
                    <a:pt x="59" y="330"/>
                    <a:pt x="59" y="664"/>
                  </a:cubicBezTo>
                  <a:cubicBezTo>
                    <a:pt x="59" y="997"/>
                    <a:pt x="330" y="1268"/>
                    <a:pt x="664" y="1268"/>
                  </a:cubicBezTo>
                  <a:cubicBezTo>
                    <a:pt x="664" y="1328"/>
                    <a:pt x="664" y="1328"/>
                    <a:pt x="664" y="1328"/>
                  </a:cubicBezTo>
                  <a:cubicBezTo>
                    <a:pt x="297" y="1328"/>
                    <a:pt x="0" y="1030"/>
                    <a:pt x="0" y="664"/>
                  </a:cubicBezTo>
                  <a:cubicBezTo>
                    <a:pt x="0" y="297"/>
                    <a:pt x="297" y="0"/>
                    <a:pt x="664" y="0"/>
                  </a:cubicBezTo>
                  <a:close/>
                </a:path>
              </a:pathLst>
            </a:custGeom>
            <a:solidFill>
              <a:srgbClr val="F29749"/>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32"/>
            <p:cNvSpPr>
              <a:spLocks/>
            </p:cNvSpPr>
            <p:nvPr/>
          </p:nvSpPr>
          <p:spPr bwMode="auto">
            <a:xfrm>
              <a:off x="5569677" y="2089551"/>
              <a:ext cx="1153135" cy="2308657"/>
            </a:xfrm>
            <a:custGeom>
              <a:avLst/>
              <a:gdLst/>
              <a:ahLst/>
              <a:cxnLst>
                <a:cxn ang="0">
                  <a:pos x="664" y="0"/>
                </a:cxn>
                <a:cxn ang="0">
                  <a:pos x="664" y="60"/>
                </a:cxn>
                <a:cxn ang="0">
                  <a:pos x="60" y="664"/>
                </a:cxn>
                <a:cxn ang="0">
                  <a:pos x="664" y="1268"/>
                </a:cxn>
                <a:cxn ang="0">
                  <a:pos x="664" y="1328"/>
                </a:cxn>
                <a:cxn ang="0">
                  <a:pos x="0" y="664"/>
                </a:cxn>
                <a:cxn ang="0">
                  <a:pos x="664" y="0"/>
                </a:cxn>
              </a:cxnLst>
              <a:rect l="0" t="0" r="r" b="b"/>
              <a:pathLst>
                <a:path w="664" h="1328">
                  <a:moveTo>
                    <a:pt x="664" y="0"/>
                  </a:moveTo>
                  <a:cubicBezTo>
                    <a:pt x="664" y="60"/>
                    <a:pt x="664" y="60"/>
                    <a:pt x="664" y="60"/>
                  </a:cubicBezTo>
                  <a:cubicBezTo>
                    <a:pt x="330" y="60"/>
                    <a:pt x="60" y="330"/>
                    <a:pt x="60" y="664"/>
                  </a:cubicBezTo>
                  <a:cubicBezTo>
                    <a:pt x="60" y="997"/>
                    <a:pt x="330" y="1268"/>
                    <a:pt x="664" y="1268"/>
                  </a:cubicBezTo>
                  <a:cubicBezTo>
                    <a:pt x="664" y="1328"/>
                    <a:pt x="664" y="1328"/>
                    <a:pt x="664" y="1328"/>
                  </a:cubicBezTo>
                  <a:cubicBezTo>
                    <a:pt x="297" y="1328"/>
                    <a:pt x="0" y="1031"/>
                    <a:pt x="0" y="664"/>
                  </a:cubicBezTo>
                  <a:cubicBezTo>
                    <a:pt x="0" y="297"/>
                    <a:pt x="297" y="0"/>
                    <a:pt x="664" y="0"/>
                  </a:cubicBezTo>
                  <a:close/>
                </a:path>
              </a:pathLst>
            </a:custGeom>
            <a:solidFill>
              <a:srgbClr val="4B87B5"/>
            </a:solidFill>
            <a:ln w="3"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33"/>
            <p:cNvSpPr>
              <a:spLocks/>
            </p:cNvSpPr>
            <p:nvPr/>
          </p:nvSpPr>
          <p:spPr bwMode="auto">
            <a:xfrm>
              <a:off x="4842206" y="4398208"/>
              <a:ext cx="2306269" cy="1155522"/>
            </a:xfrm>
            <a:custGeom>
              <a:avLst/>
              <a:gdLst/>
              <a:ahLst/>
              <a:cxnLst>
                <a:cxn ang="0">
                  <a:pos x="0" y="0"/>
                </a:cxn>
                <a:cxn ang="0">
                  <a:pos x="59" y="0"/>
                </a:cxn>
                <a:cxn ang="0">
                  <a:pos x="664" y="604"/>
                </a:cxn>
                <a:cxn ang="0">
                  <a:pos x="1268" y="0"/>
                </a:cxn>
                <a:cxn ang="0">
                  <a:pos x="1327" y="0"/>
                </a:cxn>
                <a:cxn ang="0">
                  <a:pos x="664" y="664"/>
                </a:cxn>
                <a:cxn ang="0">
                  <a:pos x="0" y="0"/>
                </a:cxn>
              </a:cxnLst>
              <a:rect l="0" t="0" r="r" b="b"/>
              <a:pathLst>
                <a:path w="1327" h="664">
                  <a:moveTo>
                    <a:pt x="0" y="0"/>
                  </a:moveTo>
                  <a:cubicBezTo>
                    <a:pt x="59" y="0"/>
                    <a:pt x="59" y="0"/>
                    <a:pt x="59" y="0"/>
                  </a:cubicBezTo>
                  <a:cubicBezTo>
                    <a:pt x="59" y="333"/>
                    <a:pt x="330" y="604"/>
                    <a:pt x="664" y="604"/>
                  </a:cubicBezTo>
                  <a:cubicBezTo>
                    <a:pt x="997" y="604"/>
                    <a:pt x="1268" y="333"/>
                    <a:pt x="1268" y="0"/>
                  </a:cubicBezTo>
                  <a:cubicBezTo>
                    <a:pt x="1327" y="0"/>
                    <a:pt x="1327" y="0"/>
                    <a:pt x="1327" y="0"/>
                  </a:cubicBezTo>
                  <a:cubicBezTo>
                    <a:pt x="1327" y="366"/>
                    <a:pt x="1030" y="664"/>
                    <a:pt x="664" y="664"/>
                  </a:cubicBezTo>
                  <a:cubicBezTo>
                    <a:pt x="297" y="664"/>
                    <a:pt x="0" y="366"/>
                    <a:pt x="0" y="0"/>
                  </a:cubicBezTo>
                  <a:close/>
                </a:path>
              </a:pathLst>
            </a:custGeom>
            <a:solidFill>
              <a:srgbClr val="00C17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7" name="Group 16"/>
          <p:cNvGrpSpPr/>
          <p:nvPr/>
        </p:nvGrpSpPr>
        <p:grpSpPr>
          <a:xfrm>
            <a:off x="3418114" y="2795144"/>
            <a:ext cx="8643256" cy="3311742"/>
            <a:chOff x="2987458" y="1617752"/>
            <a:chExt cx="6089866" cy="4522439"/>
          </a:xfrm>
        </p:grpSpPr>
        <p:sp>
          <p:nvSpPr>
            <p:cNvPr id="18" name="Right Arrow 17"/>
            <p:cNvSpPr/>
            <p:nvPr/>
          </p:nvSpPr>
          <p:spPr>
            <a:xfrm>
              <a:off x="2987458" y="1905784"/>
              <a:ext cx="6089866" cy="3960440"/>
            </a:xfrm>
            <a:prstGeom prst="rightArrow">
              <a:avLst>
                <a:gd name="adj1" fmla="val 76295"/>
                <a:gd name="adj2" fmla="val 28635"/>
              </a:avLst>
            </a:prstGeom>
            <a:gradFill flip="none" rotWithShape="1">
              <a:gsLst>
                <a:gs pos="0">
                  <a:schemeClr val="accent1">
                    <a:shade val="100000"/>
                    <a:satMod val="120000"/>
                    <a:alpha val="70000"/>
                  </a:schemeClr>
                </a:gs>
                <a:gs pos="69000">
                  <a:schemeClr val="accent1">
                    <a:tint val="80000"/>
                    <a:shade val="100000"/>
                    <a:satMod val="150000"/>
                    <a:alpha val="22000"/>
                  </a:schemeClr>
                </a:gs>
                <a:gs pos="100000">
                  <a:schemeClr val="accent1">
                    <a:tint val="50000"/>
                    <a:shade val="100000"/>
                    <a:satMod val="150000"/>
                    <a:alpha val="0"/>
                  </a:schemeClr>
                </a:gs>
              </a:gsLst>
              <a:path path="circle">
                <a:fillToRect l="100000" t="100000" r="100000" b="100000"/>
              </a:path>
              <a:tileRect/>
            </a:gradFill>
            <a:ln>
              <a:no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Arial Narrow"/>
              </a:endParaRPr>
            </a:p>
          </p:txBody>
        </p:sp>
        <p:sp>
          <p:nvSpPr>
            <p:cNvPr id="19" name="Freeform 18"/>
            <p:cNvSpPr/>
            <p:nvPr/>
          </p:nvSpPr>
          <p:spPr>
            <a:xfrm>
              <a:off x="3607865" y="1617752"/>
              <a:ext cx="2879084" cy="814039"/>
            </a:xfrm>
            <a:custGeom>
              <a:avLst/>
              <a:gdLst>
                <a:gd name="connsiteX0" fmla="*/ 0 w 2879084"/>
                <a:gd name="connsiteY0" fmla="*/ 81404 h 814039"/>
                <a:gd name="connsiteX1" fmla="*/ 81404 w 2879084"/>
                <a:gd name="connsiteY1" fmla="*/ 0 h 814039"/>
                <a:gd name="connsiteX2" fmla="*/ 2797680 w 2879084"/>
                <a:gd name="connsiteY2" fmla="*/ 0 h 814039"/>
                <a:gd name="connsiteX3" fmla="*/ 2879084 w 2879084"/>
                <a:gd name="connsiteY3" fmla="*/ 81404 h 814039"/>
                <a:gd name="connsiteX4" fmla="*/ 2879084 w 2879084"/>
                <a:gd name="connsiteY4" fmla="*/ 732635 h 814039"/>
                <a:gd name="connsiteX5" fmla="*/ 2797680 w 2879084"/>
                <a:gd name="connsiteY5" fmla="*/ 814039 h 814039"/>
                <a:gd name="connsiteX6" fmla="*/ 81404 w 2879084"/>
                <a:gd name="connsiteY6" fmla="*/ 814039 h 814039"/>
                <a:gd name="connsiteX7" fmla="*/ 0 w 2879084"/>
                <a:gd name="connsiteY7" fmla="*/ 732635 h 814039"/>
                <a:gd name="connsiteX8" fmla="*/ 0 w 2879084"/>
                <a:gd name="connsiteY8" fmla="*/ 81404 h 814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084" h="814039">
                  <a:moveTo>
                    <a:pt x="0" y="81404"/>
                  </a:moveTo>
                  <a:cubicBezTo>
                    <a:pt x="0" y="36446"/>
                    <a:pt x="36446" y="0"/>
                    <a:pt x="81404" y="0"/>
                  </a:cubicBezTo>
                  <a:lnTo>
                    <a:pt x="2797680" y="0"/>
                  </a:lnTo>
                  <a:cubicBezTo>
                    <a:pt x="2842638" y="0"/>
                    <a:pt x="2879084" y="36446"/>
                    <a:pt x="2879084" y="81404"/>
                  </a:cubicBezTo>
                  <a:lnTo>
                    <a:pt x="2879084" y="732635"/>
                  </a:lnTo>
                  <a:cubicBezTo>
                    <a:pt x="2879084" y="777593"/>
                    <a:pt x="2842638" y="814039"/>
                    <a:pt x="2797680" y="814039"/>
                  </a:cubicBezTo>
                  <a:lnTo>
                    <a:pt x="81404" y="814039"/>
                  </a:lnTo>
                  <a:cubicBezTo>
                    <a:pt x="36446" y="814039"/>
                    <a:pt x="0" y="777593"/>
                    <a:pt x="0" y="732635"/>
                  </a:cubicBezTo>
                  <a:lnTo>
                    <a:pt x="0" y="8140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lIns="182880" tIns="92422" rIns="182880" bIns="92422" spcCol="1270" anchor="ctr"/>
            <a:lstStyle/>
            <a:p>
              <a:pPr lvl="0" algn="ctr" eaLnBrk="0" hangingPunct="0">
                <a:lnSpc>
                  <a:spcPct val="90000"/>
                </a:lnSpc>
                <a:defRPr/>
              </a:pPr>
              <a:r>
                <a:rPr lang="en-US" sz="1400" b="1" kern="0" dirty="0">
                  <a:solidFill>
                    <a:sysClr val="windowText" lastClr="000000"/>
                  </a:solidFill>
                  <a:latin typeface="Arial Narrow" pitchFamily="34" charset="0"/>
                </a:rPr>
                <a:t>Process drives improvements</a:t>
              </a:r>
            </a:p>
          </p:txBody>
        </p:sp>
        <p:sp>
          <p:nvSpPr>
            <p:cNvPr id="20" name="Freeform 19"/>
            <p:cNvSpPr/>
            <p:nvPr/>
          </p:nvSpPr>
          <p:spPr>
            <a:xfrm>
              <a:off x="3849959" y="2544852"/>
              <a:ext cx="2879084" cy="814039"/>
            </a:xfrm>
            <a:custGeom>
              <a:avLst/>
              <a:gdLst>
                <a:gd name="connsiteX0" fmla="*/ 0 w 2879084"/>
                <a:gd name="connsiteY0" fmla="*/ 81404 h 814039"/>
                <a:gd name="connsiteX1" fmla="*/ 81404 w 2879084"/>
                <a:gd name="connsiteY1" fmla="*/ 0 h 814039"/>
                <a:gd name="connsiteX2" fmla="*/ 2797680 w 2879084"/>
                <a:gd name="connsiteY2" fmla="*/ 0 h 814039"/>
                <a:gd name="connsiteX3" fmla="*/ 2879084 w 2879084"/>
                <a:gd name="connsiteY3" fmla="*/ 81404 h 814039"/>
                <a:gd name="connsiteX4" fmla="*/ 2879084 w 2879084"/>
                <a:gd name="connsiteY4" fmla="*/ 732635 h 814039"/>
                <a:gd name="connsiteX5" fmla="*/ 2797680 w 2879084"/>
                <a:gd name="connsiteY5" fmla="*/ 814039 h 814039"/>
                <a:gd name="connsiteX6" fmla="*/ 81404 w 2879084"/>
                <a:gd name="connsiteY6" fmla="*/ 814039 h 814039"/>
                <a:gd name="connsiteX7" fmla="*/ 0 w 2879084"/>
                <a:gd name="connsiteY7" fmla="*/ 732635 h 814039"/>
                <a:gd name="connsiteX8" fmla="*/ 0 w 2879084"/>
                <a:gd name="connsiteY8" fmla="*/ 81404 h 814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084" h="814039">
                  <a:moveTo>
                    <a:pt x="0" y="81404"/>
                  </a:moveTo>
                  <a:cubicBezTo>
                    <a:pt x="0" y="36446"/>
                    <a:pt x="36446" y="0"/>
                    <a:pt x="81404" y="0"/>
                  </a:cubicBezTo>
                  <a:lnTo>
                    <a:pt x="2797680" y="0"/>
                  </a:lnTo>
                  <a:cubicBezTo>
                    <a:pt x="2842638" y="0"/>
                    <a:pt x="2879084" y="36446"/>
                    <a:pt x="2879084" y="81404"/>
                  </a:cubicBezTo>
                  <a:lnTo>
                    <a:pt x="2879084" y="732635"/>
                  </a:lnTo>
                  <a:cubicBezTo>
                    <a:pt x="2879084" y="777593"/>
                    <a:pt x="2842638" y="814039"/>
                    <a:pt x="2797680" y="814039"/>
                  </a:cubicBezTo>
                  <a:lnTo>
                    <a:pt x="81404" y="814039"/>
                  </a:lnTo>
                  <a:cubicBezTo>
                    <a:pt x="36446" y="814039"/>
                    <a:pt x="0" y="777593"/>
                    <a:pt x="0" y="732635"/>
                  </a:cubicBezTo>
                  <a:lnTo>
                    <a:pt x="0" y="8140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shade val="80000"/>
                <a:hueOff val="76561"/>
                <a:satOff val="-1098"/>
                <a:lumOff val="6404"/>
                <a:alphaOff val="0"/>
              </a:schemeClr>
            </a:fillRef>
            <a:effectRef idx="2">
              <a:schemeClr val="accent1">
                <a:shade val="80000"/>
                <a:hueOff val="76561"/>
                <a:satOff val="-1098"/>
                <a:lumOff val="6404"/>
                <a:alphaOff val="0"/>
              </a:schemeClr>
            </a:effectRef>
            <a:fontRef idx="minor">
              <a:schemeClr val="lt1"/>
            </a:fontRef>
          </p:style>
          <p:txBody>
            <a:bodyPr lIns="182880" tIns="92422" rIns="365760" bIns="92422" spcCol="1270" anchor="ctr"/>
            <a:lstStyle/>
            <a:p>
              <a:pPr algn="ctr">
                <a:lnSpc>
                  <a:spcPct val="90000"/>
                </a:lnSpc>
                <a:defRPr/>
              </a:pPr>
              <a:r>
                <a:rPr lang="en-US" sz="1400" b="1" kern="0" dirty="0">
                  <a:solidFill>
                    <a:sysClr val="windowText" lastClr="000000"/>
                  </a:solidFill>
                  <a:latin typeface="Arial Narrow" pitchFamily="34" charset="0"/>
                </a:rPr>
                <a:t>Emphasis on </a:t>
              </a:r>
              <a:br>
                <a:rPr lang="en-US" sz="1400" b="1" kern="0" dirty="0">
                  <a:solidFill>
                    <a:sysClr val="windowText" lastClr="000000"/>
                  </a:solidFill>
                  <a:latin typeface="Arial Narrow" pitchFamily="34" charset="0"/>
                </a:rPr>
              </a:br>
              <a:r>
                <a:rPr lang="en-US" sz="1400" b="1" kern="0" dirty="0">
                  <a:solidFill>
                    <a:sysClr val="windowText" lastClr="000000"/>
                  </a:solidFill>
                  <a:latin typeface="Arial Narrow" pitchFamily="34" charset="0"/>
                </a:rPr>
                <a:t>self-identification, correction, prevention</a:t>
              </a:r>
            </a:p>
          </p:txBody>
        </p:sp>
        <p:sp>
          <p:nvSpPr>
            <p:cNvPr id="21" name="Freeform 20"/>
            <p:cNvSpPr/>
            <p:nvPr/>
          </p:nvSpPr>
          <p:spPr>
            <a:xfrm>
              <a:off x="4092053" y="3471952"/>
              <a:ext cx="2879084" cy="814039"/>
            </a:xfrm>
            <a:custGeom>
              <a:avLst/>
              <a:gdLst>
                <a:gd name="connsiteX0" fmla="*/ 0 w 2879084"/>
                <a:gd name="connsiteY0" fmla="*/ 81404 h 814039"/>
                <a:gd name="connsiteX1" fmla="*/ 81404 w 2879084"/>
                <a:gd name="connsiteY1" fmla="*/ 0 h 814039"/>
                <a:gd name="connsiteX2" fmla="*/ 2797680 w 2879084"/>
                <a:gd name="connsiteY2" fmla="*/ 0 h 814039"/>
                <a:gd name="connsiteX3" fmla="*/ 2879084 w 2879084"/>
                <a:gd name="connsiteY3" fmla="*/ 81404 h 814039"/>
                <a:gd name="connsiteX4" fmla="*/ 2879084 w 2879084"/>
                <a:gd name="connsiteY4" fmla="*/ 732635 h 814039"/>
                <a:gd name="connsiteX5" fmla="*/ 2797680 w 2879084"/>
                <a:gd name="connsiteY5" fmla="*/ 814039 h 814039"/>
                <a:gd name="connsiteX6" fmla="*/ 81404 w 2879084"/>
                <a:gd name="connsiteY6" fmla="*/ 814039 h 814039"/>
                <a:gd name="connsiteX7" fmla="*/ 0 w 2879084"/>
                <a:gd name="connsiteY7" fmla="*/ 732635 h 814039"/>
                <a:gd name="connsiteX8" fmla="*/ 0 w 2879084"/>
                <a:gd name="connsiteY8" fmla="*/ 81404 h 814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084" h="814039">
                  <a:moveTo>
                    <a:pt x="0" y="81404"/>
                  </a:moveTo>
                  <a:cubicBezTo>
                    <a:pt x="0" y="36446"/>
                    <a:pt x="36446" y="0"/>
                    <a:pt x="81404" y="0"/>
                  </a:cubicBezTo>
                  <a:lnTo>
                    <a:pt x="2797680" y="0"/>
                  </a:lnTo>
                  <a:cubicBezTo>
                    <a:pt x="2842638" y="0"/>
                    <a:pt x="2879084" y="36446"/>
                    <a:pt x="2879084" y="81404"/>
                  </a:cubicBezTo>
                  <a:lnTo>
                    <a:pt x="2879084" y="732635"/>
                  </a:lnTo>
                  <a:cubicBezTo>
                    <a:pt x="2879084" y="777593"/>
                    <a:pt x="2842638" y="814039"/>
                    <a:pt x="2797680" y="814039"/>
                  </a:cubicBezTo>
                  <a:lnTo>
                    <a:pt x="81404" y="814039"/>
                  </a:lnTo>
                  <a:cubicBezTo>
                    <a:pt x="36446" y="814039"/>
                    <a:pt x="0" y="777593"/>
                    <a:pt x="0" y="732635"/>
                  </a:cubicBezTo>
                  <a:lnTo>
                    <a:pt x="0" y="8140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shade val="80000"/>
                <a:hueOff val="153123"/>
                <a:satOff val="-2196"/>
                <a:lumOff val="12807"/>
                <a:alphaOff val="0"/>
              </a:schemeClr>
            </a:fillRef>
            <a:effectRef idx="2">
              <a:schemeClr val="accent1">
                <a:shade val="80000"/>
                <a:hueOff val="153123"/>
                <a:satOff val="-2196"/>
                <a:lumOff val="12807"/>
                <a:alphaOff val="0"/>
              </a:schemeClr>
            </a:effectRef>
            <a:fontRef idx="minor">
              <a:schemeClr val="lt1"/>
            </a:fontRef>
          </p:style>
          <p:txBody>
            <a:bodyPr lIns="457200" tIns="92422" rIns="457200" bIns="92422" spcCol="1270" anchor="ctr"/>
            <a:lstStyle/>
            <a:p>
              <a:pPr algn="ctr">
                <a:lnSpc>
                  <a:spcPct val="90000"/>
                </a:lnSpc>
                <a:defRPr/>
              </a:pPr>
              <a:r>
                <a:rPr lang="en-US" sz="1400" b="1" kern="0" dirty="0">
                  <a:solidFill>
                    <a:sysClr val="windowText" lastClr="000000"/>
                  </a:solidFill>
                  <a:latin typeface="Arial Narrow" pitchFamily="34" charset="0"/>
                </a:rPr>
                <a:t>Sustainable performance</a:t>
              </a:r>
            </a:p>
          </p:txBody>
        </p:sp>
        <p:sp>
          <p:nvSpPr>
            <p:cNvPr id="22" name="Freeform 21"/>
            <p:cNvSpPr/>
            <p:nvPr/>
          </p:nvSpPr>
          <p:spPr>
            <a:xfrm>
              <a:off x="4334148" y="4399052"/>
              <a:ext cx="2879084" cy="814039"/>
            </a:xfrm>
            <a:custGeom>
              <a:avLst/>
              <a:gdLst>
                <a:gd name="connsiteX0" fmla="*/ 0 w 2879084"/>
                <a:gd name="connsiteY0" fmla="*/ 81404 h 814039"/>
                <a:gd name="connsiteX1" fmla="*/ 81404 w 2879084"/>
                <a:gd name="connsiteY1" fmla="*/ 0 h 814039"/>
                <a:gd name="connsiteX2" fmla="*/ 2797680 w 2879084"/>
                <a:gd name="connsiteY2" fmla="*/ 0 h 814039"/>
                <a:gd name="connsiteX3" fmla="*/ 2879084 w 2879084"/>
                <a:gd name="connsiteY3" fmla="*/ 81404 h 814039"/>
                <a:gd name="connsiteX4" fmla="*/ 2879084 w 2879084"/>
                <a:gd name="connsiteY4" fmla="*/ 732635 h 814039"/>
                <a:gd name="connsiteX5" fmla="*/ 2797680 w 2879084"/>
                <a:gd name="connsiteY5" fmla="*/ 814039 h 814039"/>
                <a:gd name="connsiteX6" fmla="*/ 81404 w 2879084"/>
                <a:gd name="connsiteY6" fmla="*/ 814039 h 814039"/>
                <a:gd name="connsiteX7" fmla="*/ 0 w 2879084"/>
                <a:gd name="connsiteY7" fmla="*/ 732635 h 814039"/>
                <a:gd name="connsiteX8" fmla="*/ 0 w 2879084"/>
                <a:gd name="connsiteY8" fmla="*/ 81404 h 814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084" h="814039">
                  <a:moveTo>
                    <a:pt x="0" y="81404"/>
                  </a:moveTo>
                  <a:cubicBezTo>
                    <a:pt x="0" y="36446"/>
                    <a:pt x="36446" y="0"/>
                    <a:pt x="81404" y="0"/>
                  </a:cubicBezTo>
                  <a:lnTo>
                    <a:pt x="2797680" y="0"/>
                  </a:lnTo>
                  <a:cubicBezTo>
                    <a:pt x="2842638" y="0"/>
                    <a:pt x="2879084" y="36446"/>
                    <a:pt x="2879084" y="81404"/>
                  </a:cubicBezTo>
                  <a:lnTo>
                    <a:pt x="2879084" y="732635"/>
                  </a:lnTo>
                  <a:cubicBezTo>
                    <a:pt x="2879084" y="777593"/>
                    <a:pt x="2842638" y="814039"/>
                    <a:pt x="2797680" y="814039"/>
                  </a:cubicBezTo>
                  <a:lnTo>
                    <a:pt x="81404" y="814039"/>
                  </a:lnTo>
                  <a:cubicBezTo>
                    <a:pt x="36446" y="814039"/>
                    <a:pt x="0" y="777593"/>
                    <a:pt x="0" y="732635"/>
                  </a:cubicBezTo>
                  <a:lnTo>
                    <a:pt x="0" y="8140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shade val="80000"/>
                <a:hueOff val="229684"/>
                <a:satOff val="-3294"/>
                <a:lumOff val="19211"/>
                <a:alphaOff val="0"/>
              </a:schemeClr>
            </a:fillRef>
            <a:effectRef idx="2">
              <a:schemeClr val="accent1">
                <a:shade val="80000"/>
                <a:hueOff val="229684"/>
                <a:satOff val="-3294"/>
                <a:lumOff val="19211"/>
                <a:alphaOff val="0"/>
              </a:schemeClr>
            </a:effectRef>
            <a:fontRef idx="minor">
              <a:schemeClr val="lt1"/>
            </a:fontRef>
          </p:style>
          <p:txBody>
            <a:bodyPr lIns="92422" tIns="92422" rIns="91440" bIns="92422" spcCol="1270" anchor="ctr"/>
            <a:lstStyle/>
            <a:p>
              <a:pPr algn="ctr">
                <a:lnSpc>
                  <a:spcPct val="90000"/>
                </a:lnSpc>
                <a:defRPr/>
              </a:pPr>
              <a:r>
                <a:rPr lang="en-US" sz="1400" b="1" kern="0" dirty="0">
                  <a:solidFill>
                    <a:sysClr val="windowText" lastClr="000000"/>
                  </a:solidFill>
                  <a:latin typeface="Arial Narrow" pitchFamily="34" charset="0"/>
                </a:rPr>
                <a:t>More efficient allocation </a:t>
              </a:r>
              <a:br>
                <a:rPr lang="en-US" sz="1400" b="1" kern="0" dirty="0">
                  <a:solidFill>
                    <a:sysClr val="windowText" lastClr="000000"/>
                  </a:solidFill>
                  <a:latin typeface="Arial Narrow" pitchFamily="34" charset="0"/>
                </a:rPr>
              </a:br>
              <a:r>
                <a:rPr lang="en-US" sz="1400" b="1" kern="0" dirty="0">
                  <a:solidFill>
                    <a:sysClr val="windowText" lastClr="000000"/>
                  </a:solidFill>
                  <a:latin typeface="Arial Narrow" pitchFamily="34" charset="0"/>
                </a:rPr>
                <a:t>of resources</a:t>
              </a:r>
            </a:p>
          </p:txBody>
        </p:sp>
        <p:sp>
          <p:nvSpPr>
            <p:cNvPr id="23" name="Freeform 22"/>
            <p:cNvSpPr/>
            <p:nvPr/>
          </p:nvSpPr>
          <p:spPr>
            <a:xfrm>
              <a:off x="4531649" y="5326152"/>
              <a:ext cx="2879084" cy="814039"/>
            </a:xfrm>
            <a:custGeom>
              <a:avLst/>
              <a:gdLst>
                <a:gd name="connsiteX0" fmla="*/ 0 w 2879084"/>
                <a:gd name="connsiteY0" fmla="*/ 81404 h 814039"/>
                <a:gd name="connsiteX1" fmla="*/ 81404 w 2879084"/>
                <a:gd name="connsiteY1" fmla="*/ 0 h 814039"/>
                <a:gd name="connsiteX2" fmla="*/ 2797680 w 2879084"/>
                <a:gd name="connsiteY2" fmla="*/ 0 h 814039"/>
                <a:gd name="connsiteX3" fmla="*/ 2879084 w 2879084"/>
                <a:gd name="connsiteY3" fmla="*/ 81404 h 814039"/>
                <a:gd name="connsiteX4" fmla="*/ 2879084 w 2879084"/>
                <a:gd name="connsiteY4" fmla="*/ 732635 h 814039"/>
                <a:gd name="connsiteX5" fmla="*/ 2797680 w 2879084"/>
                <a:gd name="connsiteY5" fmla="*/ 814039 h 814039"/>
                <a:gd name="connsiteX6" fmla="*/ 81404 w 2879084"/>
                <a:gd name="connsiteY6" fmla="*/ 814039 h 814039"/>
                <a:gd name="connsiteX7" fmla="*/ 0 w 2879084"/>
                <a:gd name="connsiteY7" fmla="*/ 732635 h 814039"/>
                <a:gd name="connsiteX8" fmla="*/ 0 w 2879084"/>
                <a:gd name="connsiteY8" fmla="*/ 81404 h 814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084" h="814039">
                  <a:moveTo>
                    <a:pt x="0" y="81404"/>
                  </a:moveTo>
                  <a:cubicBezTo>
                    <a:pt x="0" y="36446"/>
                    <a:pt x="36446" y="0"/>
                    <a:pt x="81404" y="0"/>
                  </a:cubicBezTo>
                  <a:lnTo>
                    <a:pt x="2797680" y="0"/>
                  </a:lnTo>
                  <a:cubicBezTo>
                    <a:pt x="2842638" y="0"/>
                    <a:pt x="2879084" y="36446"/>
                    <a:pt x="2879084" y="81404"/>
                  </a:cubicBezTo>
                  <a:lnTo>
                    <a:pt x="2879084" y="732635"/>
                  </a:lnTo>
                  <a:cubicBezTo>
                    <a:pt x="2879084" y="777593"/>
                    <a:pt x="2842638" y="814039"/>
                    <a:pt x="2797680" y="814039"/>
                  </a:cubicBezTo>
                  <a:lnTo>
                    <a:pt x="81404" y="814039"/>
                  </a:lnTo>
                  <a:cubicBezTo>
                    <a:pt x="36446" y="814039"/>
                    <a:pt x="0" y="777593"/>
                    <a:pt x="0" y="732635"/>
                  </a:cubicBezTo>
                  <a:lnTo>
                    <a:pt x="0" y="8140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shade val="80000"/>
                <a:hueOff val="306246"/>
                <a:satOff val="-4392"/>
                <a:lumOff val="25615"/>
                <a:alphaOff val="0"/>
              </a:schemeClr>
            </a:fillRef>
            <a:effectRef idx="2">
              <a:schemeClr val="accent1">
                <a:shade val="80000"/>
                <a:hueOff val="306246"/>
                <a:satOff val="-4392"/>
                <a:lumOff val="25615"/>
                <a:alphaOff val="0"/>
              </a:schemeClr>
            </a:effectRef>
            <a:fontRef idx="minor">
              <a:schemeClr val="lt1"/>
            </a:fontRef>
          </p:style>
          <p:txBody>
            <a:bodyPr tIns="0" bIns="0" spcCol="1270" anchor="ctr"/>
            <a:lstStyle/>
            <a:p>
              <a:pPr algn="ctr">
                <a:lnSpc>
                  <a:spcPct val="90000"/>
                </a:lnSpc>
                <a:defRPr/>
              </a:pPr>
              <a:r>
                <a:rPr lang="en-US" sz="1400" b="1" kern="0" dirty="0">
                  <a:solidFill>
                    <a:sysClr val="windowText" lastClr="000000"/>
                  </a:solidFill>
                  <a:latin typeface="Arial Narrow" pitchFamily="34" charset="0"/>
                </a:rPr>
                <a:t>A climate </a:t>
              </a:r>
              <a:br>
                <a:rPr lang="en-US" sz="1400" b="1" kern="0" dirty="0">
                  <a:solidFill>
                    <a:sysClr val="windowText" lastClr="000000"/>
                  </a:solidFill>
                  <a:latin typeface="Arial Narrow" pitchFamily="34" charset="0"/>
                </a:rPr>
              </a:br>
              <a:r>
                <a:rPr lang="en-US" sz="1400" b="1" kern="0" dirty="0">
                  <a:solidFill>
                    <a:sysClr val="windowText" lastClr="000000"/>
                  </a:solidFill>
                  <a:latin typeface="Arial Narrow" pitchFamily="34" charset="0"/>
                </a:rPr>
                <a:t>of mutual trust</a:t>
              </a:r>
            </a:p>
          </p:txBody>
        </p:sp>
        <p:sp>
          <p:nvSpPr>
            <p:cNvPr id="24" name="Freeform 23"/>
            <p:cNvSpPr/>
            <p:nvPr/>
          </p:nvSpPr>
          <p:spPr>
            <a:xfrm>
              <a:off x="5881581" y="2212452"/>
              <a:ext cx="626135" cy="529125"/>
            </a:xfrm>
            <a:custGeom>
              <a:avLst/>
              <a:gdLst>
                <a:gd name="connsiteX0" fmla="*/ 0 w 626135"/>
                <a:gd name="connsiteY0" fmla="*/ 291019 h 529125"/>
                <a:gd name="connsiteX1" fmla="*/ 140880 w 626135"/>
                <a:gd name="connsiteY1" fmla="*/ 291019 h 529125"/>
                <a:gd name="connsiteX2" fmla="*/ 140880 w 626135"/>
                <a:gd name="connsiteY2" fmla="*/ 0 h 529125"/>
                <a:gd name="connsiteX3" fmla="*/ 485255 w 626135"/>
                <a:gd name="connsiteY3" fmla="*/ 0 h 529125"/>
                <a:gd name="connsiteX4" fmla="*/ 485255 w 626135"/>
                <a:gd name="connsiteY4" fmla="*/ 291019 h 529125"/>
                <a:gd name="connsiteX5" fmla="*/ 626135 w 626135"/>
                <a:gd name="connsiteY5" fmla="*/ 291019 h 529125"/>
                <a:gd name="connsiteX6" fmla="*/ 313068 w 626135"/>
                <a:gd name="connsiteY6" fmla="*/ 529125 h 529125"/>
                <a:gd name="connsiteX7" fmla="*/ 0 w 626135"/>
                <a:gd name="connsiteY7" fmla="*/ 291019 h 5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135" h="529125">
                  <a:moveTo>
                    <a:pt x="0" y="291019"/>
                  </a:moveTo>
                  <a:lnTo>
                    <a:pt x="140880" y="291019"/>
                  </a:lnTo>
                  <a:lnTo>
                    <a:pt x="140880" y="0"/>
                  </a:lnTo>
                  <a:lnTo>
                    <a:pt x="485255" y="0"/>
                  </a:lnTo>
                  <a:lnTo>
                    <a:pt x="485255" y="291019"/>
                  </a:lnTo>
                  <a:lnTo>
                    <a:pt x="626135" y="291019"/>
                  </a:lnTo>
                  <a:lnTo>
                    <a:pt x="313068" y="529125"/>
                  </a:lnTo>
                  <a:lnTo>
                    <a:pt x="0" y="291019"/>
                  </a:lnTo>
                  <a:close/>
                </a:path>
              </a:pathLst>
            </a:custGeom>
            <a:scene3d>
              <a:camera prst="orthographicFront"/>
              <a:lightRig rig="threePt" dir="t">
                <a:rot lat="0" lon="0" rev="7500000"/>
              </a:lightRig>
            </a:scene3d>
            <a:sp3d z="152400" extrusionH="63500" prstMaterial="dkEdge">
              <a:bevelT w="125400" h="36350" prst="relaxedInset"/>
              <a:contourClr>
                <a:schemeClr val="bg1"/>
              </a:contourClr>
            </a:sp3d>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66280" tIns="25400" rIns="166280" bIns="156358" spcCol="1270" anchor="ctr"/>
            <a:lstStyle/>
            <a:p>
              <a:pPr algn="ctr" defTabSz="889000">
                <a:lnSpc>
                  <a:spcPct val="90000"/>
                </a:lnSpc>
                <a:spcAft>
                  <a:spcPct val="35000"/>
                </a:spcAft>
                <a:defRPr/>
              </a:pPr>
              <a:endParaRPr lang="en-US" sz="2000" b="1">
                <a:solidFill>
                  <a:srgbClr val="000000"/>
                </a:solidFill>
                <a:latin typeface="Arial Narrow"/>
                <a:cs typeface="Arial Narrow"/>
              </a:endParaRPr>
            </a:p>
          </p:txBody>
        </p:sp>
        <p:sp>
          <p:nvSpPr>
            <p:cNvPr id="25" name="Freeform 24"/>
            <p:cNvSpPr/>
            <p:nvPr/>
          </p:nvSpPr>
          <p:spPr>
            <a:xfrm>
              <a:off x="6136375" y="3139553"/>
              <a:ext cx="626135" cy="529125"/>
            </a:xfrm>
            <a:custGeom>
              <a:avLst/>
              <a:gdLst>
                <a:gd name="connsiteX0" fmla="*/ 0 w 626135"/>
                <a:gd name="connsiteY0" fmla="*/ 291019 h 529125"/>
                <a:gd name="connsiteX1" fmla="*/ 140880 w 626135"/>
                <a:gd name="connsiteY1" fmla="*/ 291019 h 529125"/>
                <a:gd name="connsiteX2" fmla="*/ 140880 w 626135"/>
                <a:gd name="connsiteY2" fmla="*/ 0 h 529125"/>
                <a:gd name="connsiteX3" fmla="*/ 485255 w 626135"/>
                <a:gd name="connsiteY3" fmla="*/ 0 h 529125"/>
                <a:gd name="connsiteX4" fmla="*/ 485255 w 626135"/>
                <a:gd name="connsiteY4" fmla="*/ 291019 h 529125"/>
                <a:gd name="connsiteX5" fmla="*/ 626135 w 626135"/>
                <a:gd name="connsiteY5" fmla="*/ 291019 h 529125"/>
                <a:gd name="connsiteX6" fmla="*/ 313068 w 626135"/>
                <a:gd name="connsiteY6" fmla="*/ 529125 h 529125"/>
                <a:gd name="connsiteX7" fmla="*/ 0 w 626135"/>
                <a:gd name="connsiteY7" fmla="*/ 291019 h 5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135" h="529125">
                  <a:moveTo>
                    <a:pt x="0" y="291019"/>
                  </a:moveTo>
                  <a:lnTo>
                    <a:pt x="140880" y="291019"/>
                  </a:lnTo>
                  <a:lnTo>
                    <a:pt x="140880" y="0"/>
                  </a:lnTo>
                  <a:lnTo>
                    <a:pt x="485255" y="0"/>
                  </a:lnTo>
                  <a:lnTo>
                    <a:pt x="485255" y="291019"/>
                  </a:lnTo>
                  <a:lnTo>
                    <a:pt x="626135" y="291019"/>
                  </a:lnTo>
                  <a:lnTo>
                    <a:pt x="313068" y="529125"/>
                  </a:lnTo>
                  <a:lnTo>
                    <a:pt x="0" y="291019"/>
                  </a:lnTo>
                  <a:close/>
                </a:path>
              </a:pathLst>
            </a:custGeom>
            <a:scene3d>
              <a:camera prst="orthographicFront"/>
              <a:lightRig rig="threePt" dir="t">
                <a:rot lat="0" lon="0" rev="7500000"/>
              </a:lightRig>
            </a:scene3d>
            <a:sp3d z="152400" extrusionH="63500" prstMaterial="dkEdge">
              <a:bevelT w="125400" h="36350" prst="relaxedInset"/>
              <a:contourClr>
                <a:schemeClr val="bg1"/>
              </a:contourClr>
            </a:sp3d>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66280" tIns="25400" rIns="166280" bIns="156358" spcCol="1270" anchor="ctr"/>
            <a:lstStyle/>
            <a:p>
              <a:pPr algn="ctr" defTabSz="889000">
                <a:lnSpc>
                  <a:spcPct val="90000"/>
                </a:lnSpc>
                <a:spcAft>
                  <a:spcPct val="35000"/>
                </a:spcAft>
                <a:defRPr/>
              </a:pPr>
              <a:endParaRPr lang="en-US" sz="2000" b="1">
                <a:solidFill>
                  <a:srgbClr val="000000"/>
                </a:solidFill>
                <a:latin typeface="Arial Narrow"/>
                <a:cs typeface="Arial Narrow"/>
              </a:endParaRPr>
            </a:p>
          </p:txBody>
        </p:sp>
        <p:sp>
          <p:nvSpPr>
            <p:cNvPr id="26" name="Freeform 25"/>
            <p:cNvSpPr/>
            <p:nvPr/>
          </p:nvSpPr>
          <p:spPr>
            <a:xfrm>
              <a:off x="6365769" y="4053085"/>
              <a:ext cx="626135" cy="529125"/>
            </a:xfrm>
            <a:custGeom>
              <a:avLst/>
              <a:gdLst>
                <a:gd name="connsiteX0" fmla="*/ 0 w 626135"/>
                <a:gd name="connsiteY0" fmla="*/ 291019 h 529125"/>
                <a:gd name="connsiteX1" fmla="*/ 140880 w 626135"/>
                <a:gd name="connsiteY1" fmla="*/ 291019 h 529125"/>
                <a:gd name="connsiteX2" fmla="*/ 140880 w 626135"/>
                <a:gd name="connsiteY2" fmla="*/ 0 h 529125"/>
                <a:gd name="connsiteX3" fmla="*/ 485255 w 626135"/>
                <a:gd name="connsiteY3" fmla="*/ 0 h 529125"/>
                <a:gd name="connsiteX4" fmla="*/ 485255 w 626135"/>
                <a:gd name="connsiteY4" fmla="*/ 291019 h 529125"/>
                <a:gd name="connsiteX5" fmla="*/ 626135 w 626135"/>
                <a:gd name="connsiteY5" fmla="*/ 291019 h 529125"/>
                <a:gd name="connsiteX6" fmla="*/ 313068 w 626135"/>
                <a:gd name="connsiteY6" fmla="*/ 529125 h 529125"/>
                <a:gd name="connsiteX7" fmla="*/ 0 w 626135"/>
                <a:gd name="connsiteY7" fmla="*/ 291019 h 5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135" h="529125">
                  <a:moveTo>
                    <a:pt x="0" y="291019"/>
                  </a:moveTo>
                  <a:lnTo>
                    <a:pt x="140880" y="291019"/>
                  </a:lnTo>
                  <a:lnTo>
                    <a:pt x="140880" y="0"/>
                  </a:lnTo>
                  <a:lnTo>
                    <a:pt x="485255" y="0"/>
                  </a:lnTo>
                  <a:lnTo>
                    <a:pt x="485255" y="291019"/>
                  </a:lnTo>
                  <a:lnTo>
                    <a:pt x="626135" y="291019"/>
                  </a:lnTo>
                  <a:lnTo>
                    <a:pt x="313068" y="529125"/>
                  </a:lnTo>
                  <a:lnTo>
                    <a:pt x="0" y="291019"/>
                  </a:lnTo>
                  <a:close/>
                </a:path>
              </a:pathLst>
            </a:custGeom>
            <a:scene3d>
              <a:camera prst="orthographicFront"/>
              <a:lightRig rig="threePt" dir="t">
                <a:rot lat="0" lon="0" rev="7500000"/>
              </a:lightRig>
            </a:scene3d>
            <a:sp3d z="152400" extrusionH="63500" prstMaterial="dkEdge">
              <a:bevelT w="125400" h="36350" prst="relaxedInset"/>
              <a:contourClr>
                <a:schemeClr val="bg1"/>
              </a:contourClr>
            </a:sp3d>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66280" tIns="25400" rIns="166280" bIns="156358" spcCol="1270" anchor="ctr"/>
            <a:lstStyle/>
            <a:p>
              <a:pPr algn="ctr" defTabSz="889000">
                <a:lnSpc>
                  <a:spcPct val="90000"/>
                </a:lnSpc>
                <a:spcAft>
                  <a:spcPct val="35000"/>
                </a:spcAft>
                <a:defRPr/>
              </a:pPr>
              <a:endParaRPr lang="en-US" sz="2000" b="1">
                <a:solidFill>
                  <a:srgbClr val="000000"/>
                </a:solidFill>
                <a:latin typeface="Arial Narrow"/>
                <a:cs typeface="Arial Narrow"/>
              </a:endParaRPr>
            </a:p>
          </p:txBody>
        </p:sp>
        <p:sp>
          <p:nvSpPr>
            <p:cNvPr id="27" name="Freeform 26"/>
            <p:cNvSpPr/>
            <p:nvPr/>
          </p:nvSpPr>
          <p:spPr>
            <a:xfrm>
              <a:off x="6607864" y="4989231"/>
              <a:ext cx="626135" cy="529125"/>
            </a:xfrm>
            <a:custGeom>
              <a:avLst/>
              <a:gdLst>
                <a:gd name="connsiteX0" fmla="*/ 0 w 626135"/>
                <a:gd name="connsiteY0" fmla="*/ 291019 h 529125"/>
                <a:gd name="connsiteX1" fmla="*/ 140880 w 626135"/>
                <a:gd name="connsiteY1" fmla="*/ 291019 h 529125"/>
                <a:gd name="connsiteX2" fmla="*/ 140880 w 626135"/>
                <a:gd name="connsiteY2" fmla="*/ 0 h 529125"/>
                <a:gd name="connsiteX3" fmla="*/ 485255 w 626135"/>
                <a:gd name="connsiteY3" fmla="*/ 0 h 529125"/>
                <a:gd name="connsiteX4" fmla="*/ 485255 w 626135"/>
                <a:gd name="connsiteY4" fmla="*/ 291019 h 529125"/>
                <a:gd name="connsiteX5" fmla="*/ 626135 w 626135"/>
                <a:gd name="connsiteY5" fmla="*/ 291019 h 529125"/>
                <a:gd name="connsiteX6" fmla="*/ 313068 w 626135"/>
                <a:gd name="connsiteY6" fmla="*/ 529125 h 529125"/>
                <a:gd name="connsiteX7" fmla="*/ 0 w 626135"/>
                <a:gd name="connsiteY7" fmla="*/ 291019 h 5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135" h="529125">
                  <a:moveTo>
                    <a:pt x="0" y="291019"/>
                  </a:moveTo>
                  <a:lnTo>
                    <a:pt x="140880" y="291019"/>
                  </a:lnTo>
                  <a:lnTo>
                    <a:pt x="140880" y="0"/>
                  </a:lnTo>
                  <a:lnTo>
                    <a:pt x="485255" y="0"/>
                  </a:lnTo>
                  <a:lnTo>
                    <a:pt x="485255" y="291019"/>
                  </a:lnTo>
                  <a:lnTo>
                    <a:pt x="626135" y="291019"/>
                  </a:lnTo>
                  <a:lnTo>
                    <a:pt x="313068" y="529125"/>
                  </a:lnTo>
                  <a:lnTo>
                    <a:pt x="0" y="291019"/>
                  </a:lnTo>
                  <a:close/>
                </a:path>
              </a:pathLst>
            </a:custGeom>
            <a:scene3d>
              <a:camera prst="orthographicFront"/>
              <a:lightRig rig="threePt" dir="t">
                <a:rot lat="0" lon="0" rev="7500000"/>
              </a:lightRig>
            </a:scene3d>
            <a:sp3d z="152400" extrusionH="63500" prstMaterial="dkEdge">
              <a:bevelT w="125400" h="36350" prst="relaxedInset"/>
              <a:contourClr>
                <a:schemeClr val="bg1"/>
              </a:contourClr>
            </a:sp3d>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66280" tIns="25400" rIns="166280" bIns="156358" spcCol="1270" anchor="ctr"/>
            <a:lstStyle/>
            <a:p>
              <a:pPr algn="ctr" defTabSz="889000">
                <a:lnSpc>
                  <a:spcPct val="90000"/>
                </a:lnSpc>
                <a:spcAft>
                  <a:spcPct val="35000"/>
                </a:spcAft>
                <a:defRPr/>
              </a:pPr>
              <a:endParaRPr lang="en-US" sz="2000" b="1">
                <a:solidFill>
                  <a:srgbClr val="000000"/>
                </a:solidFill>
                <a:latin typeface="Arial Narrow"/>
                <a:cs typeface="Arial Narrow"/>
              </a:endParaRPr>
            </a:p>
          </p:txBody>
        </p:sp>
        <p:sp>
          <p:nvSpPr>
            <p:cNvPr id="28" name="Rectangle 27"/>
            <p:cNvSpPr/>
            <p:nvPr/>
          </p:nvSpPr>
          <p:spPr>
            <a:xfrm>
              <a:off x="6891338" y="3200400"/>
              <a:ext cx="1905000" cy="1324225"/>
            </a:xfrm>
            <a:prstGeom prst="rect">
              <a:avLst/>
            </a:prstGeom>
            <a:noFill/>
          </p:spPr>
          <p:txBody>
            <a:bodyPr>
              <a:spAutoFit/>
            </a:bodyPr>
            <a:lstStyle/>
            <a:p>
              <a:pPr algn="ctr">
                <a:lnSpc>
                  <a:spcPct val="90000"/>
                </a:lnSpc>
                <a:defRPr/>
              </a:pPr>
              <a:r>
                <a:rPr lang="en-US" b="1" dirty="0">
                  <a:solidFill>
                    <a:schemeClr val="accent5">
                      <a:lumMod val="10000"/>
                    </a:schemeClr>
                  </a:solidFill>
                  <a:effectLst>
                    <a:outerShdw blurRad="38100" dist="38100" dir="2700000" algn="tl">
                      <a:srgbClr val="DDDDDD"/>
                    </a:outerShdw>
                  </a:effectLst>
                  <a:latin typeface="Arial Narrow" charset="0"/>
                  <a:ea typeface="ＭＳ Ｐゴシック" charset="0"/>
                  <a:cs typeface="Arial" charset="0"/>
                </a:rPr>
                <a:t>Improve</a:t>
              </a:r>
            </a:p>
            <a:p>
              <a:pPr algn="ctr">
                <a:lnSpc>
                  <a:spcPct val="90000"/>
                </a:lnSpc>
                <a:defRPr/>
              </a:pPr>
              <a:r>
                <a:rPr lang="en-US" b="1" dirty="0">
                  <a:solidFill>
                    <a:schemeClr val="accent5">
                      <a:lumMod val="10000"/>
                    </a:schemeClr>
                  </a:solidFill>
                  <a:effectLst>
                    <a:outerShdw blurRad="38100" dist="38100" dir="2700000" algn="tl">
                      <a:srgbClr val="DDDDDD"/>
                    </a:outerShdw>
                  </a:effectLst>
                  <a:latin typeface="Arial Narrow" charset="0"/>
                  <a:ea typeface="ＭＳ Ｐゴシック" charset="0"/>
                  <a:cs typeface="Arial" charset="0"/>
                </a:rPr>
                <a:t>Mission</a:t>
              </a:r>
            </a:p>
            <a:p>
              <a:pPr algn="ctr">
                <a:lnSpc>
                  <a:spcPct val="90000"/>
                </a:lnSpc>
                <a:defRPr/>
              </a:pPr>
              <a:r>
                <a:rPr lang="en-US" b="1" dirty="0">
                  <a:solidFill>
                    <a:schemeClr val="accent5">
                      <a:lumMod val="10000"/>
                    </a:schemeClr>
                  </a:solidFill>
                  <a:effectLst>
                    <a:outerShdw blurRad="38100" dist="38100" dir="2700000" algn="tl">
                      <a:srgbClr val="DDDDDD"/>
                    </a:outerShdw>
                  </a:effectLst>
                  <a:latin typeface="Arial Narrow" charset="0"/>
                  <a:ea typeface="ＭＳ Ｐゴシック" charset="0"/>
                  <a:cs typeface="Arial" charset="0"/>
                </a:rPr>
                <a:t>Performance</a:t>
              </a:r>
            </a:p>
          </p:txBody>
        </p:sp>
      </p:grpSp>
    </p:spTree>
    <p:extLst>
      <p:ext uri="{BB962C8B-B14F-4D97-AF65-F5344CB8AC3E}">
        <p14:creationId xmlns:p14="http://schemas.microsoft.com/office/powerpoint/2010/main" val="285633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additive="base">
                                        <p:cTn id="11"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 calcmode="lin" valueType="num">
                                      <p:cBhvr additive="base">
                                        <p:cTn id="22"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 calcmode="lin" valueType="num">
                                      <p:cBhvr additive="base">
                                        <p:cTn id="28"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2291">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2291">
                                            <p:txEl>
                                              <p:pRg st="4" end="4"/>
                                            </p:txEl>
                                          </p:spTgt>
                                        </p:tgtEl>
                                        <p:attrNameLst>
                                          <p:attrName>style.visibility</p:attrName>
                                        </p:attrNameLst>
                                      </p:cBhvr>
                                      <p:to>
                                        <p:strVal val="visible"/>
                                      </p:to>
                                    </p:set>
                                    <p:anim calcmode="lin" valueType="num">
                                      <p:cBhvr additive="base">
                                        <p:cTn id="32"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2006600" y="1"/>
            <a:ext cx="8216900" cy="827890"/>
          </a:xfrm>
        </p:spPr>
        <p:txBody>
          <a:bodyPr/>
          <a:lstStyle/>
          <a:p>
            <a:r>
              <a:rPr lang="en-US" sz="3000" dirty="0"/>
              <a:t>CAS Language in 420.2C – July 2011</a:t>
            </a:r>
          </a:p>
        </p:txBody>
      </p:sp>
      <p:sp>
        <p:nvSpPr>
          <p:cNvPr id="2" name="TextBox 1">
            <a:extLst>
              <a:ext uri="{FF2B5EF4-FFF2-40B4-BE49-F238E27FC236}">
                <a16:creationId xmlns:a16="http://schemas.microsoft.com/office/drawing/2014/main" id="{42A3E06E-A261-517A-AE52-82F46950EDE9}"/>
              </a:ext>
            </a:extLst>
          </p:cNvPr>
          <p:cNvSpPr txBox="1"/>
          <p:nvPr/>
        </p:nvSpPr>
        <p:spPr>
          <a:xfrm>
            <a:off x="167270" y="1100035"/>
            <a:ext cx="11365376" cy="3194721"/>
          </a:xfrm>
          <a:prstGeom prst="rect">
            <a:avLst/>
          </a:prstGeom>
          <a:noFill/>
        </p:spPr>
        <p:txBody>
          <a:bodyPr wrap="square">
            <a:spAutoFit/>
          </a:bodyPr>
          <a:lstStyle/>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800" b="0" i="0"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Order Section 4.d Requirements</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 DOE organizations must ensure the Contractor Assurance System includes processes for the review of contractor accelerator safety program elements as specified in the CRD.</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800" b="0" i="0"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CRD Section 4.a Accelerator Readiness Reviews</a:t>
            </a:r>
            <a:r>
              <a:rPr kumimoji="0" lang="en-US" sz="2800" b="0" i="0"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 As part of the ARR process, the contractor must demonstrate to the satisfaction of the Field Element Manager that a Contractor Assurance System is in place that maintains an internal assessment process.</a:t>
            </a:r>
            <a:endParaRPr kumimoji="0" lang="en-US" sz="2800" b="0" i="0"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p:txBody>
      </p:sp>
    </p:spTree>
    <p:extLst>
      <p:ext uri="{BB962C8B-B14F-4D97-AF65-F5344CB8AC3E}">
        <p14:creationId xmlns:p14="http://schemas.microsoft.com/office/powerpoint/2010/main" val="130221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2006600" y="1"/>
            <a:ext cx="8216900" cy="827890"/>
          </a:xfrm>
        </p:spPr>
        <p:txBody>
          <a:bodyPr/>
          <a:lstStyle/>
          <a:p>
            <a:r>
              <a:rPr lang="en-US" sz="3000" dirty="0"/>
              <a:t>CAS Language in 420.2D – September 2022</a:t>
            </a:r>
          </a:p>
        </p:txBody>
      </p:sp>
      <p:sp>
        <p:nvSpPr>
          <p:cNvPr id="6" name="TextBox 5">
            <a:extLst>
              <a:ext uri="{FF2B5EF4-FFF2-40B4-BE49-F238E27FC236}">
                <a16:creationId xmlns:a16="http://schemas.microsoft.com/office/drawing/2014/main" id="{B5A3DD4C-2F9C-562E-B2CE-3CB62790693D}"/>
              </a:ext>
            </a:extLst>
          </p:cNvPr>
          <p:cNvSpPr txBox="1"/>
          <p:nvPr/>
        </p:nvSpPr>
        <p:spPr>
          <a:xfrm>
            <a:off x="167270" y="1100035"/>
            <a:ext cx="11365376" cy="4573560"/>
          </a:xfrm>
          <a:prstGeom prst="rect">
            <a:avLst/>
          </a:prstGeom>
          <a:noFill/>
        </p:spPr>
        <p:txBody>
          <a:bodyPr wrap="square">
            <a:spAutoFit/>
          </a:bodyPr>
          <a:lstStyle/>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800" b="0" i="0"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Order Section 4.d </a:t>
            </a:r>
            <a:r>
              <a:rPr kumimoji="0" lang="en-US" sz="2800" b="0" i="0"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Requirements</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 DOE organizations must ensure the Contractor Assurance System includes processes for the review of contractor accelerator safety program elements as specified in the CRD.</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800" b="0" i="0"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CRD Section 4.a </a:t>
            </a:r>
            <a:r>
              <a:rPr kumimoji="0" lang="en-US" sz="2800" b="0" i="0"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Accelerator Readiness Reviews</a:t>
            </a:r>
            <a:r>
              <a:rPr kumimoji="0" lang="en-US" sz="2800" b="0" i="0"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 As part of the ARR process, the contractor must demonstrate to the satisfaction of the Field Element Manager that a Contractor Assurance System is in place that maintains an internal assessment process.</a:t>
            </a:r>
          </a:p>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800" b="0" i="0"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mn-ea"/>
                <a:cs typeface="Times New Roman" panose="02020603050405020304" pitchFamily="18" charset="0"/>
              </a:rPr>
              <a:t>CDR Section 2.c </a:t>
            </a:r>
            <a:r>
              <a:rPr kumimoji="0" lang="en-US" sz="2800" b="0" i="0" u="sng"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mn-ea"/>
                <a:cs typeface="Times New Roman" panose="02020603050405020304" pitchFamily="18" charset="0"/>
              </a:rPr>
              <a:t>Program Elements</a:t>
            </a:r>
            <a:r>
              <a:rPr kumimoji="0" lang="en-US" sz="2800" b="0" i="0"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mn-ea"/>
                <a:cs typeface="Times New Roman" panose="02020603050405020304" pitchFamily="18" charset="0"/>
              </a:rPr>
              <a:t> - The contractor must ensure the Contractor Assurance System includes processes to review the contractor accelerator safety program elements listed in this CRD.</a:t>
            </a:r>
          </a:p>
        </p:txBody>
      </p:sp>
    </p:spTree>
    <p:extLst>
      <p:ext uri="{BB962C8B-B14F-4D97-AF65-F5344CB8AC3E}">
        <p14:creationId xmlns:p14="http://schemas.microsoft.com/office/powerpoint/2010/main" val="293556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1447801" y="1"/>
            <a:ext cx="9329056" cy="827890"/>
          </a:xfrm>
        </p:spPr>
        <p:txBody>
          <a:bodyPr/>
          <a:lstStyle/>
          <a:p>
            <a:r>
              <a:rPr lang="en-US" sz="3000" dirty="0"/>
              <a:t>Considerations for Accelerator Safety</a:t>
            </a:r>
          </a:p>
        </p:txBody>
      </p:sp>
      <p:sp>
        <p:nvSpPr>
          <p:cNvPr id="2" name="TextBox 1">
            <a:extLst>
              <a:ext uri="{FF2B5EF4-FFF2-40B4-BE49-F238E27FC236}">
                <a16:creationId xmlns:a16="http://schemas.microsoft.com/office/drawing/2014/main" id="{188DCACE-C9E4-5818-6C77-19FEED5537D4}"/>
              </a:ext>
            </a:extLst>
          </p:cNvPr>
          <p:cNvSpPr txBox="1"/>
          <p:nvPr/>
        </p:nvSpPr>
        <p:spPr>
          <a:xfrm>
            <a:off x="435428" y="925859"/>
            <a:ext cx="11097217" cy="5324535"/>
          </a:xfrm>
          <a:prstGeom prst="rect">
            <a:avLst/>
          </a:prstGeom>
          <a:noFill/>
        </p:spPr>
        <p:txBody>
          <a:bodyPr wrap="square">
            <a:spAutoFit/>
          </a:bodyPr>
          <a:lstStyle/>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Contractor assurance components for accelerator safety must align with DOE expectations. Lab management visibility and ownership must be clear and transparent. </a:t>
            </a:r>
          </a:p>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Identify opportunities to strengthening the link to the CAS to achieve greater visibility of contractor assurance efforts related to the implementation of requirements in DOE O 420.2D. </a:t>
            </a:r>
          </a:p>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Ensure that accelerator safety milestones and requirements are planned, communicated, and tracked at the appropriate lab management level. Partnering this effort closely with CAS would show lab-wide commitment and integration, elevating awareness of the 420.2D. </a:t>
            </a:r>
          </a:p>
          <a:p>
            <a:pPr marL="457200" marR="0" lvl="0" indent="-4572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Review the effectiveness of information flow between the corrective action systems used for accelerators and the centralized, institutional issue/action tracking system. </a:t>
            </a:r>
          </a:p>
        </p:txBody>
      </p:sp>
    </p:spTree>
    <p:extLst>
      <p:ext uri="{BB962C8B-B14F-4D97-AF65-F5344CB8AC3E}">
        <p14:creationId xmlns:p14="http://schemas.microsoft.com/office/powerpoint/2010/main" val="186612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70677-EDF2-42AC-A6BF-A4977B58CDEB}"/>
              </a:ext>
            </a:extLst>
          </p:cNvPr>
          <p:cNvSpPr>
            <a:spLocks noGrp="1"/>
          </p:cNvSpPr>
          <p:nvPr>
            <p:ph type="title"/>
          </p:nvPr>
        </p:nvSpPr>
        <p:spPr>
          <a:xfrm>
            <a:off x="2006600" y="1"/>
            <a:ext cx="8216900" cy="827890"/>
          </a:xfrm>
        </p:spPr>
        <p:txBody>
          <a:bodyPr/>
          <a:lstStyle/>
          <a:p>
            <a:r>
              <a:rPr lang="en-US" sz="3000" dirty="0"/>
              <a:t>Assist Visit Observations</a:t>
            </a:r>
          </a:p>
        </p:txBody>
      </p:sp>
      <p:sp>
        <p:nvSpPr>
          <p:cNvPr id="15" name="TextBox 14">
            <a:extLst>
              <a:ext uri="{FF2B5EF4-FFF2-40B4-BE49-F238E27FC236}">
                <a16:creationId xmlns:a16="http://schemas.microsoft.com/office/drawing/2014/main" id="{3F9582A6-DEF9-47A8-A531-320A61A2C008}"/>
              </a:ext>
            </a:extLst>
          </p:cNvPr>
          <p:cNvSpPr txBox="1"/>
          <p:nvPr/>
        </p:nvSpPr>
        <p:spPr>
          <a:xfrm>
            <a:off x="256478" y="727879"/>
            <a:ext cx="11443435" cy="5262979"/>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400" dirty="0">
                <a:solidFill>
                  <a:prstClr val="black"/>
                </a:solidFill>
                <a:latin typeface="Calibri"/>
                <a:ea typeface="Times New Roman" panose="02020603050405020304" pitchFamily="18" charset="0"/>
              </a:rPr>
              <a:t>BNL</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Central Quality Management Office tracks tactical elements of Contractor Assurance. </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Quality Management trains lab employees in how to conduct self assessments.</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Developed CAS Conduct training for managers. Teaches the full scope of CAS.</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Developed a CAS dashboard that is used by Lab senior leadership and the Site Office.</a:t>
            </a:r>
          </a:p>
          <a:p>
            <a:pPr marR="0" lvl="0" algn="l" defTabSz="914400" rtl="0" eaLnBrk="1" fontAlgn="auto" latinLnBrk="0" hangingPunct="1">
              <a:lnSpc>
                <a:spcPct val="100000"/>
              </a:lnSpc>
              <a:spcBef>
                <a:spcPts val="0"/>
              </a:spcBef>
              <a:spcAft>
                <a:spcPts val="0"/>
              </a:spcAft>
              <a:buClrTx/>
              <a:buSzTx/>
              <a:tabLst/>
              <a:defRPr/>
            </a:pPr>
            <a:endParaRPr lang="en-US" sz="2400" dirty="0">
              <a:solidFill>
                <a:prstClr val="black"/>
              </a:solidFill>
              <a:latin typeface="Calibri"/>
              <a:ea typeface="Times New Roman" panose="02020603050405020304" pitchFamily="18" charset="0"/>
            </a:endParaRPr>
          </a:p>
          <a:p>
            <a:pPr marR="0" lvl="0" algn="l" defTabSz="914400" rtl="0" eaLnBrk="1" fontAlgn="auto" latinLnBrk="0" hangingPunct="1">
              <a:lnSpc>
                <a:spcPct val="100000"/>
              </a:lnSpc>
              <a:spcBef>
                <a:spcPts val="0"/>
              </a:spcBef>
              <a:spcAft>
                <a:spcPts val="0"/>
              </a:spcAft>
              <a:buClrTx/>
              <a:buSzTx/>
              <a:tabLst/>
              <a:defRPr/>
            </a:pPr>
            <a:r>
              <a:rPr lang="en-US" sz="2400" dirty="0">
                <a:solidFill>
                  <a:prstClr val="black"/>
                </a:solidFill>
                <a:latin typeface="Calibri"/>
                <a:ea typeface="Times New Roman" panose="02020603050405020304" pitchFamily="18" charset="0"/>
              </a:rPr>
              <a:t>SLAC</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Uses a Conduct of Accelerator Facility Operations (CAFO).</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Overall responsibility for the CAFO resides with the Laboratory Director.</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The Lab Contractor Assurance Organization manages the CAFO to ensure elements and requirements flow down through Directorates that operate accelerator elements at SLAC.</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400" dirty="0">
                <a:solidFill>
                  <a:prstClr val="black"/>
                </a:solidFill>
                <a:latin typeface="Calibri"/>
                <a:ea typeface="Times New Roman" panose="02020603050405020304" pitchFamily="18" charset="0"/>
              </a:rPr>
              <a:t>This structure provides a high level of visibility and accountability for Lab management and the Site Office.</a:t>
            </a:r>
          </a:p>
        </p:txBody>
      </p:sp>
    </p:spTree>
    <p:extLst>
      <p:ext uri="{BB962C8B-B14F-4D97-AF65-F5344CB8AC3E}">
        <p14:creationId xmlns:p14="http://schemas.microsoft.com/office/powerpoint/2010/main" val="325893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 calcmode="lin" valueType="num">
                                      <p:cBhvr additive="base">
                                        <p:cTn id="11"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 calcmode="lin" valueType="num">
                                      <p:cBhvr additive="base">
                                        <p:cTn id="15"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anim calcmode="lin" valueType="num">
                                      <p:cBhvr additive="base">
                                        <p:cTn id="19"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anim calcmode="lin" valueType="num">
                                      <p:cBhvr additive="base">
                                        <p:cTn id="23"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
                                            <p:txEl>
                                              <p:pRg st="6" end="6"/>
                                            </p:txEl>
                                          </p:spTgt>
                                        </p:tgtEl>
                                        <p:attrNameLst>
                                          <p:attrName>style.visibility</p:attrName>
                                        </p:attrNameLst>
                                      </p:cBhvr>
                                      <p:to>
                                        <p:strVal val="visible"/>
                                      </p:to>
                                    </p:set>
                                    <p:anim calcmode="lin" valueType="num">
                                      <p:cBhvr additive="base">
                                        <p:cTn id="29"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
                                            <p:txEl>
                                              <p:pRg st="7" end="7"/>
                                            </p:txEl>
                                          </p:spTgt>
                                        </p:tgtEl>
                                        <p:attrNameLst>
                                          <p:attrName>style.visibility</p:attrName>
                                        </p:attrNameLst>
                                      </p:cBhvr>
                                      <p:to>
                                        <p:strVal val="visible"/>
                                      </p:to>
                                    </p:set>
                                    <p:anim calcmode="lin" valueType="num">
                                      <p:cBhvr additive="base">
                                        <p:cTn id="33"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5">
                                            <p:txEl>
                                              <p:pRg st="8" end="8"/>
                                            </p:txEl>
                                          </p:spTgt>
                                        </p:tgtEl>
                                        <p:attrNameLst>
                                          <p:attrName>style.visibility</p:attrName>
                                        </p:attrNameLst>
                                      </p:cBhvr>
                                      <p:to>
                                        <p:strVal val="visible"/>
                                      </p:to>
                                    </p:set>
                                    <p:anim calcmode="lin" valueType="num">
                                      <p:cBhvr additive="base">
                                        <p:cTn id="37"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
                                            <p:txEl>
                                              <p:pRg st="9" end="9"/>
                                            </p:txEl>
                                          </p:spTgt>
                                        </p:tgtEl>
                                        <p:attrNameLst>
                                          <p:attrName>style.visibility</p:attrName>
                                        </p:attrNameLst>
                                      </p:cBhvr>
                                      <p:to>
                                        <p:strVal val="visible"/>
                                      </p:to>
                                    </p:set>
                                    <p:anim calcmode="lin" valueType="num">
                                      <p:cBhvr additive="base">
                                        <p:cTn id="41"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5">
                                            <p:txEl>
                                              <p:pRg st="10" end="10"/>
                                            </p:txEl>
                                          </p:spTgt>
                                        </p:tgtEl>
                                        <p:attrNameLst>
                                          <p:attrName>style.visibility</p:attrName>
                                        </p:attrNameLst>
                                      </p:cBhvr>
                                      <p:to>
                                        <p:strVal val="visible"/>
                                      </p:to>
                                    </p:set>
                                    <p:anim calcmode="lin" valueType="num">
                                      <p:cBhvr additive="base">
                                        <p:cTn id="45" dur="500" fill="hold"/>
                                        <p:tgtEl>
                                          <p:spTgt spid="15">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2b194f2-2c5d-4fd1-bda6-9932f0d088f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6C06F74B55AC94FA8FBE40B94B09328" ma:contentTypeVersion="16" ma:contentTypeDescription="Create a new document." ma:contentTypeScope="" ma:versionID="c4c7df03bd6bc3ba3a77137cdabb6c67">
  <xsd:schema xmlns:xsd="http://www.w3.org/2001/XMLSchema" xmlns:xs="http://www.w3.org/2001/XMLSchema" xmlns:p="http://schemas.microsoft.com/office/2006/metadata/properties" xmlns:ns3="b2b194f2-2c5d-4fd1-bda6-9932f0d088fe" xmlns:ns4="dc329f1d-44fe-4a35-8f66-4e90f07ca811" targetNamespace="http://schemas.microsoft.com/office/2006/metadata/properties" ma:root="true" ma:fieldsID="bdb7f24a7769d5c542242bdbc851fdcf" ns3:_="" ns4:_="">
    <xsd:import namespace="b2b194f2-2c5d-4fd1-bda6-9932f0d088fe"/>
    <xsd:import namespace="dc329f1d-44fe-4a35-8f66-4e90f07ca81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element ref="ns3:MediaServiceObjectDetectorVersions" minOccurs="0"/>
                <xsd:element ref="ns3:_activity"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b194f2-2c5d-4fd1-bda6-9932f0d088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329f1d-44fe-4a35-8f66-4e90f07ca8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0C2C00-ADFA-4DEA-AAD4-F13DABDFED8E}">
  <ds:schemaRefs>
    <ds:schemaRef ds:uri="http://schemas.microsoft.com/office/infopath/2007/PartnerControls"/>
    <ds:schemaRef ds:uri="http://purl.org/dc/elements/1.1/"/>
    <ds:schemaRef ds:uri="http://schemas.microsoft.com/office/2006/metadata/properties"/>
    <ds:schemaRef ds:uri="http://purl.org/dc/terms/"/>
    <ds:schemaRef ds:uri="b2b194f2-2c5d-4fd1-bda6-9932f0d088fe"/>
    <ds:schemaRef ds:uri="http://schemas.microsoft.com/office/2006/documentManagement/types"/>
    <ds:schemaRef ds:uri="http://purl.org/dc/dcmitype/"/>
    <ds:schemaRef ds:uri="http://schemas.openxmlformats.org/package/2006/metadata/core-properties"/>
    <ds:schemaRef ds:uri="dc329f1d-44fe-4a35-8f66-4e90f07ca811"/>
    <ds:schemaRef ds:uri="http://www.w3.org/XML/1998/namespace"/>
  </ds:schemaRefs>
</ds:datastoreItem>
</file>

<file path=customXml/itemProps2.xml><?xml version="1.0" encoding="utf-8"?>
<ds:datastoreItem xmlns:ds="http://schemas.openxmlformats.org/officeDocument/2006/customXml" ds:itemID="{CD4447C9-F4BE-4A69-B01A-4153714A7BBC}">
  <ds:schemaRefs>
    <ds:schemaRef ds:uri="http://schemas.microsoft.com/sharepoint/v3/contenttype/forms"/>
  </ds:schemaRefs>
</ds:datastoreItem>
</file>

<file path=customXml/itemProps3.xml><?xml version="1.0" encoding="utf-8"?>
<ds:datastoreItem xmlns:ds="http://schemas.openxmlformats.org/officeDocument/2006/customXml" ds:itemID="{D661C7B8-9706-4EE1-874F-6DCA5C5506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b194f2-2c5d-4fd1-bda6-9932f0d088fe"/>
    <ds:schemaRef ds:uri="dc329f1d-44fe-4a35-8f66-4e90f07ca8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3907</TotalTime>
  <Words>810</Words>
  <Application>Microsoft Office PowerPoint</Application>
  <PresentationFormat>Widescreen</PresentationFormat>
  <Paragraphs>71</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Arial Narrow</vt:lpstr>
      <vt:lpstr>Calibri</vt:lpstr>
      <vt:lpstr>Wingdings</vt:lpstr>
      <vt:lpstr>1_Office Theme</vt:lpstr>
      <vt:lpstr>DOE Order 420.2D Accelerator Safety Contractor Assurance  What Has Changed?  DOE Accelerator Safety Workshop Oct 8, 2024  Michael Epps Sr. Accelerator Safety Program Manager DOE Office of Safety and Security, SC-OSS  </vt:lpstr>
      <vt:lpstr>Outline</vt:lpstr>
      <vt:lpstr>What is Contractor Assurance?</vt:lpstr>
      <vt:lpstr>Contractor Assurance in SC</vt:lpstr>
      <vt:lpstr>Oversight is Based On Contractor Assurance</vt:lpstr>
      <vt:lpstr>CAS Language in 420.2C – July 2011</vt:lpstr>
      <vt:lpstr>CAS Language in 420.2D – September 2022</vt:lpstr>
      <vt:lpstr>Considerations for Accelerator Safety</vt:lpstr>
      <vt:lpstr>Assist Visit Observations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 Order 420.2D, Safety of Accelerators   Implementation Assist Visit Lessons Learned and Path Forward  Michael Epps Sr. Accelerator Safety Program Manager Office of Safety, SC-OSS-SAF   April 18, 2024</dc:title>
  <dc:creator>Epps, Michael Anthony</dc:creator>
  <cp:lastModifiedBy>Epps, Michael Anthony</cp:lastModifiedBy>
  <cp:revision>3</cp:revision>
  <dcterms:created xsi:type="dcterms:W3CDTF">2024-04-04T22:25:55Z</dcterms:created>
  <dcterms:modified xsi:type="dcterms:W3CDTF">2024-10-07T20:55:07Z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0x01010046C06F74B55AC94FA8FBE40B94B09328</vt:lpwstr>
  </property>
</Properties>
</file>