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p:normalViewPr>
  <p:slideViewPr>
    <p:cSldViewPr snapToGrid="0">
      <p:cViewPr varScale="1">
        <p:scale>
          <a:sx n="108" d="100"/>
          <a:sy n="108" d="100"/>
        </p:scale>
        <p:origin x="65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C078AE-1B84-4B49-A6A9-41FE0F5F02B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0E69DC84-2DBC-46D1-9ACB-5DF434949F91}">
      <dgm:prSet/>
      <dgm:spPr/>
      <dgm:t>
        <a:bodyPr/>
        <a:lstStyle/>
        <a:p>
          <a:r>
            <a:rPr lang="en-US"/>
            <a:t>DOE O 426.1, </a:t>
          </a:r>
          <a:r>
            <a:rPr lang="en-US" i="1"/>
            <a:t>Department of Energy Federal Technical Capabilities</a:t>
          </a:r>
          <a:endParaRPr lang="en-US"/>
        </a:p>
      </dgm:t>
    </dgm:pt>
    <dgm:pt modelId="{72A702B5-69C9-4A4D-9C14-C1D52C4A918D}" type="parTrans" cxnId="{628ADCCE-4879-4ED3-9177-E81F60EF0081}">
      <dgm:prSet/>
      <dgm:spPr/>
      <dgm:t>
        <a:bodyPr/>
        <a:lstStyle/>
        <a:p>
          <a:endParaRPr lang="en-US"/>
        </a:p>
      </dgm:t>
    </dgm:pt>
    <dgm:pt modelId="{9CE1AEA6-5066-412C-BA09-47B36988AFCD}" type="sibTrans" cxnId="{628ADCCE-4879-4ED3-9177-E81F60EF0081}">
      <dgm:prSet/>
      <dgm:spPr/>
      <dgm:t>
        <a:bodyPr/>
        <a:lstStyle/>
        <a:p>
          <a:endParaRPr lang="en-US"/>
        </a:p>
      </dgm:t>
    </dgm:pt>
    <dgm:pt modelId="{57FCB5A3-7A79-45A1-891F-F304210EB058}">
      <dgm:prSet/>
      <dgm:spPr/>
      <dgm:t>
        <a:bodyPr/>
        <a:lstStyle/>
        <a:p>
          <a:r>
            <a:rPr lang="en-US" dirty="0"/>
            <a:t>PURPOSE. To define requirements and responsibilities for implementing the Department of Energy (DOE) Technical Qualification Program (TQP). The TQP, in concert with existing DOE Human Capital and Line Management processes, supports DOE’s commitment to recruiting, deploying, developing, and retaining a technically competent workforce that will accomplish DOE missions in a safe and efficient manner. The Federal Technical Capabilities Panel (FTCP) provides support and strategic vision for implementation of the TQP, and supports DOE Line Management in identifying and addressing department-wide issues that may adversely impact the objectives of this Order. </a:t>
          </a:r>
        </a:p>
      </dgm:t>
    </dgm:pt>
    <dgm:pt modelId="{A8008DB8-EFFA-482E-981A-21F163A8EC43}" type="parTrans" cxnId="{595042F8-E457-4B19-AADE-FF50ABB74F55}">
      <dgm:prSet/>
      <dgm:spPr/>
      <dgm:t>
        <a:bodyPr/>
        <a:lstStyle/>
        <a:p>
          <a:endParaRPr lang="en-US"/>
        </a:p>
      </dgm:t>
    </dgm:pt>
    <dgm:pt modelId="{DE61EC59-BF38-45CA-A477-09B2F45C5DFE}" type="sibTrans" cxnId="{595042F8-E457-4B19-AADE-FF50ABB74F55}">
      <dgm:prSet/>
      <dgm:spPr/>
      <dgm:t>
        <a:bodyPr/>
        <a:lstStyle/>
        <a:p>
          <a:endParaRPr lang="en-US"/>
        </a:p>
      </dgm:t>
    </dgm:pt>
    <dgm:pt modelId="{971C667F-1344-4DE3-B924-F2A7A02C9D79}" type="pres">
      <dgm:prSet presAssocID="{09C078AE-1B84-4B49-A6A9-41FE0F5F02B2}" presName="linear" presStyleCnt="0">
        <dgm:presLayoutVars>
          <dgm:animLvl val="lvl"/>
          <dgm:resizeHandles val="exact"/>
        </dgm:presLayoutVars>
      </dgm:prSet>
      <dgm:spPr/>
    </dgm:pt>
    <dgm:pt modelId="{57FA520B-8B7B-41C2-976C-EF22D5F80A54}" type="pres">
      <dgm:prSet presAssocID="{0E69DC84-2DBC-46D1-9ACB-5DF434949F91}" presName="parentText" presStyleLbl="node1" presStyleIdx="0" presStyleCnt="1">
        <dgm:presLayoutVars>
          <dgm:chMax val="0"/>
          <dgm:bulletEnabled val="1"/>
        </dgm:presLayoutVars>
      </dgm:prSet>
      <dgm:spPr/>
    </dgm:pt>
    <dgm:pt modelId="{7DACC401-80B3-4754-9C75-A56DA6C9D780}" type="pres">
      <dgm:prSet presAssocID="{0E69DC84-2DBC-46D1-9ACB-5DF434949F91}" presName="childText" presStyleLbl="revTx" presStyleIdx="0" presStyleCnt="1">
        <dgm:presLayoutVars>
          <dgm:bulletEnabled val="1"/>
        </dgm:presLayoutVars>
      </dgm:prSet>
      <dgm:spPr/>
    </dgm:pt>
  </dgm:ptLst>
  <dgm:cxnLst>
    <dgm:cxn modelId="{E2086504-1386-4E12-8E91-B6198F86BA33}" type="presOf" srcId="{57FCB5A3-7A79-45A1-891F-F304210EB058}" destId="{7DACC401-80B3-4754-9C75-A56DA6C9D780}" srcOrd="0" destOrd="0" presId="urn:microsoft.com/office/officeart/2005/8/layout/vList2"/>
    <dgm:cxn modelId="{AF2F6B71-601B-49BF-AF23-08AD52D4607A}" type="presOf" srcId="{0E69DC84-2DBC-46D1-9ACB-5DF434949F91}" destId="{57FA520B-8B7B-41C2-976C-EF22D5F80A54}" srcOrd="0" destOrd="0" presId="urn:microsoft.com/office/officeart/2005/8/layout/vList2"/>
    <dgm:cxn modelId="{A35CE393-F96C-43CB-B41F-AADB1B163310}" type="presOf" srcId="{09C078AE-1B84-4B49-A6A9-41FE0F5F02B2}" destId="{971C667F-1344-4DE3-B924-F2A7A02C9D79}" srcOrd="0" destOrd="0" presId="urn:microsoft.com/office/officeart/2005/8/layout/vList2"/>
    <dgm:cxn modelId="{628ADCCE-4879-4ED3-9177-E81F60EF0081}" srcId="{09C078AE-1B84-4B49-A6A9-41FE0F5F02B2}" destId="{0E69DC84-2DBC-46D1-9ACB-5DF434949F91}" srcOrd="0" destOrd="0" parTransId="{72A702B5-69C9-4A4D-9C14-C1D52C4A918D}" sibTransId="{9CE1AEA6-5066-412C-BA09-47B36988AFCD}"/>
    <dgm:cxn modelId="{595042F8-E457-4B19-AADE-FF50ABB74F55}" srcId="{0E69DC84-2DBC-46D1-9ACB-5DF434949F91}" destId="{57FCB5A3-7A79-45A1-891F-F304210EB058}" srcOrd="0" destOrd="0" parTransId="{A8008DB8-EFFA-482E-981A-21F163A8EC43}" sibTransId="{DE61EC59-BF38-45CA-A477-09B2F45C5DFE}"/>
    <dgm:cxn modelId="{96D26ACF-579D-4FB0-925E-ECDD668DED72}" type="presParOf" srcId="{971C667F-1344-4DE3-B924-F2A7A02C9D79}" destId="{57FA520B-8B7B-41C2-976C-EF22D5F80A54}" srcOrd="0" destOrd="0" presId="urn:microsoft.com/office/officeart/2005/8/layout/vList2"/>
    <dgm:cxn modelId="{F1FB99BC-0E6C-4DEA-B1EF-1A35E1B4D2DA}" type="presParOf" srcId="{971C667F-1344-4DE3-B924-F2A7A02C9D79}" destId="{7DACC401-80B3-4754-9C75-A56DA6C9D780}"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435A68-7C7B-41B1-B3C7-BD65C935F74A}"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0C267A1A-B59E-4A6B-9C74-D515E7E12CFA}">
      <dgm:prSet/>
      <dgm:spPr/>
      <dgm:t>
        <a:bodyPr/>
        <a:lstStyle/>
        <a:p>
          <a:r>
            <a:rPr lang="en-US" b="1" dirty="0"/>
            <a:t>Departmental Applicability</a:t>
          </a:r>
          <a:r>
            <a:rPr lang="en-US" dirty="0"/>
            <a:t>. This Order applies to any DOE organization, including National Nuclear Security Administration (NNSA) that performs functions related to the safe operation of defense nuclear facilities. This Order does not apply to other DOE formal qualification program requirements, such as the Project Management Career Development Program. DOE employees whose duties and responsibilities could affect the safe operation of defense nuclear facilities are required to participate in the DOE TQP. </a:t>
          </a:r>
        </a:p>
      </dgm:t>
    </dgm:pt>
    <dgm:pt modelId="{58BF1A31-F6F1-489E-B484-93EE51B78837}" type="parTrans" cxnId="{D108A827-AB72-44C7-8C0C-579759116DEF}">
      <dgm:prSet/>
      <dgm:spPr/>
      <dgm:t>
        <a:bodyPr/>
        <a:lstStyle/>
        <a:p>
          <a:endParaRPr lang="en-US"/>
        </a:p>
      </dgm:t>
    </dgm:pt>
    <dgm:pt modelId="{B9EB8435-5D6B-45B5-89DC-1D0EF0033835}" type="sibTrans" cxnId="{D108A827-AB72-44C7-8C0C-579759116DEF}">
      <dgm:prSet/>
      <dgm:spPr/>
      <dgm:t>
        <a:bodyPr/>
        <a:lstStyle/>
        <a:p>
          <a:endParaRPr lang="en-US"/>
        </a:p>
      </dgm:t>
    </dgm:pt>
    <dgm:pt modelId="{213A1B22-9D65-40E4-9583-A2796F417152}">
      <dgm:prSet/>
      <dgm:spPr/>
      <dgm:t>
        <a:bodyPr/>
        <a:lstStyle/>
        <a:p>
          <a:r>
            <a:rPr lang="en-US" dirty="0"/>
            <a:t>Additional positions may be designated as TQP positions at the discretion of the Headquarters (HQ) or Field Element Managers (FEM). This could include positions that involve oversight of non-defense nuclear facilities, other high hazard non-nuclear facilities, or other positions important to the mission of DOE as determined by the HQ or FEM. </a:t>
          </a:r>
        </a:p>
      </dgm:t>
    </dgm:pt>
    <dgm:pt modelId="{3C9AC26A-AA29-41E1-8BD4-1ABFEEF647DE}" type="parTrans" cxnId="{C39035D9-523E-4922-A5C4-8EE7626F1AF0}">
      <dgm:prSet/>
      <dgm:spPr/>
      <dgm:t>
        <a:bodyPr/>
        <a:lstStyle/>
        <a:p>
          <a:endParaRPr lang="en-US"/>
        </a:p>
      </dgm:t>
    </dgm:pt>
    <dgm:pt modelId="{8B143B8B-DB38-413C-AC99-F27B9363967F}" type="sibTrans" cxnId="{C39035D9-523E-4922-A5C4-8EE7626F1AF0}">
      <dgm:prSet/>
      <dgm:spPr/>
      <dgm:t>
        <a:bodyPr/>
        <a:lstStyle/>
        <a:p>
          <a:endParaRPr lang="en-US"/>
        </a:p>
      </dgm:t>
    </dgm:pt>
    <dgm:pt modelId="{0C101A37-9EE7-402C-B174-2A667DBD191E}" type="pres">
      <dgm:prSet presAssocID="{F1435A68-7C7B-41B1-B3C7-BD65C935F74A}" presName="vert0" presStyleCnt="0">
        <dgm:presLayoutVars>
          <dgm:dir/>
          <dgm:animOne val="branch"/>
          <dgm:animLvl val="lvl"/>
        </dgm:presLayoutVars>
      </dgm:prSet>
      <dgm:spPr/>
    </dgm:pt>
    <dgm:pt modelId="{B3A067BB-B9F6-47AB-A46C-44706E98FCAD}" type="pres">
      <dgm:prSet presAssocID="{0C267A1A-B59E-4A6B-9C74-D515E7E12CFA}" presName="thickLine" presStyleLbl="alignNode1" presStyleIdx="0" presStyleCnt="2"/>
      <dgm:spPr/>
    </dgm:pt>
    <dgm:pt modelId="{6BF511CD-3CFA-4B2E-B864-9F4994C1B0B0}" type="pres">
      <dgm:prSet presAssocID="{0C267A1A-B59E-4A6B-9C74-D515E7E12CFA}" presName="horz1" presStyleCnt="0"/>
      <dgm:spPr/>
    </dgm:pt>
    <dgm:pt modelId="{0C55D811-CDF6-4929-8D16-2A30F3C9E03E}" type="pres">
      <dgm:prSet presAssocID="{0C267A1A-B59E-4A6B-9C74-D515E7E12CFA}" presName="tx1" presStyleLbl="revTx" presStyleIdx="0" presStyleCnt="2"/>
      <dgm:spPr/>
    </dgm:pt>
    <dgm:pt modelId="{621C398B-B540-4E8B-A25B-D882F60660A7}" type="pres">
      <dgm:prSet presAssocID="{0C267A1A-B59E-4A6B-9C74-D515E7E12CFA}" presName="vert1" presStyleCnt="0"/>
      <dgm:spPr/>
    </dgm:pt>
    <dgm:pt modelId="{00C9F558-070E-4607-9D33-EB16B50DCC18}" type="pres">
      <dgm:prSet presAssocID="{213A1B22-9D65-40E4-9583-A2796F417152}" presName="thickLine" presStyleLbl="alignNode1" presStyleIdx="1" presStyleCnt="2"/>
      <dgm:spPr/>
    </dgm:pt>
    <dgm:pt modelId="{09565344-9019-405F-B467-7A52301FFC27}" type="pres">
      <dgm:prSet presAssocID="{213A1B22-9D65-40E4-9583-A2796F417152}" presName="horz1" presStyleCnt="0"/>
      <dgm:spPr/>
    </dgm:pt>
    <dgm:pt modelId="{365AFF6D-7339-42AF-A0E1-47641DB915EE}" type="pres">
      <dgm:prSet presAssocID="{213A1B22-9D65-40E4-9583-A2796F417152}" presName="tx1" presStyleLbl="revTx" presStyleIdx="1" presStyleCnt="2"/>
      <dgm:spPr/>
    </dgm:pt>
    <dgm:pt modelId="{B9B6E5CC-2B84-4914-A1B8-F2FEADF16445}" type="pres">
      <dgm:prSet presAssocID="{213A1B22-9D65-40E4-9583-A2796F417152}" presName="vert1" presStyleCnt="0"/>
      <dgm:spPr/>
    </dgm:pt>
  </dgm:ptLst>
  <dgm:cxnLst>
    <dgm:cxn modelId="{D108A827-AB72-44C7-8C0C-579759116DEF}" srcId="{F1435A68-7C7B-41B1-B3C7-BD65C935F74A}" destId="{0C267A1A-B59E-4A6B-9C74-D515E7E12CFA}" srcOrd="0" destOrd="0" parTransId="{58BF1A31-F6F1-489E-B484-93EE51B78837}" sibTransId="{B9EB8435-5D6B-45B5-89DC-1D0EF0033835}"/>
    <dgm:cxn modelId="{98160630-3BA4-447D-85DA-E9C3554B862B}" type="presOf" srcId="{213A1B22-9D65-40E4-9583-A2796F417152}" destId="{365AFF6D-7339-42AF-A0E1-47641DB915EE}" srcOrd="0" destOrd="0" presId="urn:microsoft.com/office/officeart/2008/layout/LinedList"/>
    <dgm:cxn modelId="{DC02EA3B-2009-43C0-B31A-A7F2DDE60853}" type="presOf" srcId="{0C267A1A-B59E-4A6B-9C74-D515E7E12CFA}" destId="{0C55D811-CDF6-4929-8D16-2A30F3C9E03E}" srcOrd="0" destOrd="0" presId="urn:microsoft.com/office/officeart/2008/layout/LinedList"/>
    <dgm:cxn modelId="{C39035D9-523E-4922-A5C4-8EE7626F1AF0}" srcId="{F1435A68-7C7B-41B1-B3C7-BD65C935F74A}" destId="{213A1B22-9D65-40E4-9583-A2796F417152}" srcOrd="1" destOrd="0" parTransId="{3C9AC26A-AA29-41E1-8BD4-1ABFEEF647DE}" sibTransId="{8B143B8B-DB38-413C-AC99-F27B9363967F}"/>
    <dgm:cxn modelId="{617EC5E1-EAD0-4980-93F2-FD354DB7F37E}" type="presOf" srcId="{F1435A68-7C7B-41B1-B3C7-BD65C935F74A}" destId="{0C101A37-9EE7-402C-B174-2A667DBD191E}" srcOrd="0" destOrd="0" presId="urn:microsoft.com/office/officeart/2008/layout/LinedList"/>
    <dgm:cxn modelId="{0935217B-01D8-4BD4-A619-67B49E86BB11}" type="presParOf" srcId="{0C101A37-9EE7-402C-B174-2A667DBD191E}" destId="{B3A067BB-B9F6-47AB-A46C-44706E98FCAD}" srcOrd="0" destOrd="0" presId="urn:microsoft.com/office/officeart/2008/layout/LinedList"/>
    <dgm:cxn modelId="{E1DE9223-6E03-4349-9EC1-599B987A3E9A}" type="presParOf" srcId="{0C101A37-9EE7-402C-B174-2A667DBD191E}" destId="{6BF511CD-3CFA-4B2E-B864-9F4994C1B0B0}" srcOrd="1" destOrd="0" presId="urn:microsoft.com/office/officeart/2008/layout/LinedList"/>
    <dgm:cxn modelId="{9EAA84AB-632A-4542-9648-9E9C295B6E03}" type="presParOf" srcId="{6BF511CD-3CFA-4B2E-B864-9F4994C1B0B0}" destId="{0C55D811-CDF6-4929-8D16-2A30F3C9E03E}" srcOrd="0" destOrd="0" presId="urn:microsoft.com/office/officeart/2008/layout/LinedList"/>
    <dgm:cxn modelId="{50167D2B-E4B1-4679-9073-493587C5BF07}" type="presParOf" srcId="{6BF511CD-3CFA-4B2E-B864-9F4994C1B0B0}" destId="{621C398B-B540-4E8B-A25B-D882F60660A7}" srcOrd="1" destOrd="0" presId="urn:microsoft.com/office/officeart/2008/layout/LinedList"/>
    <dgm:cxn modelId="{E6D56857-55C3-4CF7-9F7E-255E51559F68}" type="presParOf" srcId="{0C101A37-9EE7-402C-B174-2A667DBD191E}" destId="{00C9F558-070E-4607-9D33-EB16B50DCC18}" srcOrd="2" destOrd="0" presId="urn:microsoft.com/office/officeart/2008/layout/LinedList"/>
    <dgm:cxn modelId="{C605CC43-7D16-419C-845C-F8073E8530D2}" type="presParOf" srcId="{0C101A37-9EE7-402C-B174-2A667DBD191E}" destId="{09565344-9019-405F-B467-7A52301FFC27}" srcOrd="3" destOrd="0" presId="urn:microsoft.com/office/officeart/2008/layout/LinedList"/>
    <dgm:cxn modelId="{D2E2009D-3980-4096-941F-48E7A8CBDEBD}" type="presParOf" srcId="{09565344-9019-405F-B467-7A52301FFC27}" destId="{365AFF6D-7339-42AF-A0E1-47641DB915EE}" srcOrd="0" destOrd="0" presId="urn:microsoft.com/office/officeart/2008/layout/LinedList"/>
    <dgm:cxn modelId="{5E503164-EC39-4EAA-89D2-9148573C76CD}" type="presParOf" srcId="{09565344-9019-405F-B467-7A52301FFC27}" destId="{B9B6E5CC-2B84-4914-A1B8-F2FEADF164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5227DA-CACD-4EA2-8B31-D3F3352F3BA7}"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en-US"/>
        </a:p>
      </dgm:t>
    </dgm:pt>
    <dgm:pt modelId="{8FE7B1C9-26DD-4C96-BC48-A94B822CB268}">
      <dgm:prSet/>
      <dgm:spPr/>
      <dgm:t>
        <a:bodyPr/>
        <a:lstStyle/>
        <a:p>
          <a:r>
            <a:rPr lang="en-US"/>
            <a:t>DOE and NNSA sites each have an Agent on the FTC Panel</a:t>
          </a:r>
        </a:p>
      </dgm:t>
    </dgm:pt>
    <dgm:pt modelId="{78A4D295-E55E-4B12-A797-98E9039F0A10}" type="parTrans" cxnId="{0FEE068E-4359-4C7A-A7CA-2853B4CDC147}">
      <dgm:prSet/>
      <dgm:spPr/>
      <dgm:t>
        <a:bodyPr/>
        <a:lstStyle/>
        <a:p>
          <a:endParaRPr lang="en-US"/>
        </a:p>
      </dgm:t>
    </dgm:pt>
    <dgm:pt modelId="{8B631439-3260-4476-97F7-CB2F2DE56C3C}" type="sibTrans" cxnId="{0FEE068E-4359-4C7A-A7CA-2853B4CDC147}">
      <dgm:prSet/>
      <dgm:spPr/>
      <dgm:t>
        <a:bodyPr/>
        <a:lstStyle/>
        <a:p>
          <a:endParaRPr lang="en-US"/>
        </a:p>
      </dgm:t>
    </dgm:pt>
    <dgm:pt modelId="{1780E512-7EFA-43D8-B6D7-9DE21DFE8385}">
      <dgm:prSet/>
      <dgm:spPr/>
      <dgm:t>
        <a:bodyPr/>
        <a:lstStyle/>
        <a:p>
          <a:r>
            <a:rPr lang="en-US"/>
            <a:t>NTC Director is FTC Panel Chair </a:t>
          </a:r>
        </a:p>
      </dgm:t>
    </dgm:pt>
    <dgm:pt modelId="{DAA08625-32E4-4639-8044-B5748D29EC19}" type="parTrans" cxnId="{1EDD1EED-53EF-45C9-B98C-9F32BD108E7D}">
      <dgm:prSet/>
      <dgm:spPr/>
      <dgm:t>
        <a:bodyPr/>
        <a:lstStyle/>
        <a:p>
          <a:endParaRPr lang="en-US"/>
        </a:p>
      </dgm:t>
    </dgm:pt>
    <dgm:pt modelId="{039BA509-A741-468B-97FB-A179FD0D922E}" type="sibTrans" cxnId="{1EDD1EED-53EF-45C9-B98C-9F32BD108E7D}">
      <dgm:prSet/>
      <dgm:spPr/>
      <dgm:t>
        <a:bodyPr/>
        <a:lstStyle/>
        <a:p>
          <a:endParaRPr lang="en-US"/>
        </a:p>
      </dgm:t>
    </dgm:pt>
    <dgm:pt modelId="{CCA17DF9-0157-427C-993A-AE6E95B4D52E}">
      <dgm:prSet/>
      <dgm:spPr/>
      <dgm:t>
        <a:bodyPr/>
        <a:lstStyle/>
        <a:p>
          <a:r>
            <a:rPr lang="en-US" dirty="0"/>
            <a:t>NTC is home to the FTCP Support Office and eTQP (system)</a:t>
          </a:r>
        </a:p>
      </dgm:t>
    </dgm:pt>
    <dgm:pt modelId="{3603C8B2-19A5-4F02-87AB-5F9A1B7AF562}" type="parTrans" cxnId="{2D37EEAE-BA0D-4E27-9F38-D10CEA403C4C}">
      <dgm:prSet/>
      <dgm:spPr/>
      <dgm:t>
        <a:bodyPr/>
        <a:lstStyle/>
        <a:p>
          <a:endParaRPr lang="en-US"/>
        </a:p>
      </dgm:t>
    </dgm:pt>
    <dgm:pt modelId="{3C6CBFE1-4B3F-4BD9-8FF7-6A61210C5CBB}" type="sibTrans" cxnId="{2D37EEAE-BA0D-4E27-9F38-D10CEA403C4C}">
      <dgm:prSet/>
      <dgm:spPr/>
      <dgm:t>
        <a:bodyPr/>
        <a:lstStyle/>
        <a:p>
          <a:endParaRPr lang="en-US"/>
        </a:p>
      </dgm:t>
    </dgm:pt>
    <dgm:pt modelId="{A4A1E533-1B3C-4C61-AF1A-1A3B13E155BF}">
      <dgm:prSet/>
      <dgm:spPr/>
      <dgm:t>
        <a:bodyPr/>
        <a:lstStyle/>
        <a:p>
          <a:r>
            <a:rPr lang="en-US" dirty="0"/>
            <a:t>Over 1,400 Federal personnel in TQP</a:t>
          </a:r>
        </a:p>
      </dgm:t>
    </dgm:pt>
    <dgm:pt modelId="{3F924759-978A-4E89-BFE0-DB5C04B3BDC7}" type="parTrans" cxnId="{53A81D32-CEC0-445B-9FD5-F45DF20D0E9C}">
      <dgm:prSet/>
      <dgm:spPr/>
      <dgm:t>
        <a:bodyPr/>
        <a:lstStyle/>
        <a:p>
          <a:endParaRPr lang="en-US"/>
        </a:p>
      </dgm:t>
    </dgm:pt>
    <dgm:pt modelId="{36F22C2A-A9B7-4A92-B37D-EE2EB5C982EF}" type="sibTrans" cxnId="{53A81D32-CEC0-445B-9FD5-F45DF20D0E9C}">
      <dgm:prSet/>
      <dgm:spPr/>
      <dgm:t>
        <a:bodyPr/>
        <a:lstStyle/>
        <a:p>
          <a:endParaRPr lang="en-US"/>
        </a:p>
      </dgm:t>
    </dgm:pt>
    <dgm:pt modelId="{EA195A14-131C-4ADD-B6F6-A3001BA73D62}">
      <dgm:prSet/>
      <dgm:spPr/>
      <dgm:t>
        <a:bodyPr/>
        <a:lstStyle/>
        <a:p>
          <a:r>
            <a:rPr lang="en-US"/>
            <a:t>Over 20 functional area qualification standards </a:t>
          </a:r>
        </a:p>
      </dgm:t>
    </dgm:pt>
    <dgm:pt modelId="{F01F0DEE-9950-4442-B727-AB52FEE278CC}" type="parTrans" cxnId="{E8116875-8288-4824-855E-7713BF1E1E43}">
      <dgm:prSet/>
      <dgm:spPr/>
      <dgm:t>
        <a:bodyPr/>
        <a:lstStyle/>
        <a:p>
          <a:endParaRPr lang="en-US"/>
        </a:p>
      </dgm:t>
    </dgm:pt>
    <dgm:pt modelId="{E21C7829-DA52-4AD7-82DC-02459D439654}" type="sibTrans" cxnId="{E8116875-8288-4824-855E-7713BF1E1E43}">
      <dgm:prSet/>
      <dgm:spPr/>
      <dgm:t>
        <a:bodyPr/>
        <a:lstStyle/>
        <a:p>
          <a:endParaRPr lang="en-US"/>
        </a:p>
      </dgm:t>
    </dgm:pt>
    <dgm:pt modelId="{41F32687-26F9-4BEE-AD15-141A1F103A21}">
      <dgm:prSet/>
      <dgm:spPr/>
      <dgm:t>
        <a:bodyPr/>
        <a:lstStyle/>
        <a:p>
          <a:r>
            <a:rPr lang="en-US"/>
            <a:t>18 months to get qualified prior to performing Federal oversight </a:t>
          </a:r>
        </a:p>
      </dgm:t>
    </dgm:pt>
    <dgm:pt modelId="{A9208523-8885-43E8-9F35-9BD0177A6AD3}" type="parTrans" cxnId="{6517BE17-0811-429C-A690-03A1B55D9359}">
      <dgm:prSet/>
      <dgm:spPr/>
      <dgm:t>
        <a:bodyPr/>
        <a:lstStyle/>
        <a:p>
          <a:endParaRPr lang="en-US"/>
        </a:p>
      </dgm:t>
    </dgm:pt>
    <dgm:pt modelId="{9C712633-B456-4E17-B8A2-1BC0FE07C675}" type="sibTrans" cxnId="{6517BE17-0811-429C-A690-03A1B55D9359}">
      <dgm:prSet/>
      <dgm:spPr/>
      <dgm:t>
        <a:bodyPr/>
        <a:lstStyle/>
        <a:p>
          <a:endParaRPr lang="en-US"/>
        </a:p>
      </dgm:t>
    </dgm:pt>
    <dgm:pt modelId="{3D3C45DF-327A-49C5-A588-FAF2F6C0DA54}">
      <dgm:prSet/>
      <dgm:spPr/>
      <dgm:t>
        <a:bodyPr/>
        <a:lstStyle/>
        <a:p>
          <a:r>
            <a:rPr lang="en-US"/>
            <a:t>Maintain qualification through continuing training </a:t>
          </a:r>
        </a:p>
      </dgm:t>
    </dgm:pt>
    <dgm:pt modelId="{70FE8932-0BC4-41F5-82C1-C381C8AE080D}" type="parTrans" cxnId="{5DF190F3-0ABF-4C9A-BE2B-DCAD3BED50FA}">
      <dgm:prSet/>
      <dgm:spPr/>
      <dgm:t>
        <a:bodyPr/>
        <a:lstStyle/>
        <a:p>
          <a:endParaRPr lang="en-US"/>
        </a:p>
      </dgm:t>
    </dgm:pt>
    <dgm:pt modelId="{F4912D7D-236E-4421-AA9C-7F2FF1676283}" type="sibTrans" cxnId="{5DF190F3-0ABF-4C9A-BE2B-DCAD3BED50FA}">
      <dgm:prSet/>
      <dgm:spPr/>
      <dgm:t>
        <a:bodyPr/>
        <a:lstStyle/>
        <a:p>
          <a:endParaRPr lang="en-US"/>
        </a:p>
      </dgm:t>
    </dgm:pt>
    <dgm:pt modelId="{A176D695-7BAC-4F45-917A-15A5327EC64E}">
      <dgm:prSet/>
      <dgm:spPr/>
      <dgm:t>
        <a:bodyPr/>
        <a:lstStyle/>
        <a:p>
          <a:r>
            <a:rPr lang="en-US"/>
            <a:t>Qualifying Officials (QO) perform competency and MPA verification </a:t>
          </a:r>
        </a:p>
      </dgm:t>
    </dgm:pt>
    <dgm:pt modelId="{09D12C61-CFD6-4BCA-A9F2-B34661F8FAB4}" type="parTrans" cxnId="{DF77A421-65DD-4B85-BD8D-09FCFF789A1A}">
      <dgm:prSet/>
      <dgm:spPr/>
      <dgm:t>
        <a:bodyPr/>
        <a:lstStyle/>
        <a:p>
          <a:endParaRPr lang="en-US"/>
        </a:p>
      </dgm:t>
    </dgm:pt>
    <dgm:pt modelId="{5C4D2E6B-36E4-4ECB-B0A1-8E076746761B}" type="sibTrans" cxnId="{DF77A421-65DD-4B85-BD8D-09FCFF789A1A}">
      <dgm:prSet/>
      <dgm:spPr/>
      <dgm:t>
        <a:bodyPr/>
        <a:lstStyle/>
        <a:p>
          <a:endParaRPr lang="en-US"/>
        </a:p>
      </dgm:t>
    </dgm:pt>
    <dgm:pt modelId="{256CC626-B195-483E-994E-D8243131E6E6}" type="pres">
      <dgm:prSet presAssocID="{605227DA-CACD-4EA2-8B31-D3F3352F3BA7}" presName="diagram" presStyleCnt="0">
        <dgm:presLayoutVars>
          <dgm:dir/>
          <dgm:resizeHandles val="exact"/>
        </dgm:presLayoutVars>
      </dgm:prSet>
      <dgm:spPr/>
    </dgm:pt>
    <dgm:pt modelId="{A0CC9B5B-F2E3-470C-96F0-5D039BAAD787}" type="pres">
      <dgm:prSet presAssocID="{8FE7B1C9-26DD-4C96-BC48-A94B822CB268}" presName="node" presStyleLbl="node1" presStyleIdx="0" presStyleCnt="8">
        <dgm:presLayoutVars>
          <dgm:bulletEnabled val="1"/>
        </dgm:presLayoutVars>
      </dgm:prSet>
      <dgm:spPr/>
    </dgm:pt>
    <dgm:pt modelId="{6974B56D-2973-4A09-9EB1-12CC9F114A0B}" type="pres">
      <dgm:prSet presAssocID="{8B631439-3260-4476-97F7-CB2F2DE56C3C}" presName="sibTrans" presStyleCnt="0"/>
      <dgm:spPr/>
    </dgm:pt>
    <dgm:pt modelId="{3CD9E764-D284-4749-887D-E8BBC65E58B6}" type="pres">
      <dgm:prSet presAssocID="{1780E512-7EFA-43D8-B6D7-9DE21DFE8385}" presName="node" presStyleLbl="node1" presStyleIdx="1" presStyleCnt="8">
        <dgm:presLayoutVars>
          <dgm:bulletEnabled val="1"/>
        </dgm:presLayoutVars>
      </dgm:prSet>
      <dgm:spPr/>
    </dgm:pt>
    <dgm:pt modelId="{A5E4879F-1C6B-4C21-B01D-97A83D87593A}" type="pres">
      <dgm:prSet presAssocID="{039BA509-A741-468B-97FB-A179FD0D922E}" presName="sibTrans" presStyleCnt="0"/>
      <dgm:spPr/>
    </dgm:pt>
    <dgm:pt modelId="{B79A7027-F58E-48DC-86A5-99A5DE39D634}" type="pres">
      <dgm:prSet presAssocID="{CCA17DF9-0157-427C-993A-AE6E95B4D52E}" presName="node" presStyleLbl="node1" presStyleIdx="2" presStyleCnt="8">
        <dgm:presLayoutVars>
          <dgm:bulletEnabled val="1"/>
        </dgm:presLayoutVars>
      </dgm:prSet>
      <dgm:spPr/>
    </dgm:pt>
    <dgm:pt modelId="{12F51AD4-6F1F-40A5-A038-CA4FD748C5AE}" type="pres">
      <dgm:prSet presAssocID="{3C6CBFE1-4B3F-4BD9-8FF7-6A61210C5CBB}" presName="sibTrans" presStyleCnt="0"/>
      <dgm:spPr/>
    </dgm:pt>
    <dgm:pt modelId="{E4D9AAA7-D9D6-4712-9FA7-496071D3E0C4}" type="pres">
      <dgm:prSet presAssocID="{A4A1E533-1B3C-4C61-AF1A-1A3B13E155BF}" presName="node" presStyleLbl="node1" presStyleIdx="3" presStyleCnt="8">
        <dgm:presLayoutVars>
          <dgm:bulletEnabled val="1"/>
        </dgm:presLayoutVars>
      </dgm:prSet>
      <dgm:spPr/>
    </dgm:pt>
    <dgm:pt modelId="{AC60ADD1-1618-40DB-BC64-0BB2B88356EB}" type="pres">
      <dgm:prSet presAssocID="{36F22C2A-A9B7-4A92-B37D-EE2EB5C982EF}" presName="sibTrans" presStyleCnt="0"/>
      <dgm:spPr/>
    </dgm:pt>
    <dgm:pt modelId="{8EDA5CA3-09BB-4EE5-82F8-C8592CDFA740}" type="pres">
      <dgm:prSet presAssocID="{EA195A14-131C-4ADD-B6F6-A3001BA73D62}" presName="node" presStyleLbl="node1" presStyleIdx="4" presStyleCnt="8">
        <dgm:presLayoutVars>
          <dgm:bulletEnabled val="1"/>
        </dgm:presLayoutVars>
      </dgm:prSet>
      <dgm:spPr/>
    </dgm:pt>
    <dgm:pt modelId="{2B3CEB00-F0BA-4074-BC65-F94B2BA133CB}" type="pres">
      <dgm:prSet presAssocID="{E21C7829-DA52-4AD7-82DC-02459D439654}" presName="sibTrans" presStyleCnt="0"/>
      <dgm:spPr/>
    </dgm:pt>
    <dgm:pt modelId="{23788B59-FF28-4776-951D-5F9BC2AFCBCA}" type="pres">
      <dgm:prSet presAssocID="{41F32687-26F9-4BEE-AD15-141A1F103A21}" presName="node" presStyleLbl="node1" presStyleIdx="5" presStyleCnt="8">
        <dgm:presLayoutVars>
          <dgm:bulletEnabled val="1"/>
        </dgm:presLayoutVars>
      </dgm:prSet>
      <dgm:spPr/>
    </dgm:pt>
    <dgm:pt modelId="{68C8B0A9-CE42-4D19-93C7-102DFCD5AB2F}" type="pres">
      <dgm:prSet presAssocID="{9C712633-B456-4E17-B8A2-1BC0FE07C675}" presName="sibTrans" presStyleCnt="0"/>
      <dgm:spPr/>
    </dgm:pt>
    <dgm:pt modelId="{FF5786D2-2F20-469A-9276-537C275AA16C}" type="pres">
      <dgm:prSet presAssocID="{3D3C45DF-327A-49C5-A588-FAF2F6C0DA54}" presName="node" presStyleLbl="node1" presStyleIdx="6" presStyleCnt="8">
        <dgm:presLayoutVars>
          <dgm:bulletEnabled val="1"/>
        </dgm:presLayoutVars>
      </dgm:prSet>
      <dgm:spPr/>
    </dgm:pt>
    <dgm:pt modelId="{01A8599E-A9F0-44A1-B1DC-BB961E9239BB}" type="pres">
      <dgm:prSet presAssocID="{F4912D7D-236E-4421-AA9C-7F2FF1676283}" presName="sibTrans" presStyleCnt="0"/>
      <dgm:spPr/>
    </dgm:pt>
    <dgm:pt modelId="{3AE4AA3E-3B5F-4D6A-BA9F-185D85E5DAB8}" type="pres">
      <dgm:prSet presAssocID="{A176D695-7BAC-4F45-917A-15A5327EC64E}" presName="node" presStyleLbl="node1" presStyleIdx="7" presStyleCnt="8">
        <dgm:presLayoutVars>
          <dgm:bulletEnabled val="1"/>
        </dgm:presLayoutVars>
      </dgm:prSet>
      <dgm:spPr/>
    </dgm:pt>
  </dgm:ptLst>
  <dgm:cxnLst>
    <dgm:cxn modelId="{6517BE17-0811-429C-A690-03A1B55D9359}" srcId="{605227DA-CACD-4EA2-8B31-D3F3352F3BA7}" destId="{41F32687-26F9-4BEE-AD15-141A1F103A21}" srcOrd="5" destOrd="0" parTransId="{A9208523-8885-43E8-9F35-9BD0177A6AD3}" sibTransId="{9C712633-B456-4E17-B8A2-1BC0FE07C675}"/>
    <dgm:cxn modelId="{DF77A421-65DD-4B85-BD8D-09FCFF789A1A}" srcId="{605227DA-CACD-4EA2-8B31-D3F3352F3BA7}" destId="{A176D695-7BAC-4F45-917A-15A5327EC64E}" srcOrd="7" destOrd="0" parTransId="{09D12C61-CFD6-4BCA-A9F2-B34661F8FAB4}" sibTransId="{5C4D2E6B-36E4-4ECB-B0A1-8E076746761B}"/>
    <dgm:cxn modelId="{53A81D32-CEC0-445B-9FD5-F45DF20D0E9C}" srcId="{605227DA-CACD-4EA2-8B31-D3F3352F3BA7}" destId="{A4A1E533-1B3C-4C61-AF1A-1A3B13E155BF}" srcOrd="3" destOrd="0" parTransId="{3F924759-978A-4E89-BFE0-DB5C04B3BDC7}" sibTransId="{36F22C2A-A9B7-4A92-B37D-EE2EB5C982EF}"/>
    <dgm:cxn modelId="{80EC605D-F669-406E-A443-2AD8A0826F70}" type="presOf" srcId="{605227DA-CACD-4EA2-8B31-D3F3352F3BA7}" destId="{256CC626-B195-483E-994E-D8243131E6E6}" srcOrd="0" destOrd="0" presId="urn:microsoft.com/office/officeart/2005/8/layout/default"/>
    <dgm:cxn modelId="{B6510854-C3EA-4D17-989C-A4B25A966B51}" type="presOf" srcId="{EA195A14-131C-4ADD-B6F6-A3001BA73D62}" destId="{8EDA5CA3-09BB-4EE5-82F8-C8592CDFA740}" srcOrd="0" destOrd="0" presId="urn:microsoft.com/office/officeart/2005/8/layout/default"/>
    <dgm:cxn modelId="{E8116875-8288-4824-855E-7713BF1E1E43}" srcId="{605227DA-CACD-4EA2-8B31-D3F3352F3BA7}" destId="{EA195A14-131C-4ADD-B6F6-A3001BA73D62}" srcOrd="4" destOrd="0" parTransId="{F01F0DEE-9950-4442-B727-AB52FEE278CC}" sibTransId="{E21C7829-DA52-4AD7-82DC-02459D439654}"/>
    <dgm:cxn modelId="{3B5B0F83-86BC-4D51-80D8-FECDF5EB485D}" type="presOf" srcId="{1780E512-7EFA-43D8-B6D7-9DE21DFE8385}" destId="{3CD9E764-D284-4749-887D-E8BBC65E58B6}" srcOrd="0" destOrd="0" presId="urn:microsoft.com/office/officeart/2005/8/layout/default"/>
    <dgm:cxn modelId="{FF96D589-6F2A-4239-A8BA-591CF69C02E5}" type="presOf" srcId="{3D3C45DF-327A-49C5-A588-FAF2F6C0DA54}" destId="{FF5786D2-2F20-469A-9276-537C275AA16C}" srcOrd="0" destOrd="0" presId="urn:microsoft.com/office/officeart/2005/8/layout/default"/>
    <dgm:cxn modelId="{6D07BC8A-3023-4469-841F-1AFD70300BB7}" type="presOf" srcId="{A176D695-7BAC-4F45-917A-15A5327EC64E}" destId="{3AE4AA3E-3B5F-4D6A-BA9F-185D85E5DAB8}" srcOrd="0" destOrd="0" presId="urn:microsoft.com/office/officeart/2005/8/layout/default"/>
    <dgm:cxn modelId="{0FEE068E-4359-4C7A-A7CA-2853B4CDC147}" srcId="{605227DA-CACD-4EA2-8B31-D3F3352F3BA7}" destId="{8FE7B1C9-26DD-4C96-BC48-A94B822CB268}" srcOrd="0" destOrd="0" parTransId="{78A4D295-E55E-4B12-A797-98E9039F0A10}" sibTransId="{8B631439-3260-4476-97F7-CB2F2DE56C3C}"/>
    <dgm:cxn modelId="{F42D0D9D-6B6B-4E1A-AEA0-C8DF733C31C9}" type="presOf" srcId="{41F32687-26F9-4BEE-AD15-141A1F103A21}" destId="{23788B59-FF28-4776-951D-5F9BC2AFCBCA}" srcOrd="0" destOrd="0" presId="urn:microsoft.com/office/officeart/2005/8/layout/default"/>
    <dgm:cxn modelId="{2D37EEAE-BA0D-4E27-9F38-D10CEA403C4C}" srcId="{605227DA-CACD-4EA2-8B31-D3F3352F3BA7}" destId="{CCA17DF9-0157-427C-993A-AE6E95B4D52E}" srcOrd="2" destOrd="0" parTransId="{3603C8B2-19A5-4F02-87AB-5F9A1B7AF562}" sibTransId="{3C6CBFE1-4B3F-4BD9-8FF7-6A61210C5CBB}"/>
    <dgm:cxn modelId="{464290C0-4479-4523-988E-4A91891E0C4E}" type="presOf" srcId="{A4A1E533-1B3C-4C61-AF1A-1A3B13E155BF}" destId="{E4D9AAA7-D9D6-4712-9FA7-496071D3E0C4}" srcOrd="0" destOrd="0" presId="urn:microsoft.com/office/officeart/2005/8/layout/default"/>
    <dgm:cxn modelId="{6FB6D8C3-853E-406C-9FFC-10A707E85E6E}" type="presOf" srcId="{8FE7B1C9-26DD-4C96-BC48-A94B822CB268}" destId="{A0CC9B5B-F2E3-470C-96F0-5D039BAAD787}" srcOrd="0" destOrd="0" presId="urn:microsoft.com/office/officeart/2005/8/layout/default"/>
    <dgm:cxn modelId="{CEDCA9C6-48BF-4970-88C0-56428A1A6C23}" type="presOf" srcId="{CCA17DF9-0157-427C-993A-AE6E95B4D52E}" destId="{B79A7027-F58E-48DC-86A5-99A5DE39D634}" srcOrd="0" destOrd="0" presId="urn:microsoft.com/office/officeart/2005/8/layout/default"/>
    <dgm:cxn modelId="{1EDD1EED-53EF-45C9-B98C-9F32BD108E7D}" srcId="{605227DA-CACD-4EA2-8B31-D3F3352F3BA7}" destId="{1780E512-7EFA-43D8-B6D7-9DE21DFE8385}" srcOrd="1" destOrd="0" parTransId="{DAA08625-32E4-4639-8044-B5748D29EC19}" sibTransId="{039BA509-A741-468B-97FB-A179FD0D922E}"/>
    <dgm:cxn modelId="{5DF190F3-0ABF-4C9A-BE2B-DCAD3BED50FA}" srcId="{605227DA-CACD-4EA2-8B31-D3F3352F3BA7}" destId="{3D3C45DF-327A-49C5-A588-FAF2F6C0DA54}" srcOrd="6" destOrd="0" parTransId="{70FE8932-0BC4-41F5-82C1-C381C8AE080D}" sibTransId="{F4912D7D-236E-4421-AA9C-7F2FF1676283}"/>
    <dgm:cxn modelId="{7CD3D513-49F6-4929-BB7F-FADD56E8BD65}" type="presParOf" srcId="{256CC626-B195-483E-994E-D8243131E6E6}" destId="{A0CC9B5B-F2E3-470C-96F0-5D039BAAD787}" srcOrd="0" destOrd="0" presId="urn:microsoft.com/office/officeart/2005/8/layout/default"/>
    <dgm:cxn modelId="{6394E9CF-05C4-4E81-8685-0DF17AC034DC}" type="presParOf" srcId="{256CC626-B195-483E-994E-D8243131E6E6}" destId="{6974B56D-2973-4A09-9EB1-12CC9F114A0B}" srcOrd="1" destOrd="0" presId="urn:microsoft.com/office/officeart/2005/8/layout/default"/>
    <dgm:cxn modelId="{1F763B1F-E06C-413B-A8CD-204DEBDC59D8}" type="presParOf" srcId="{256CC626-B195-483E-994E-D8243131E6E6}" destId="{3CD9E764-D284-4749-887D-E8BBC65E58B6}" srcOrd="2" destOrd="0" presId="urn:microsoft.com/office/officeart/2005/8/layout/default"/>
    <dgm:cxn modelId="{5B788CD9-950F-48B5-817D-F45553FE23D1}" type="presParOf" srcId="{256CC626-B195-483E-994E-D8243131E6E6}" destId="{A5E4879F-1C6B-4C21-B01D-97A83D87593A}" srcOrd="3" destOrd="0" presId="urn:microsoft.com/office/officeart/2005/8/layout/default"/>
    <dgm:cxn modelId="{F087456F-E904-4832-AD2B-E66ABCFF6844}" type="presParOf" srcId="{256CC626-B195-483E-994E-D8243131E6E6}" destId="{B79A7027-F58E-48DC-86A5-99A5DE39D634}" srcOrd="4" destOrd="0" presId="urn:microsoft.com/office/officeart/2005/8/layout/default"/>
    <dgm:cxn modelId="{CD8B629B-F51A-4472-B17F-EE4DF71FDD35}" type="presParOf" srcId="{256CC626-B195-483E-994E-D8243131E6E6}" destId="{12F51AD4-6F1F-40A5-A038-CA4FD748C5AE}" srcOrd="5" destOrd="0" presId="urn:microsoft.com/office/officeart/2005/8/layout/default"/>
    <dgm:cxn modelId="{ABE18894-FE3D-4D71-A5AD-2256A90B3A01}" type="presParOf" srcId="{256CC626-B195-483E-994E-D8243131E6E6}" destId="{E4D9AAA7-D9D6-4712-9FA7-496071D3E0C4}" srcOrd="6" destOrd="0" presId="urn:microsoft.com/office/officeart/2005/8/layout/default"/>
    <dgm:cxn modelId="{8075E2F7-862D-4F98-A7CD-1CBF9611C299}" type="presParOf" srcId="{256CC626-B195-483E-994E-D8243131E6E6}" destId="{AC60ADD1-1618-40DB-BC64-0BB2B88356EB}" srcOrd="7" destOrd="0" presId="urn:microsoft.com/office/officeart/2005/8/layout/default"/>
    <dgm:cxn modelId="{1C291A3E-376B-4BAB-BEC3-0405D6886F46}" type="presParOf" srcId="{256CC626-B195-483E-994E-D8243131E6E6}" destId="{8EDA5CA3-09BB-4EE5-82F8-C8592CDFA740}" srcOrd="8" destOrd="0" presId="urn:microsoft.com/office/officeart/2005/8/layout/default"/>
    <dgm:cxn modelId="{218D94CB-E3A7-447F-AA90-20608E384F37}" type="presParOf" srcId="{256CC626-B195-483E-994E-D8243131E6E6}" destId="{2B3CEB00-F0BA-4074-BC65-F94B2BA133CB}" srcOrd="9" destOrd="0" presId="urn:microsoft.com/office/officeart/2005/8/layout/default"/>
    <dgm:cxn modelId="{636622EA-370E-4701-ABE1-2A21C78BD59B}" type="presParOf" srcId="{256CC626-B195-483E-994E-D8243131E6E6}" destId="{23788B59-FF28-4776-951D-5F9BC2AFCBCA}" srcOrd="10" destOrd="0" presId="urn:microsoft.com/office/officeart/2005/8/layout/default"/>
    <dgm:cxn modelId="{4B716441-90DE-4DF4-922F-E03A61FA1EA9}" type="presParOf" srcId="{256CC626-B195-483E-994E-D8243131E6E6}" destId="{68C8B0A9-CE42-4D19-93C7-102DFCD5AB2F}" srcOrd="11" destOrd="0" presId="urn:microsoft.com/office/officeart/2005/8/layout/default"/>
    <dgm:cxn modelId="{BCA12793-A154-411A-9B59-8048680E987B}" type="presParOf" srcId="{256CC626-B195-483E-994E-D8243131E6E6}" destId="{FF5786D2-2F20-469A-9276-537C275AA16C}" srcOrd="12" destOrd="0" presId="urn:microsoft.com/office/officeart/2005/8/layout/default"/>
    <dgm:cxn modelId="{D50AF34D-6D08-4CFC-B5BC-832485BE9622}" type="presParOf" srcId="{256CC626-B195-483E-994E-D8243131E6E6}" destId="{01A8599E-A9F0-44A1-B1DC-BB961E9239BB}" srcOrd="13" destOrd="0" presId="urn:microsoft.com/office/officeart/2005/8/layout/default"/>
    <dgm:cxn modelId="{A7D4BABE-D9C5-4835-8994-32AAA5499D92}" type="presParOf" srcId="{256CC626-B195-483E-994E-D8243131E6E6}" destId="{3AE4AA3E-3B5F-4D6A-BA9F-185D85E5DAB8}"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49B6E5D-1B00-4229-9C24-6250704E2F0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6244DDD2-3D97-4437-8F4D-94F9B3DAD14C}">
      <dgm:prSet/>
      <dgm:spPr/>
      <dgm:t>
        <a:bodyPr/>
        <a:lstStyle/>
        <a:p>
          <a:r>
            <a:rPr lang="en-US"/>
            <a:t>Consist of knowledge competencies and mandatory performance activities (MPA)</a:t>
          </a:r>
        </a:p>
      </dgm:t>
    </dgm:pt>
    <dgm:pt modelId="{00DAF781-F600-404C-94A6-D0301C111196}" type="parTrans" cxnId="{BFC1100A-ADA0-402D-87C8-798EA17BD15C}">
      <dgm:prSet/>
      <dgm:spPr/>
      <dgm:t>
        <a:bodyPr/>
        <a:lstStyle/>
        <a:p>
          <a:endParaRPr lang="en-US"/>
        </a:p>
      </dgm:t>
    </dgm:pt>
    <dgm:pt modelId="{E607D27C-CD0A-48EA-B4A6-B238D4DE994B}" type="sibTrans" cxnId="{BFC1100A-ADA0-402D-87C8-798EA17BD15C}">
      <dgm:prSet/>
      <dgm:spPr/>
      <dgm:t>
        <a:bodyPr/>
        <a:lstStyle/>
        <a:p>
          <a:endParaRPr lang="en-US"/>
        </a:p>
      </dgm:t>
    </dgm:pt>
    <dgm:pt modelId="{0A34C8B4-59A9-45D1-8814-0B909B26ADB3}">
      <dgm:prSet/>
      <dgm:spPr/>
      <dgm:t>
        <a:bodyPr/>
        <a:lstStyle/>
        <a:p>
          <a:r>
            <a:rPr lang="en-US" dirty="0"/>
            <a:t>Developed with SMEs and Support Office, approved by FTCP Agents (FAQS) or site Agent (PSQS, JSQS, OSQS) </a:t>
          </a:r>
        </a:p>
      </dgm:t>
    </dgm:pt>
    <dgm:pt modelId="{29E503B0-57C9-4A0C-8DBE-E4DBD54C4720}" type="parTrans" cxnId="{BB9C16BB-192B-49B8-8221-B429702B8E3E}">
      <dgm:prSet/>
      <dgm:spPr/>
      <dgm:t>
        <a:bodyPr/>
        <a:lstStyle/>
        <a:p>
          <a:endParaRPr lang="en-US"/>
        </a:p>
      </dgm:t>
    </dgm:pt>
    <dgm:pt modelId="{42F5C737-B169-4CD9-A054-8E6A057583F7}" type="sibTrans" cxnId="{BB9C16BB-192B-49B8-8221-B429702B8E3E}">
      <dgm:prSet/>
      <dgm:spPr/>
      <dgm:t>
        <a:bodyPr/>
        <a:lstStyle/>
        <a:p>
          <a:endParaRPr lang="en-US"/>
        </a:p>
      </dgm:t>
    </dgm:pt>
    <dgm:pt modelId="{B49BE5C6-877C-4652-A18C-088569B89FAF}">
      <dgm:prSet/>
      <dgm:spPr/>
      <dgm:t>
        <a:bodyPr/>
        <a:lstStyle/>
        <a:p>
          <a:r>
            <a:rPr lang="en-US" dirty="0"/>
            <a:t>Meet with QO to discuss and/or demonstrate proficiency </a:t>
          </a:r>
        </a:p>
      </dgm:t>
    </dgm:pt>
    <dgm:pt modelId="{D0781B69-E618-4CED-9016-2C9ECFAAF104}" type="parTrans" cxnId="{CCACF4C8-7C62-4FED-91F3-B600E056DD2B}">
      <dgm:prSet/>
      <dgm:spPr/>
      <dgm:t>
        <a:bodyPr/>
        <a:lstStyle/>
        <a:p>
          <a:endParaRPr lang="en-US"/>
        </a:p>
      </dgm:t>
    </dgm:pt>
    <dgm:pt modelId="{FE89486A-1EC7-43D2-ADEB-455F646A2CC4}" type="sibTrans" cxnId="{CCACF4C8-7C62-4FED-91F3-B600E056DD2B}">
      <dgm:prSet/>
      <dgm:spPr/>
      <dgm:t>
        <a:bodyPr/>
        <a:lstStyle/>
        <a:p>
          <a:endParaRPr lang="en-US"/>
        </a:p>
      </dgm:t>
    </dgm:pt>
    <dgm:pt modelId="{7B2946A9-C21B-4EFF-BFC2-676DC3AC32C0}">
      <dgm:prSet/>
      <dgm:spPr/>
      <dgm:t>
        <a:bodyPr/>
        <a:lstStyle/>
        <a:p>
          <a:r>
            <a:rPr lang="en-US" dirty="0"/>
            <a:t>All require exam, oral board, facility walk-through, or other final qualifying activity </a:t>
          </a:r>
        </a:p>
      </dgm:t>
    </dgm:pt>
    <dgm:pt modelId="{8574CC4D-F15A-464F-A613-76480BF1B01A}" type="parTrans" cxnId="{C368D4F5-EA78-4506-A6CC-40163EC84040}">
      <dgm:prSet/>
      <dgm:spPr/>
      <dgm:t>
        <a:bodyPr/>
        <a:lstStyle/>
        <a:p>
          <a:endParaRPr lang="en-US"/>
        </a:p>
      </dgm:t>
    </dgm:pt>
    <dgm:pt modelId="{EF3A3815-8ED8-4DA1-8D68-9B1C438EA7BA}" type="sibTrans" cxnId="{C368D4F5-EA78-4506-A6CC-40163EC84040}">
      <dgm:prSet/>
      <dgm:spPr/>
      <dgm:t>
        <a:bodyPr/>
        <a:lstStyle/>
        <a:p>
          <a:endParaRPr lang="en-US"/>
        </a:p>
      </dgm:t>
    </dgm:pt>
    <dgm:pt modelId="{63BA84A9-1040-4D46-88BC-1A4A3CF01427}" type="pres">
      <dgm:prSet presAssocID="{A49B6E5D-1B00-4229-9C24-6250704E2F01}" presName="root" presStyleCnt="0">
        <dgm:presLayoutVars>
          <dgm:dir/>
          <dgm:resizeHandles val="exact"/>
        </dgm:presLayoutVars>
      </dgm:prSet>
      <dgm:spPr/>
    </dgm:pt>
    <dgm:pt modelId="{859FBFAF-98E3-47A0-AF34-4EF782FD7A83}" type="pres">
      <dgm:prSet presAssocID="{6244DDD2-3D97-4437-8F4D-94F9B3DAD14C}" presName="compNode" presStyleCnt="0"/>
      <dgm:spPr/>
    </dgm:pt>
    <dgm:pt modelId="{D5274A6A-1982-48E1-A325-01F3E3490FDA}" type="pres">
      <dgm:prSet presAssocID="{6244DDD2-3D97-4437-8F4D-94F9B3DAD14C}" presName="bgRect" presStyleLbl="bgShp" presStyleIdx="0" presStyleCnt="4"/>
      <dgm:spPr/>
    </dgm:pt>
    <dgm:pt modelId="{6DC8451C-CCF3-4F8B-A2B1-C9B9669CC72C}" type="pres">
      <dgm:prSet presAssocID="{6244DDD2-3D97-4437-8F4D-94F9B3DAD14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88E4DF02-51A0-43E3-8C3C-0EB4F10B88F5}" type="pres">
      <dgm:prSet presAssocID="{6244DDD2-3D97-4437-8F4D-94F9B3DAD14C}" presName="spaceRect" presStyleCnt="0"/>
      <dgm:spPr/>
    </dgm:pt>
    <dgm:pt modelId="{1D10AE91-EB38-4214-833C-85D7047810FD}" type="pres">
      <dgm:prSet presAssocID="{6244DDD2-3D97-4437-8F4D-94F9B3DAD14C}" presName="parTx" presStyleLbl="revTx" presStyleIdx="0" presStyleCnt="4">
        <dgm:presLayoutVars>
          <dgm:chMax val="0"/>
          <dgm:chPref val="0"/>
        </dgm:presLayoutVars>
      </dgm:prSet>
      <dgm:spPr/>
    </dgm:pt>
    <dgm:pt modelId="{4447D128-6B6E-491B-AE26-AC5F6B59CD66}" type="pres">
      <dgm:prSet presAssocID="{E607D27C-CD0A-48EA-B4A6-B238D4DE994B}" presName="sibTrans" presStyleCnt="0"/>
      <dgm:spPr/>
    </dgm:pt>
    <dgm:pt modelId="{E8017800-7591-4060-9586-6FD85E752995}" type="pres">
      <dgm:prSet presAssocID="{0A34C8B4-59A9-45D1-8814-0B909B26ADB3}" presName="compNode" presStyleCnt="0"/>
      <dgm:spPr/>
    </dgm:pt>
    <dgm:pt modelId="{917DCDE8-113D-4CBE-B774-CAC3B3EC3D4F}" type="pres">
      <dgm:prSet presAssocID="{0A34C8B4-59A9-45D1-8814-0B909B26ADB3}" presName="bgRect" presStyleLbl="bgShp" presStyleIdx="1" presStyleCnt="4"/>
      <dgm:spPr/>
    </dgm:pt>
    <dgm:pt modelId="{E28914AA-11BF-4BC7-88EA-D9C1936736A8}" type="pres">
      <dgm:prSet presAssocID="{0A34C8B4-59A9-45D1-8814-0B909B26ADB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Robot"/>
        </a:ext>
      </dgm:extLst>
    </dgm:pt>
    <dgm:pt modelId="{C75F5D10-F284-4F2E-9BF2-103356FE36BD}" type="pres">
      <dgm:prSet presAssocID="{0A34C8B4-59A9-45D1-8814-0B909B26ADB3}" presName="spaceRect" presStyleCnt="0"/>
      <dgm:spPr/>
    </dgm:pt>
    <dgm:pt modelId="{AE0C3C2F-594F-4F80-9C44-23A0299B6C15}" type="pres">
      <dgm:prSet presAssocID="{0A34C8B4-59A9-45D1-8814-0B909B26ADB3}" presName="parTx" presStyleLbl="revTx" presStyleIdx="1" presStyleCnt="4">
        <dgm:presLayoutVars>
          <dgm:chMax val="0"/>
          <dgm:chPref val="0"/>
        </dgm:presLayoutVars>
      </dgm:prSet>
      <dgm:spPr/>
    </dgm:pt>
    <dgm:pt modelId="{D5FC321A-C77B-4DE7-B8FA-9490C9B2E620}" type="pres">
      <dgm:prSet presAssocID="{42F5C737-B169-4CD9-A054-8E6A057583F7}" presName="sibTrans" presStyleCnt="0"/>
      <dgm:spPr/>
    </dgm:pt>
    <dgm:pt modelId="{F2255288-F32B-476D-8D4A-0B0E970E15F4}" type="pres">
      <dgm:prSet presAssocID="{B49BE5C6-877C-4652-A18C-088569B89FAF}" presName="compNode" presStyleCnt="0"/>
      <dgm:spPr/>
    </dgm:pt>
    <dgm:pt modelId="{4914F9DD-AF73-4B19-BD97-38B6EFE9C66D}" type="pres">
      <dgm:prSet presAssocID="{B49BE5C6-877C-4652-A18C-088569B89FAF}" presName="bgRect" presStyleLbl="bgShp" presStyleIdx="2" presStyleCnt="4"/>
      <dgm:spPr/>
    </dgm:pt>
    <dgm:pt modelId="{C14C07C9-E58B-41BB-8E1C-F80505E82825}" type="pres">
      <dgm:prSet presAssocID="{B49BE5C6-877C-4652-A18C-088569B89FAF}"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Board Room"/>
        </a:ext>
      </dgm:extLst>
    </dgm:pt>
    <dgm:pt modelId="{4387227A-904F-4BF0-AD9B-81746B444EC0}" type="pres">
      <dgm:prSet presAssocID="{B49BE5C6-877C-4652-A18C-088569B89FAF}" presName="spaceRect" presStyleCnt="0"/>
      <dgm:spPr/>
    </dgm:pt>
    <dgm:pt modelId="{802A0FAD-4947-4BFA-922C-423017490A08}" type="pres">
      <dgm:prSet presAssocID="{B49BE5C6-877C-4652-A18C-088569B89FAF}" presName="parTx" presStyleLbl="revTx" presStyleIdx="2" presStyleCnt="4">
        <dgm:presLayoutVars>
          <dgm:chMax val="0"/>
          <dgm:chPref val="0"/>
        </dgm:presLayoutVars>
      </dgm:prSet>
      <dgm:spPr/>
    </dgm:pt>
    <dgm:pt modelId="{2FDDE19C-3DEB-4CCC-AA13-2D2FAE00E41D}" type="pres">
      <dgm:prSet presAssocID="{FE89486A-1EC7-43D2-ADEB-455F646A2CC4}" presName="sibTrans" presStyleCnt="0"/>
      <dgm:spPr/>
    </dgm:pt>
    <dgm:pt modelId="{0024404B-A25B-4F43-993A-EEB3765AB268}" type="pres">
      <dgm:prSet presAssocID="{7B2946A9-C21B-4EFF-BFC2-676DC3AC32C0}" presName="compNode" presStyleCnt="0"/>
      <dgm:spPr/>
    </dgm:pt>
    <dgm:pt modelId="{11B2F305-8183-40FD-A649-8537336CE434}" type="pres">
      <dgm:prSet presAssocID="{7B2946A9-C21B-4EFF-BFC2-676DC3AC32C0}" presName="bgRect" presStyleLbl="bgShp" presStyleIdx="3" presStyleCnt="4"/>
      <dgm:spPr/>
    </dgm:pt>
    <dgm:pt modelId="{BC8DF865-A24B-408F-AF09-60B0C5739D53}" type="pres">
      <dgm:prSet presAssocID="{7B2946A9-C21B-4EFF-BFC2-676DC3AC32C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Classroom"/>
        </a:ext>
      </dgm:extLst>
    </dgm:pt>
    <dgm:pt modelId="{2C98B3EC-458D-4653-A1F8-F21FF5E54835}" type="pres">
      <dgm:prSet presAssocID="{7B2946A9-C21B-4EFF-BFC2-676DC3AC32C0}" presName="spaceRect" presStyleCnt="0"/>
      <dgm:spPr/>
    </dgm:pt>
    <dgm:pt modelId="{058DF23B-94BF-47B7-A6BA-372E0044AE63}" type="pres">
      <dgm:prSet presAssocID="{7B2946A9-C21B-4EFF-BFC2-676DC3AC32C0}" presName="parTx" presStyleLbl="revTx" presStyleIdx="3" presStyleCnt="4">
        <dgm:presLayoutVars>
          <dgm:chMax val="0"/>
          <dgm:chPref val="0"/>
        </dgm:presLayoutVars>
      </dgm:prSet>
      <dgm:spPr/>
    </dgm:pt>
  </dgm:ptLst>
  <dgm:cxnLst>
    <dgm:cxn modelId="{BFC1100A-ADA0-402D-87C8-798EA17BD15C}" srcId="{A49B6E5D-1B00-4229-9C24-6250704E2F01}" destId="{6244DDD2-3D97-4437-8F4D-94F9B3DAD14C}" srcOrd="0" destOrd="0" parTransId="{00DAF781-F600-404C-94A6-D0301C111196}" sibTransId="{E607D27C-CD0A-48EA-B4A6-B238D4DE994B}"/>
    <dgm:cxn modelId="{C4773C16-F0F6-470F-8991-8612B055A1FC}" type="presOf" srcId="{B49BE5C6-877C-4652-A18C-088569B89FAF}" destId="{802A0FAD-4947-4BFA-922C-423017490A08}" srcOrd="0" destOrd="0" presId="urn:microsoft.com/office/officeart/2018/2/layout/IconVerticalSolidList"/>
    <dgm:cxn modelId="{D1297388-9A00-4E7A-BDBB-27B113C5D695}" type="presOf" srcId="{6244DDD2-3D97-4437-8F4D-94F9B3DAD14C}" destId="{1D10AE91-EB38-4214-833C-85D7047810FD}" srcOrd="0" destOrd="0" presId="urn:microsoft.com/office/officeart/2018/2/layout/IconVerticalSolidList"/>
    <dgm:cxn modelId="{86858095-2881-4EE1-8D00-3455E39EEDB9}" type="presOf" srcId="{A49B6E5D-1B00-4229-9C24-6250704E2F01}" destId="{63BA84A9-1040-4D46-88BC-1A4A3CF01427}" srcOrd="0" destOrd="0" presId="urn:microsoft.com/office/officeart/2018/2/layout/IconVerticalSolidList"/>
    <dgm:cxn modelId="{E394D997-7809-4216-895F-B4DD856F0F99}" type="presOf" srcId="{7B2946A9-C21B-4EFF-BFC2-676DC3AC32C0}" destId="{058DF23B-94BF-47B7-A6BA-372E0044AE63}" srcOrd="0" destOrd="0" presId="urn:microsoft.com/office/officeart/2018/2/layout/IconVerticalSolidList"/>
    <dgm:cxn modelId="{BB9C16BB-192B-49B8-8221-B429702B8E3E}" srcId="{A49B6E5D-1B00-4229-9C24-6250704E2F01}" destId="{0A34C8B4-59A9-45D1-8814-0B909B26ADB3}" srcOrd="1" destOrd="0" parTransId="{29E503B0-57C9-4A0C-8DBE-E4DBD54C4720}" sibTransId="{42F5C737-B169-4CD9-A054-8E6A057583F7}"/>
    <dgm:cxn modelId="{CCACF4C8-7C62-4FED-91F3-B600E056DD2B}" srcId="{A49B6E5D-1B00-4229-9C24-6250704E2F01}" destId="{B49BE5C6-877C-4652-A18C-088569B89FAF}" srcOrd="2" destOrd="0" parTransId="{D0781B69-E618-4CED-9016-2C9ECFAAF104}" sibTransId="{FE89486A-1EC7-43D2-ADEB-455F646A2CC4}"/>
    <dgm:cxn modelId="{7D764FD3-F397-45A6-837F-F0E756DA36B1}" type="presOf" srcId="{0A34C8B4-59A9-45D1-8814-0B909B26ADB3}" destId="{AE0C3C2F-594F-4F80-9C44-23A0299B6C15}" srcOrd="0" destOrd="0" presId="urn:microsoft.com/office/officeart/2018/2/layout/IconVerticalSolidList"/>
    <dgm:cxn modelId="{C368D4F5-EA78-4506-A6CC-40163EC84040}" srcId="{A49B6E5D-1B00-4229-9C24-6250704E2F01}" destId="{7B2946A9-C21B-4EFF-BFC2-676DC3AC32C0}" srcOrd="3" destOrd="0" parTransId="{8574CC4D-F15A-464F-A613-76480BF1B01A}" sibTransId="{EF3A3815-8ED8-4DA1-8D68-9B1C438EA7BA}"/>
    <dgm:cxn modelId="{2976F328-0FA9-4EEA-BDC6-B9E417E3A23D}" type="presParOf" srcId="{63BA84A9-1040-4D46-88BC-1A4A3CF01427}" destId="{859FBFAF-98E3-47A0-AF34-4EF782FD7A83}" srcOrd="0" destOrd="0" presId="urn:microsoft.com/office/officeart/2018/2/layout/IconVerticalSolidList"/>
    <dgm:cxn modelId="{9AE660A3-B9C1-4B3D-8246-3BB53F3EE827}" type="presParOf" srcId="{859FBFAF-98E3-47A0-AF34-4EF782FD7A83}" destId="{D5274A6A-1982-48E1-A325-01F3E3490FDA}" srcOrd="0" destOrd="0" presId="urn:microsoft.com/office/officeart/2018/2/layout/IconVerticalSolidList"/>
    <dgm:cxn modelId="{7761A3C7-504E-4CEE-AF28-8032631E52B2}" type="presParOf" srcId="{859FBFAF-98E3-47A0-AF34-4EF782FD7A83}" destId="{6DC8451C-CCF3-4F8B-A2B1-C9B9669CC72C}" srcOrd="1" destOrd="0" presId="urn:microsoft.com/office/officeart/2018/2/layout/IconVerticalSolidList"/>
    <dgm:cxn modelId="{F34EC66F-EF93-436E-8571-674FC69752DA}" type="presParOf" srcId="{859FBFAF-98E3-47A0-AF34-4EF782FD7A83}" destId="{88E4DF02-51A0-43E3-8C3C-0EB4F10B88F5}" srcOrd="2" destOrd="0" presId="urn:microsoft.com/office/officeart/2018/2/layout/IconVerticalSolidList"/>
    <dgm:cxn modelId="{AE2D9881-A03C-47AF-B070-2B5EA487C3D1}" type="presParOf" srcId="{859FBFAF-98E3-47A0-AF34-4EF782FD7A83}" destId="{1D10AE91-EB38-4214-833C-85D7047810FD}" srcOrd="3" destOrd="0" presId="urn:microsoft.com/office/officeart/2018/2/layout/IconVerticalSolidList"/>
    <dgm:cxn modelId="{21ED3EA7-48DE-4054-A062-FB43BCC8CB98}" type="presParOf" srcId="{63BA84A9-1040-4D46-88BC-1A4A3CF01427}" destId="{4447D128-6B6E-491B-AE26-AC5F6B59CD66}" srcOrd="1" destOrd="0" presId="urn:microsoft.com/office/officeart/2018/2/layout/IconVerticalSolidList"/>
    <dgm:cxn modelId="{ABB6A9AE-C6AA-4931-A735-BBCBB1473B4D}" type="presParOf" srcId="{63BA84A9-1040-4D46-88BC-1A4A3CF01427}" destId="{E8017800-7591-4060-9586-6FD85E752995}" srcOrd="2" destOrd="0" presId="urn:microsoft.com/office/officeart/2018/2/layout/IconVerticalSolidList"/>
    <dgm:cxn modelId="{044CBC0F-F51C-4EE5-BF7D-10E80A32EB0C}" type="presParOf" srcId="{E8017800-7591-4060-9586-6FD85E752995}" destId="{917DCDE8-113D-4CBE-B774-CAC3B3EC3D4F}" srcOrd="0" destOrd="0" presId="urn:microsoft.com/office/officeart/2018/2/layout/IconVerticalSolidList"/>
    <dgm:cxn modelId="{AE1B3C36-DC28-4003-882F-8275BCF4E8DF}" type="presParOf" srcId="{E8017800-7591-4060-9586-6FD85E752995}" destId="{E28914AA-11BF-4BC7-88EA-D9C1936736A8}" srcOrd="1" destOrd="0" presId="urn:microsoft.com/office/officeart/2018/2/layout/IconVerticalSolidList"/>
    <dgm:cxn modelId="{83225BB7-40EE-436B-9254-7972C891BD0B}" type="presParOf" srcId="{E8017800-7591-4060-9586-6FD85E752995}" destId="{C75F5D10-F284-4F2E-9BF2-103356FE36BD}" srcOrd="2" destOrd="0" presId="urn:microsoft.com/office/officeart/2018/2/layout/IconVerticalSolidList"/>
    <dgm:cxn modelId="{544B5EA0-578D-44FB-A4C6-91EA96B98E0A}" type="presParOf" srcId="{E8017800-7591-4060-9586-6FD85E752995}" destId="{AE0C3C2F-594F-4F80-9C44-23A0299B6C15}" srcOrd="3" destOrd="0" presId="urn:microsoft.com/office/officeart/2018/2/layout/IconVerticalSolidList"/>
    <dgm:cxn modelId="{89B7E87C-9FE8-43CB-80A3-E8756AE06D83}" type="presParOf" srcId="{63BA84A9-1040-4D46-88BC-1A4A3CF01427}" destId="{D5FC321A-C77B-4DE7-B8FA-9490C9B2E620}" srcOrd="3" destOrd="0" presId="urn:microsoft.com/office/officeart/2018/2/layout/IconVerticalSolidList"/>
    <dgm:cxn modelId="{08173A96-A504-4F17-B5B4-626BE4DF186D}" type="presParOf" srcId="{63BA84A9-1040-4D46-88BC-1A4A3CF01427}" destId="{F2255288-F32B-476D-8D4A-0B0E970E15F4}" srcOrd="4" destOrd="0" presId="urn:microsoft.com/office/officeart/2018/2/layout/IconVerticalSolidList"/>
    <dgm:cxn modelId="{A2D89133-B0B5-4108-A356-2DEB7F1455B5}" type="presParOf" srcId="{F2255288-F32B-476D-8D4A-0B0E970E15F4}" destId="{4914F9DD-AF73-4B19-BD97-38B6EFE9C66D}" srcOrd="0" destOrd="0" presId="urn:microsoft.com/office/officeart/2018/2/layout/IconVerticalSolidList"/>
    <dgm:cxn modelId="{4ED78E2E-FD4F-42D1-8631-79094A50414D}" type="presParOf" srcId="{F2255288-F32B-476D-8D4A-0B0E970E15F4}" destId="{C14C07C9-E58B-41BB-8E1C-F80505E82825}" srcOrd="1" destOrd="0" presId="urn:microsoft.com/office/officeart/2018/2/layout/IconVerticalSolidList"/>
    <dgm:cxn modelId="{251244C6-061F-41FA-AE2D-EBB02ADD71C9}" type="presParOf" srcId="{F2255288-F32B-476D-8D4A-0B0E970E15F4}" destId="{4387227A-904F-4BF0-AD9B-81746B444EC0}" srcOrd="2" destOrd="0" presId="urn:microsoft.com/office/officeart/2018/2/layout/IconVerticalSolidList"/>
    <dgm:cxn modelId="{38826262-8D78-4E7D-ADEF-444B0F0D85AD}" type="presParOf" srcId="{F2255288-F32B-476D-8D4A-0B0E970E15F4}" destId="{802A0FAD-4947-4BFA-922C-423017490A08}" srcOrd="3" destOrd="0" presId="urn:microsoft.com/office/officeart/2018/2/layout/IconVerticalSolidList"/>
    <dgm:cxn modelId="{5CD8C981-524E-4121-B2EC-A268F7D729F7}" type="presParOf" srcId="{63BA84A9-1040-4D46-88BC-1A4A3CF01427}" destId="{2FDDE19C-3DEB-4CCC-AA13-2D2FAE00E41D}" srcOrd="5" destOrd="0" presId="urn:microsoft.com/office/officeart/2018/2/layout/IconVerticalSolidList"/>
    <dgm:cxn modelId="{B9F12729-89FF-4257-B888-2D229CDC8B38}" type="presParOf" srcId="{63BA84A9-1040-4D46-88BC-1A4A3CF01427}" destId="{0024404B-A25B-4F43-993A-EEB3765AB268}" srcOrd="6" destOrd="0" presId="urn:microsoft.com/office/officeart/2018/2/layout/IconVerticalSolidList"/>
    <dgm:cxn modelId="{B1C13E5B-1CFB-4D4E-88A2-791EFB195468}" type="presParOf" srcId="{0024404B-A25B-4F43-993A-EEB3765AB268}" destId="{11B2F305-8183-40FD-A649-8537336CE434}" srcOrd="0" destOrd="0" presId="urn:microsoft.com/office/officeart/2018/2/layout/IconVerticalSolidList"/>
    <dgm:cxn modelId="{C24A4E26-DAAC-4850-AF10-9A5A35802BC4}" type="presParOf" srcId="{0024404B-A25B-4F43-993A-EEB3765AB268}" destId="{BC8DF865-A24B-408F-AF09-60B0C5739D53}" srcOrd="1" destOrd="0" presId="urn:microsoft.com/office/officeart/2018/2/layout/IconVerticalSolidList"/>
    <dgm:cxn modelId="{64FFE035-4369-4215-9536-201556F25D85}" type="presParOf" srcId="{0024404B-A25B-4F43-993A-EEB3765AB268}" destId="{2C98B3EC-458D-4653-A1F8-F21FF5E54835}" srcOrd="2" destOrd="0" presId="urn:microsoft.com/office/officeart/2018/2/layout/IconVerticalSolidList"/>
    <dgm:cxn modelId="{C6141E69-6869-4B6E-93DB-535C782A630E}" type="presParOf" srcId="{0024404B-A25B-4F43-993A-EEB3765AB268}" destId="{058DF23B-94BF-47B7-A6BA-372E0044AE6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3835D39-1691-4FA5-97DE-919D63588D1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4BF48BF0-2FF1-4A02-8A8F-B3175A49FC95}">
      <dgm:prSet/>
      <dgm:spPr/>
      <dgm:t>
        <a:bodyPr/>
        <a:lstStyle/>
        <a:p>
          <a:r>
            <a:rPr lang="en-US"/>
            <a:t>Qualification standard and evaluation guide are drafted </a:t>
          </a:r>
        </a:p>
      </dgm:t>
    </dgm:pt>
    <dgm:pt modelId="{42856C09-730D-4C60-9D03-ADB16D7918FA}" type="parTrans" cxnId="{573EACB9-5751-4A91-9094-45D55BD0A0B3}">
      <dgm:prSet/>
      <dgm:spPr/>
      <dgm:t>
        <a:bodyPr/>
        <a:lstStyle/>
        <a:p>
          <a:endParaRPr lang="en-US"/>
        </a:p>
      </dgm:t>
    </dgm:pt>
    <dgm:pt modelId="{18ADFAE3-FF50-4AB6-8898-71A928895FB9}" type="sibTrans" cxnId="{573EACB9-5751-4A91-9094-45D55BD0A0B3}">
      <dgm:prSet/>
      <dgm:spPr/>
      <dgm:t>
        <a:bodyPr/>
        <a:lstStyle/>
        <a:p>
          <a:endParaRPr lang="en-US"/>
        </a:p>
      </dgm:t>
    </dgm:pt>
    <dgm:pt modelId="{2F62FA2D-CC05-473F-8A83-54C78770D0A3}">
      <dgm:prSet/>
      <dgm:spPr/>
      <dgm:t>
        <a:bodyPr/>
        <a:lstStyle/>
        <a:p>
          <a:r>
            <a:rPr lang="en-US"/>
            <a:t>Once published, will be assigned to Federal oversight personnel </a:t>
          </a:r>
        </a:p>
      </dgm:t>
    </dgm:pt>
    <dgm:pt modelId="{3ACEDF2C-5CBD-48E8-AD36-5F9EC5A8335B}" type="parTrans" cxnId="{E4FAC674-22B6-42BD-B6E8-8E45342D6B35}">
      <dgm:prSet/>
      <dgm:spPr/>
      <dgm:t>
        <a:bodyPr/>
        <a:lstStyle/>
        <a:p>
          <a:endParaRPr lang="en-US"/>
        </a:p>
      </dgm:t>
    </dgm:pt>
    <dgm:pt modelId="{DA925885-8363-458F-9750-8B4BD1D25259}" type="sibTrans" cxnId="{E4FAC674-22B6-42BD-B6E8-8E45342D6B35}">
      <dgm:prSet/>
      <dgm:spPr/>
      <dgm:t>
        <a:bodyPr/>
        <a:lstStyle/>
        <a:p>
          <a:endParaRPr lang="en-US"/>
        </a:p>
      </dgm:t>
    </dgm:pt>
    <dgm:pt modelId="{53EFF644-8B47-4B26-AFF0-CA2A1D2C7CC1}">
      <dgm:prSet/>
      <dgm:spPr/>
      <dgm:t>
        <a:bodyPr/>
        <a:lstStyle/>
        <a:p>
          <a:r>
            <a:rPr lang="en-US"/>
            <a:t>Topical areas:</a:t>
          </a:r>
        </a:p>
      </dgm:t>
    </dgm:pt>
    <dgm:pt modelId="{C73FBB32-B945-41D6-A00B-790E50DE5E2C}" type="parTrans" cxnId="{7800A348-3A20-4474-8AD5-715FD973FCC6}">
      <dgm:prSet/>
      <dgm:spPr/>
      <dgm:t>
        <a:bodyPr/>
        <a:lstStyle/>
        <a:p>
          <a:endParaRPr lang="en-US"/>
        </a:p>
      </dgm:t>
    </dgm:pt>
    <dgm:pt modelId="{F1EBAF59-9E63-4CAB-86E0-5487BEFB8269}" type="sibTrans" cxnId="{7800A348-3A20-4474-8AD5-715FD973FCC6}">
      <dgm:prSet/>
      <dgm:spPr/>
      <dgm:t>
        <a:bodyPr/>
        <a:lstStyle/>
        <a:p>
          <a:endParaRPr lang="en-US"/>
        </a:p>
      </dgm:t>
    </dgm:pt>
    <dgm:pt modelId="{8BCAD9CE-7F93-4337-85C0-5FE6D1E7F90C}">
      <dgm:prSet/>
      <dgm:spPr/>
      <dgm:t>
        <a:bodyPr/>
        <a:lstStyle/>
        <a:p>
          <a:r>
            <a:rPr lang="en-US" b="1" i="1"/>
            <a:t>Accelerator Safety Fundamentals</a:t>
          </a:r>
          <a:endParaRPr lang="en-US"/>
        </a:p>
      </dgm:t>
    </dgm:pt>
    <dgm:pt modelId="{4CAF79AC-45AC-4A77-81FA-B25ACC6B29DA}" type="parTrans" cxnId="{30B6C14D-C7F6-4BB3-B3AE-B01C3B7F3141}">
      <dgm:prSet/>
      <dgm:spPr/>
      <dgm:t>
        <a:bodyPr/>
        <a:lstStyle/>
        <a:p>
          <a:endParaRPr lang="en-US"/>
        </a:p>
      </dgm:t>
    </dgm:pt>
    <dgm:pt modelId="{BF8808D3-F953-46AD-8691-62F4202BE01A}" type="sibTrans" cxnId="{30B6C14D-C7F6-4BB3-B3AE-B01C3B7F3141}">
      <dgm:prSet/>
      <dgm:spPr/>
      <dgm:t>
        <a:bodyPr/>
        <a:lstStyle/>
        <a:p>
          <a:endParaRPr lang="en-US"/>
        </a:p>
      </dgm:t>
    </dgm:pt>
    <dgm:pt modelId="{C9599D8C-C8AF-4E17-85E1-634985D6063A}">
      <dgm:prSet/>
      <dgm:spPr/>
      <dgm:t>
        <a:bodyPr/>
        <a:lstStyle/>
        <a:p>
          <a:r>
            <a:rPr lang="en-US" b="1" i="1"/>
            <a:t>Accelerator Safety Oversight Regulatory Requirements </a:t>
          </a:r>
          <a:endParaRPr lang="en-US"/>
        </a:p>
      </dgm:t>
    </dgm:pt>
    <dgm:pt modelId="{6A6B92DC-EBD9-4051-916B-B029AD8B01FA}" type="parTrans" cxnId="{B85B94E2-2357-4CA2-8214-E29AC280E201}">
      <dgm:prSet/>
      <dgm:spPr/>
      <dgm:t>
        <a:bodyPr/>
        <a:lstStyle/>
        <a:p>
          <a:endParaRPr lang="en-US"/>
        </a:p>
      </dgm:t>
    </dgm:pt>
    <dgm:pt modelId="{8AC80EB4-93C4-447C-B840-B08C55A21C2C}" type="sibTrans" cxnId="{B85B94E2-2357-4CA2-8214-E29AC280E201}">
      <dgm:prSet/>
      <dgm:spPr/>
      <dgm:t>
        <a:bodyPr/>
        <a:lstStyle/>
        <a:p>
          <a:endParaRPr lang="en-US"/>
        </a:p>
      </dgm:t>
    </dgm:pt>
    <dgm:pt modelId="{AE117C60-8B1B-4AF2-AB59-CA0F4DE96691}">
      <dgm:prSet/>
      <dgm:spPr/>
      <dgm:t>
        <a:bodyPr/>
        <a:lstStyle/>
        <a:p>
          <a:r>
            <a:rPr lang="en-US" b="1" i="1"/>
            <a:t>Accelerator Safety Oversight Program Approval </a:t>
          </a:r>
          <a:endParaRPr lang="en-US"/>
        </a:p>
      </dgm:t>
    </dgm:pt>
    <dgm:pt modelId="{95A56D3C-10F0-4B96-94E2-1502073E8250}" type="parTrans" cxnId="{D7C582B0-CC68-4569-BE8E-E93481E7622B}">
      <dgm:prSet/>
      <dgm:spPr/>
      <dgm:t>
        <a:bodyPr/>
        <a:lstStyle/>
        <a:p>
          <a:endParaRPr lang="en-US"/>
        </a:p>
      </dgm:t>
    </dgm:pt>
    <dgm:pt modelId="{68863758-8C13-4D40-9A17-B822785ED466}" type="sibTrans" cxnId="{D7C582B0-CC68-4569-BE8E-E93481E7622B}">
      <dgm:prSet/>
      <dgm:spPr/>
      <dgm:t>
        <a:bodyPr/>
        <a:lstStyle/>
        <a:p>
          <a:endParaRPr lang="en-US"/>
        </a:p>
      </dgm:t>
    </dgm:pt>
    <dgm:pt modelId="{6DAA7FED-2658-4A5B-B89C-DDC4EBBFEFC7}">
      <dgm:prSet/>
      <dgm:spPr/>
      <dgm:t>
        <a:bodyPr/>
        <a:lstStyle/>
        <a:p>
          <a:r>
            <a:rPr lang="en-US" b="1" i="1"/>
            <a:t>Accelerator Safety Oversight Program Performance </a:t>
          </a:r>
          <a:endParaRPr lang="en-US"/>
        </a:p>
      </dgm:t>
    </dgm:pt>
    <dgm:pt modelId="{7CDEB76C-2DAA-42E6-9000-377FDFBFBDD2}" type="parTrans" cxnId="{64B49E6B-9B56-4FF8-B274-190F7E21BB38}">
      <dgm:prSet/>
      <dgm:spPr/>
      <dgm:t>
        <a:bodyPr/>
        <a:lstStyle/>
        <a:p>
          <a:endParaRPr lang="en-US"/>
        </a:p>
      </dgm:t>
    </dgm:pt>
    <dgm:pt modelId="{63776342-293C-4A2F-9C6B-9DE1AA14C940}" type="sibTrans" cxnId="{64B49E6B-9B56-4FF8-B274-190F7E21BB38}">
      <dgm:prSet/>
      <dgm:spPr/>
      <dgm:t>
        <a:bodyPr/>
        <a:lstStyle/>
        <a:p>
          <a:endParaRPr lang="en-US"/>
        </a:p>
      </dgm:t>
    </dgm:pt>
    <dgm:pt modelId="{28334950-BABF-4AF6-BA28-2F4CC3FE8102}" type="pres">
      <dgm:prSet presAssocID="{03835D39-1691-4FA5-97DE-919D63588D1C}" presName="linear" presStyleCnt="0">
        <dgm:presLayoutVars>
          <dgm:animLvl val="lvl"/>
          <dgm:resizeHandles val="exact"/>
        </dgm:presLayoutVars>
      </dgm:prSet>
      <dgm:spPr/>
    </dgm:pt>
    <dgm:pt modelId="{17C534F9-A8BC-408E-9E70-C032C1566FB0}" type="pres">
      <dgm:prSet presAssocID="{4BF48BF0-2FF1-4A02-8A8F-B3175A49FC95}" presName="parentText" presStyleLbl="node1" presStyleIdx="0" presStyleCnt="3">
        <dgm:presLayoutVars>
          <dgm:chMax val="0"/>
          <dgm:bulletEnabled val="1"/>
        </dgm:presLayoutVars>
      </dgm:prSet>
      <dgm:spPr/>
    </dgm:pt>
    <dgm:pt modelId="{AE2E2C0D-BE9D-4162-901B-28CAB0F8F2C2}" type="pres">
      <dgm:prSet presAssocID="{18ADFAE3-FF50-4AB6-8898-71A928895FB9}" presName="spacer" presStyleCnt="0"/>
      <dgm:spPr/>
    </dgm:pt>
    <dgm:pt modelId="{8665A184-1318-4BCD-9210-164A46383BEC}" type="pres">
      <dgm:prSet presAssocID="{2F62FA2D-CC05-473F-8A83-54C78770D0A3}" presName="parentText" presStyleLbl="node1" presStyleIdx="1" presStyleCnt="3">
        <dgm:presLayoutVars>
          <dgm:chMax val="0"/>
          <dgm:bulletEnabled val="1"/>
        </dgm:presLayoutVars>
      </dgm:prSet>
      <dgm:spPr/>
    </dgm:pt>
    <dgm:pt modelId="{4F786738-7D37-4423-9B85-0786A1CAF58D}" type="pres">
      <dgm:prSet presAssocID="{DA925885-8363-458F-9750-8B4BD1D25259}" presName="spacer" presStyleCnt="0"/>
      <dgm:spPr/>
    </dgm:pt>
    <dgm:pt modelId="{E9332E16-A4CB-4F19-BD3F-0D9ED19F7B60}" type="pres">
      <dgm:prSet presAssocID="{53EFF644-8B47-4B26-AFF0-CA2A1D2C7CC1}" presName="parentText" presStyleLbl="node1" presStyleIdx="2" presStyleCnt="3">
        <dgm:presLayoutVars>
          <dgm:chMax val="0"/>
          <dgm:bulletEnabled val="1"/>
        </dgm:presLayoutVars>
      </dgm:prSet>
      <dgm:spPr/>
    </dgm:pt>
    <dgm:pt modelId="{DD8D16EC-F426-48D3-8E22-6292FBAAF0CB}" type="pres">
      <dgm:prSet presAssocID="{53EFF644-8B47-4B26-AFF0-CA2A1D2C7CC1}" presName="childText" presStyleLbl="revTx" presStyleIdx="0" presStyleCnt="1">
        <dgm:presLayoutVars>
          <dgm:bulletEnabled val="1"/>
        </dgm:presLayoutVars>
      </dgm:prSet>
      <dgm:spPr/>
    </dgm:pt>
  </dgm:ptLst>
  <dgm:cxnLst>
    <dgm:cxn modelId="{17890B11-5AA6-4EAB-B6F2-1BF8E9BB0A08}" type="presOf" srcId="{2F62FA2D-CC05-473F-8A83-54C78770D0A3}" destId="{8665A184-1318-4BCD-9210-164A46383BEC}" srcOrd="0" destOrd="0" presId="urn:microsoft.com/office/officeart/2005/8/layout/vList2"/>
    <dgm:cxn modelId="{DD0EB413-173C-45D0-B150-5D68CDFD176C}" type="presOf" srcId="{03835D39-1691-4FA5-97DE-919D63588D1C}" destId="{28334950-BABF-4AF6-BA28-2F4CC3FE8102}" srcOrd="0" destOrd="0" presId="urn:microsoft.com/office/officeart/2005/8/layout/vList2"/>
    <dgm:cxn modelId="{7800A348-3A20-4474-8AD5-715FD973FCC6}" srcId="{03835D39-1691-4FA5-97DE-919D63588D1C}" destId="{53EFF644-8B47-4B26-AFF0-CA2A1D2C7CC1}" srcOrd="2" destOrd="0" parTransId="{C73FBB32-B945-41D6-A00B-790E50DE5E2C}" sibTransId="{F1EBAF59-9E63-4CAB-86E0-5487BEFB8269}"/>
    <dgm:cxn modelId="{5F313849-0534-49D5-A41A-578F5EA92230}" type="presOf" srcId="{4BF48BF0-2FF1-4A02-8A8F-B3175A49FC95}" destId="{17C534F9-A8BC-408E-9E70-C032C1566FB0}" srcOrd="0" destOrd="0" presId="urn:microsoft.com/office/officeart/2005/8/layout/vList2"/>
    <dgm:cxn modelId="{64B49E6B-9B56-4FF8-B274-190F7E21BB38}" srcId="{53EFF644-8B47-4B26-AFF0-CA2A1D2C7CC1}" destId="{6DAA7FED-2658-4A5B-B89C-DDC4EBBFEFC7}" srcOrd="3" destOrd="0" parTransId="{7CDEB76C-2DAA-42E6-9000-377FDFBFBDD2}" sibTransId="{63776342-293C-4A2F-9C6B-9DE1AA14C940}"/>
    <dgm:cxn modelId="{30B6C14D-C7F6-4BB3-B3AE-B01C3B7F3141}" srcId="{53EFF644-8B47-4B26-AFF0-CA2A1D2C7CC1}" destId="{8BCAD9CE-7F93-4337-85C0-5FE6D1E7F90C}" srcOrd="0" destOrd="0" parTransId="{4CAF79AC-45AC-4A77-81FA-B25ACC6B29DA}" sibTransId="{BF8808D3-F953-46AD-8691-62F4202BE01A}"/>
    <dgm:cxn modelId="{CD43EC72-6ACC-431D-A77D-F27C87BAFC49}" type="presOf" srcId="{C9599D8C-C8AF-4E17-85E1-634985D6063A}" destId="{DD8D16EC-F426-48D3-8E22-6292FBAAF0CB}" srcOrd="0" destOrd="1" presId="urn:microsoft.com/office/officeart/2005/8/layout/vList2"/>
    <dgm:cxn modelId="{E4FAC674-22B6-42BD-B6E8-8E45342D6B35}" srcId="{03835D39-1691-4FA5-97DE-919D63588D1C}" destId="{2F62FA2D-CC05-473F-8A83-54C78770D0A3}" srcOrd="1" destOrd="0" parTransId="{3ACEDF2C-5CBD-48E8-AD36-5F9EC5A8335B}" sibTransId="{DA925885-8363-458F-9750-8B4BD1D25259}"/>
    <dgm:cxn modelId="{42678EAE-E460-4958-8470-887F74CD65DF}" type="presOf" srcId="{53EFF644-8B47-4B26-AFF0-CA2A1D2C7CC1}" destId="{E9332E16-A4CB-4F19-BD3F-0D9ED19F7B60}" srcOrd="0" destOrd="0" presId="urn:microsoft.com/office/officeart/2005/8/layout/vList2"/>
    <dgm:cxn modelId="{D7C582B0-CC68-4569-BE8E-E93481E7622B}" srcId="{53EFF644-8B47-4B26-AFF0-CA2A1D2C7CC1}" destId="{AE117C60-8B1B-4AF2-AB59-CA0F4DE96691}" srcOrd="2" destOrd="0" parTransId="{95A56D3C-10F0-4B96-94E2-1502073E8250}" sibTransId="{68863758-8C13-4D40-9A17-B822785ED466}"/>
    <dgm:cxn modelId="{573EACB9-5751-4A91-9094-45D55BD0A0B3}" srcId="{03835D39-1691-4FA5-97DE-919D63588D1C}" destId="{4BF48BF0-2FF1-4A02-8A8F-B3175A49FC95}" srcOrd="0" destOrd="0" parTransId="{42856C09-730D-4C60-9D03-ADB16D7918FA}" sibTransId="{18ADFAE3-FF50-4AB6-8898-71A928895FB9}"/>
    <dgm:cxn modelId="{9C5BC8C4-3AAA-4AE3-928F-64085780EF61}" type="presOf" srcId="{6DAA7FED-2658-4A5B-B89C-DDC4EBBFEFC7}" destId="{DD8D16EC-F426-48D3-8E22-6292FBAAF0CB}" srcOrd="0" destOrd="3" presId="urn:microsoft.com/office/officeart/2005/8/layout/vList2"/>
    <dgm:cxn modelId="{B85B94E2-2357-4CA2-8214-E29AC280E201}" srcId="{53EFF644-8B47-4B26-AFF0-CA2A1D2C7CC1}" destId="{C9599D8C-C8AF-4E17-85E1-634985D6063A}" srcOrd="1" destOrd="0" parTransId="{6A6B92DC-EBD9-4051-916B-B029AD8B01FA}" sibTransId="{8AC80EB4-93C4-447C-B840-B08C55A21C2C}"/>
    <dgm:cxn modelId="{850BFDE5-84B8-431E-92B3-C2CA881DF185}" type="presOf" srcId="{8BCAD9CE-7F93-4337-85C0-5FE6D1E7F90C}" destId="{DD8D16EC-F426-48D3-8E22-6292FBAAF0CB}" srcOrd="0" destOrd="0" presId="urn:microsoft.com/office/officeart/2005/8/layout/vList2"/>
    <dgm:cxn modelId="{B0353CEA-6CBE-4E14-8E76-06B7D01000B1}" type="presOf" srcId="{AE117C60-8B1B-4AF2-AB59-CA0F4DE96691}" destId="{DD8D16EC-F426-48D3-8E22-6292FBAAF0CB}" srcOrd="0" destOrd="2" presId="urn:microsoft.com/office/officeart/2005/8/layout/vList2"/>
    <dgm:cxn modelId="{74FFFF1E-9C60-4408-B2D7-050763A0B2BE}" type="presParOf" srcId="{28334950-BABF-4AF6-BA28-2F4CC3FE8102}" destId="{17C534F9-A8BC-408E-9E70-C032C1566FB0}" srcOrd="0" destOrd="0" presId="urn:microsoft.com/office/officeart/2005/8/layout/vList2"/>
    <dgm:cxn modelId="{02AD696A-DD35-4386-8E88-A4D1F23B2E70}" type="presParOf" srcId="{28334950-BABF-4AF6-BA28-2F4CC3FE8102}" destId="{AE2E2C0D-BE9D-4162-901B-28CAB0F8F2C2}" srcOrd="1" destOrd="0" presId="urn:microsoft.com/office/officeart/2005/8/layout/vList2"/>
    <dgm:cxn modelId="{00997B19-0FEA-42B9-AAAC-392564805961}" type="presParOf" srcId="{28334950-BABF-4AF6-BA28-2F4CC3FE8102}" destId="{8665A184-1318-4BCD-9210-164A46383BEC}" srcOrd="2" destOrd="0" presId="urn:microsoft.com/office/officeart/2005/8/layout/vList2"/>
    <dgm:cxn modelId="{FF751E49-CD31-4CD9-AECE-A45B3BAA5760}" type="presParOf" srcId="{28334950-BABF-4AF6-BA28-2F4CC3FE8102}" destId="{4F786738-7D37-4423-9B85-0786A1CAF58D}" srcOrd="3" destOrd="0" presId="urn:microsoft.com/office/officeart/2005/8/layout/vList2"/>
    <dgm:cxn modelId="{306C8AAD-B1EF-4BA8-971E-015546EFC7C6}" type="presParOf" srcId="{28334950-BABF-4AF6-BA28-2F4CC3FE8102}" destId="{E9332E16-A4CB-4F19-BD3F-0D9ED19F7B60}" srcOrd="4" destOrd="0" presId="urn:microsoft.com/office/officeart/2005/8/layout/vList2"/>
    <dgm:cxn modelId="{D7570DD4-A506-4430-87F6-991BE117F64A}" type="presParOf" srcId="{28334950-BABF-4AF6-BA28-2F4CC3FE8102}" destId="{DD8D16EC-F426-48D3-8E22-6292FBAAF0CB}"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591E6C0-448D-4BAA-B3D3-44EFC9E123D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5AD56EC7-B723-422C-9B2E-BCBEA934890D}">
      <dgm:prSet/>
      <dgm:spPr/>
      <dgm:t>
        <a:bodyPr/>
        <a:lstStyle/>
        <a:p>
          <a:r>
            <a:rPr lang="en-US"/>
            <a:t>Participation in TQP, a rigorous competency verification program </a:t>
          </a:r>
        </a:p>
      </dgm:t>
    </dgm:pt>
    <dgm:pt modelId="{83FC29FD-0AD1-4292-8F34-A13CDDCFF1CE}" type="parTrans" cxnId="{3C716F20-637E-491F-9D6C-633DFB6AA21F}">
      <dgm:prSet/>
      <dgm:spPr/>
      <dgm:t>
        <a:bodyPr/>
        <a:lstStyle/>
        <a:p>
          <a:endParaRPr lang="en-US"/>
        </a:p>
      </dgm:t>
    </dgm:pt>
    <dgm:pt modelId="{97380763-DB90-4F37-B2B2-E30D702BCAD2}" type="sibTrans" cxnId="{3C716F20-637E-491F-9D6C-633DFB6AA21F}">
      <dgm:prSet/>
      <dgm:spPr/>
      <dgm:t>
        <a:bodyPr/>
        <a:lstStyle/>
        <a:p>
          <a:endParaRPr lang="en-US"/>
        </a:p>
      </dgm:t>
    </dgm:pt>
    <dgm:pt modelId="{BF488E43-2B12-4796-88C8-3C0D23D65937}">
      <dgm:prSet/>
      <dgm:spPr/>
      <dgm:t>
        <a:bodyPr/>
        <a:lstStyle/>
        <a:p>
          <a:r>
            <a:rPr lang="en-US"/>
            <a:t>Specific competencies and tasks tailored to accelerator safety oversight</a:t>
          </a:r>
        </a:p>
      </dgm:t>
    </dgm:pt>
    <dgm:pt modelId="{B38B1F47-383E-4157-84E2-6D4A326B6787}" type="parTrans" cxnId="{041B1A05-5245-4DDC-9D8A-BFA102D26FFB}">
      <dgm:prSet/>
      <dgm:spPr/>
      <dgm:t>
        <a:bodyPr/>
        <a:lstStyle/>
        <a:p>
          <a:endParaRPr lang="en-US"/>
        </a:p>
      </dgm:t>
    </dgm:pt>
    <dgm:pt modelId="{371ADCB9-37B0-4280-82E4-CD429EBE2A86}" type="sibTrans" cxnId="{041B1A05-5245-4DDC-9D8A-BFA102D26FFB}">
      <dgm:prSet/>
      <dgm:spPr/>
      <dgm:t>
        <a:bodyPr/>
        <a:lstStyle/>
        <a:p>
          <a:endParaRPr lang="en-US"/>
        </a:p>
      </dgm:t>
    </dgm:pt>
    <dgm:pt modelId="{6F26A877-5F31-4412-92C5-D704BE06AEF7}">
      <dgm:prSet/>
      <dgm:spPr/>
      <dgm:t>
        <a:bodyPr/>
        <a:lstStyle/>
        <a:p>
          <a:r>
            <a:rPr lang="en-US"/>
            <a:t>Ensures oversight personnel have the specific knowledge and competencies to successfully perform their job duties and responsibilities</a:t>
          </a:r>
        </a:p>
      </dgm:t>
    </dgm:pt>
    <dgm:pt modelId="{0B01253E-3CA3-452E-91DC-CAB29134ADEF}" type="parTrans" cxnId="{DFBC66C2-9FA1-4A64-A703-9F6F639AF819}">
      <dgm:prSet/>
      <dgm:spPr/>
      <dgm:t>
        <a:bodyPr/>
        <a:lstStyle/>
        <a:p>
          <a:endParaRPr lang="en-US"/>
        </a:p>
      </dgm:t>
    </dgm:pt>
    <dgm:pt modelId="{60439708-0655-4695-AEC1-44D07921D7A9}" type="sibTrans" cxnId="{DFBC66C2-9FA1-4A64-A703-9F6F639AF819}">
      <dgm:prSet/>
      <dgm:spPr/>
      <dgm:t>
        <a:bodyPr/>
        <a:lstStyle/>
        <a:p>
          <a:endParaRPr lang="en-US"/>
        </a:p>
      </dgm:t>
    </dgm:pt>
    <dgm:pt modelId="{5C85A888-B9E2-4DA5-BC73-ED876464BA1A}">
      <dgm:prSet/>
      <dgm:spPr/>
      <dgm:t>
        <a:bodyPr/>
        <a:lstStyle/>
        <a:p>
          <a:r>
            <a:rPr lang="en-US"/>
            <a:t>Establishes a common qualification for Federal personnel in this role </a:t>
          </a:r>
        </a:p>
      </dgm:t>
    </dgm:pt>
    <dgm:pt modelId="{8716D450-2B83-4270-95DC-7CDB10B79376}" type="parTrans" cxnId="{CB7E2E91-B634-4E19-BE93-274823ADC313}">
      <dgm:prSet/>
      <dgm:spPr/>
      <dgm:t>
        <a:bodyPr/>
        <a:lstStyle/>
        <a:p>
          <a:endParaRPr lang="en-US"/>
        </a:p>
      </dgm:t>
    </dgm:pt>
    <dgm:pt modelId="{DC13BD99-4BAD-4223-93E0-3E7369C36F82}" type="sibTrans" cxnId="{CB7E2E91-B634-4E19-BE93-274823ADC313}">
      <dgm:prSet/>
      <dgm:spPr/>
      <dgm:t>
        <a:bodyPr/>
        <a:lstStyle/>
        <a:p>
          <a:endParaRPr lang="en-US"/>
        </a:p>
      </dgm:t>
    </dgm:pt>
    <dgm:pt modelId="{39175C37-7B69-4C50-92B6-C95E8DC79A1A}" type="pres">
      <dgm:prSet presAssocID="{3591E6C0-448D-4BAA-B3D3-44EFC9E123DC}" presName="linear" presStyleCnt="0">
        <dgm:presLayoutVars>
          <dgm:animLvl val="lvl"/>
          <dgm:resizeHandles val="exact"/>
        </dgm:presLayoutVars>
      </dgm:prSet>
      <dgm:spPr/>
    </dgm:pt>
    <dgm:pt modelId="{4CEE2365-7DFF-4E1E-B2E0-EA69F8974587}" type="pres">
      <dgm:prSet presAssocID="{5AD56EC7-B723-422C-9B2E-BCBEA934890D}" presName="parentText" presStyleLbl="node1" presStyleIdx="0" presStyleCnt="4">
        <dgm:presLayoutVars>
          <dgm:chMax val="0"/>
          <dgm:bulletEnabled val="1"/>
        </dgm:presLayoutVars>
      </dgm:prSet>
      <dgm:spPr/>
    </dgm:pt>
    <dgm:pt modelId="{03CF4539-0D7F-4EC9-8AEE-41B13B418B48}" type="pres">
      <dgm:prSet presAssocID="{97380763-DB90-4F37-B2B2-E30D702BCAD2}" presName="spacer" presStyleCnt="0"/>
      <dgm:spPr/>
    </dgm:pt>
    <dgm:pt modelId="{6E9FF28B-5413-4083-A438-FBED38564756}" type="pres">
      <dgm:prSet presAssocID="{BF488E43-2B12-4796-88C8-3C0D23D65937}" presName="parentText" presStyleLbl="node1" presStyleIdx="1" presStyleCnt="4">
        <dgm:presLayoutVars>
          <dgm:chMax val="0"/>
          <dgm:bulletEnabled val="1"/>
        </dgm:presLayoutVars>
      </dgm:prSet>
      <dgm:spPr/>
    </dgm:pt>
    <dgm:pt modelId="{45F907D5-6E58-4F05-B59D-F1A9510B92D4}" type="pres">
      <dgm:prSet presAssocID="{371ADCB9-37B0-4280-82E4-CD429EBE2A86}" presName="spacer" presStyleCnt="0"/>
      <dgm:spPr/>
    </dgm:pt>
    <dgm:pt modelId="{6851AA28-014D-45BE-9FAD-A282483D6DF5}" type="pres">
      <dgm:prSet presAssocID="{6F26A877-5F31-4412-92C5-D704BE06AEF7}" presName="parentText" presStyleLbl="node1" presStyleIdx="2" presStyleCnt="4">
        <dgm:presLayoutVars>
          <dgm:chMax val="0"/>
          <dgm:bulletEnabled val="1"/>
        </dgm:presLayoutVars>
      </dgm:prSet>
      <dgm:spPr/>
    </dgm:pt>
    <dgm:pt modelId="{350C2962-3280-499A-B019-04FC7E7DCD73}" type="pres">
      <dgm:prSet presAssocID="{60439708-0655-4695-AEC1-44D07921D7A9}" presName="spacer" presStyleCnt="0"/>
      <dgm:spPr/>
    </dgm:pt>
    <dgm:pt modelId="{49B0BEB1-3D23-4F22-B596-84A9BD8D1D4E}" type="pres">
      <dgm:prSet presAssocID="{5C85A888-B9E2-4DA5-BC73-ED876464BA1A}" presName="parentText" presStyleLbl="node1" presStyleIdx="3" presStyleCnt="4">
        <dgm:presLayoutVars>
          <dgm:chMax val="0"/>
          <dgm:bulletEnabled val="1"/>
        </dgm:presLayoutVars>
      </dgm:prSet>
      <dgm:spPr/>
    </dgm:pt>
  </dgm:ptLst>
  <dgm:cxnLst>
    <dgm:cxn modelId="{041B1A05-5245-4DDC-9D8A-BFA102D26FFB}" srcId="{3591E6C0-448D-4BAA-B3D3-44EFC9E123DC}" destId="{BF488E43-2B12-4796-88C8-3C0D23D65937}" srcOrd="1" destOrd="0" parTransId="{B38B1F47-383E-4157-84E2-6D4A326B6787}" sibTransId="{371ADCB9-37B0-4280-82E4-CD429EBE2A86}"/>
    <dgm:cxn modelId="{3C716F20-637E-491F-9D6C-633DFB6AA21F}" srcId="{3591E6C0-448D-4BAA-B3D3-44EFC9E123DC}" destId="{5AD56EC7-B723-422C-9B2E-BCBEA934890D}" srcOrd="0" destOrd="0" parTransId="{83FC29FD-0AD1-4292-8F34-A13CDDCFF1CE}" sibTransId="{97380763-DB90-4F37-B2B2-E30D702BCAD2}"/>
    <dgm:cxn modelId="{CB7E2E91-B634-4E19-BE93-274823ADC313}" srcId="{3591E6C0-448D-4BAA-B3D3-44EFC9E123DC}" destId="{5C85A888-B9E2-4DA5-BC73-ED876464BA1A}" srcOrd="3" destOrd="0" parTransId="{8716D450-2B83-4270-95DC-7CDB10B79376}" sibTransId="{DC13BD99-4BAD-4223-93E0-3E7369C36F82}"/>
    <dgm:cxn modelId="{DFBC66C2-9FA1-4A64-A703-9F6F639AF819}" srcId="{3591E6C0-448D-4BAA-B3D3-44EFC9E123DC}" destId="{6F26A877-5F31-4412-92C5-D704BE06AEF7}" srcOrd="2" destOrd="0" parTransId="{0B01253E-3CA3-452E-91DC-CAB29134ADEF}" sibTransId="{60439708-0655-4695-AEC1-44D07921D7A9}"/>
    <dgm:cxn modelId="{592908CE-BA84-4AB2-A7F7-E8BCC1F06723}" type="presOf" srcId="{5C85A888-B9E2-4DA5-BC73-ED876464BA1A}" destId="{49B0BEB1-3D23-4F22-B596-84A9BD8D1D4E}" srcOrd="0" destOrd="0" presId="urn:microsoft.com/office/officeart/2005/8/layout/vList2"/>
    <dgm:cxn modelId="{E8F79AD5-9173-42C3-8D7E-1809253CF86E}" type="presOf" srcId="{3591E6C0-448D-4BAA-B3D3-44EFC9E123DC}" destId="{39175C37-7B69-4C50-92B6-C95E8DC79A1A}" srcOrd="0" destOrd="0" presId="urn:microsoft.com/office/officeart/2005/8/layout/vList2"/>
    <dgm:cxn modelId="{8BF4FAD5-633D-4E53-8415-8A029604EE6A}" type="presOf" srcId="{BF488E43-2B12-4796-88C8-3C0D23D65937}" destId="{6E9FF28B-5413-4083-A438-FBED38564756}" srcOrd="0" destOrd="0" presId="urn:microsoft.com/office/officeart/2005/8/layout/vList2"/>
    <dgm:cxn modelId="{4EA51EE2-3CBE-419C-8AF5-2B084A474D9A}" type="presOf" srcId="{6F26A877-5F31-4412-92C5-D704BE06AEF7}" destId="{6851AA28-014D-45BE-9FAD-A282483D6DF5}" srcOrd="0" destOrd="0" presId="urn:microsoft.com/office/officeart/2005/8/layout/vList2"/>
    <dgm:cxn modelId="{D9F30EEC-49A5-4FD1-8322-9013515085A6}" type="presOf" srcId="{5AD56EC7-B723-422C-9B2E-BCBEA934890D}" destId="{4CEE2365-7DFF-4E1E-B2E0-EA69F8974587}" srcOrd="0" destOrd="0" presId="urn:microsoft.com/office/officeart/2005/8/layout/vList2"/>
    <dgm:cxn modelId="{5F9F1C39-EB63-42F6-BB70-39BF83CAC127}" type="presParOf" srcId="{39175C37-7B69-4C50-92B6-C95E8DC79A1A}" destId="{4CEE2365-7DFF-4E1E-B2E0-EA69F8974587}" srcOrd="0" destOrd="0" presId="urn:microsoft.com/office/officeart/2005/8/layout/vList2"/>
    <dgm:cxn modelId="{EB9146A9-A208-4EE9-B32D-ACB0488EFC1D}" type="presParOf" srcId="{39175C37-7B69-4C50-92B6-C95E8DC79A1A}" destId="{03CF4539-0D7F-4EC9-8AEE-41B13B418B48}" srcOrd="1" destOrd="0" presId="urn:microsoft.com/office/officeart/2005/8/layout/vList2"/>
    <dgm:cxn modelId="{B6280720-CFA8-4917-8FCF-41EB20A46661}" type="presParOf" srcId="{39175C37-7B69-4C50-92B6-C95E8DC79A1A}" destId="{6E9FF28B-5413-4083-A438-FBED38564756}" srcOrd="2" destOrd="0" presId="urn:microsoft.com/office/officeart/2005/8/layout/vList2"/>
    <dgm:cxn modelId="{A4CB5FA1-2AF6-4774-BD89-B9BFBA643C45}" type="presParOf" srcId="{39175C37-7B69-4C50-92B6-C95E8DC79A1A}" destId="{45F907D5-6E58-4F05-B59D-F1A9510B92D4}" srcOrd="3" destOrd="0" presId="urn:microsoft.com/office/officeart/2005/8/layout/vList2"/>
    <dgm:cxn modelId="{159BE7A0-F5D6-4A0E-B813-3B1A22E385AB}" type="presParOf" srcId="{39175C37-7B69-4C50-92B6-C95E8DC79A1A}" destId="{6851AA28-014D-45BE-9FAD-A282483D6DF5}" srcOrd="4" destOrd="0" presId="urn:microsoft.com/office/officeart/2005/8/layout/vList2"/>
    <dgm:cxn modelId="{148DE543-4F61-4D1F-9781-C059F677F4A3}" type="presParOf" srcId="{39175C37-7B69-4C50-92B6-C95E8DC79A1A}" destId="{350C2962-3280-499A-B019-04FC7E7DCD73}" srcOrd="5" destOrd="0" presId="urn:microsoft.com/office/officeart/2005/8/layout/vList2"/>
    <dgm:cxn modelId="{DFF6D338-E8FD-47C2-9100-4DF8224F3F54}" type="presParOf" srcId="{39175C37-7B69-4C50-92B6-C95E8DC79A1A}" destId="{49B0BEB1-3D23-4F22-B596-84A9BD8D1D4E}"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FA520B-8B7B-41C2-976C-EF22D5F80A54}">
      <dsp:nvSpPr>
        <dsp:cNvPr id="0" name=""/>
        <dsp:cNvSpPr/>
      </dsp:nvSpPr>
      <dsp:spPr>
        <a:xfrm>
          <a:off x="0" y="411669"/>
          <a:ext cx="10515600" cy="6879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DOE O 426.1, </a:t>
          </a:r>
          <a:r>
            <a:rPr lang="en-US" sz="2800" i="1" kern="1200"/>
            <a:t>Department of Energy Federal Technical Capabilities</a:t>
          </a:r>
          <a:endParaRPr lang="en-US" sz="2800" kern="1200"/>
        </a:p>
      </dsp:txBody>
      <dsp:txXfrm>
        <a:off x="33583" y="445252"/>
        <a:ext cx="10448434" cy="620794"/>
      </dsp:txXfrm>
    </dsp:sp>
    <dsp:sp modelId="{7DACC401-80B3-4754-9C75-A56DA6C9D780}">
      <dsp:nvSpPr>
        <dsp:cNvPr id="0" name=""/>
        <dsp:cNvSpPr/>
      </dsp:nvSpPr>
      <dsp:spPr>
        <a:xfrm>
          <a:off x="0" y="1099629"/>
          <a:ext cx="10515600" cy="2840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dirty="0"/>
            <a:t>PURPOSE. To define requirements and responsibilities for implementing the Department of Energy (DOE) Technical Qualification Program (TQP). The TQP, in concert with existing DOE Human Capital and Line Management processes, supports DOE’s commitment to recruiting, deploying, developing, and retaining a technically competent workforce that will accomplish DOE missions in a safe and efficient manner. The Federal Technical Capabilities Panel (FTCP) provides support and strategic vision for implementation of the TQP, and supports DOE Line Management in identifying and addressing department-wide issues that may adversely impact the objectives of this Order. </a:t>
          </a:r>
        </a:p>
      </dsp:txBody>
      <dsp:txXfrm>
        <a:off x="0" y="1099629"/>
        <a:ext cx="10515600" cy="28400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A067BB-B9F6-47AB-A46C-44706E98FCAD}">
      <dsp:nvSpPr>
        <dsp:cNvPr id="0" name=""/>
        <dsp:cNvSpPr/>
      </dsp:nvSpPr>
      <dsp:spPr>
        <a:xfrm>
          <a:off x="0" y="0"/>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C55D811-CDF6-4929-8D16-2A30F3C9E03E}">
      <dsp:nvSpPr>
        <dsp:cNvPr id="0" name=""/>
        <dsp:cNvSpPr/>
      </dsp:nvSpPr>
      <dsp:spPr>
        <a:xfrm>
          <a:off x="0" y="0"/>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dirty="0"/>
            <a:t>Departmental Applicability</a:t>
          </a:r>
          <a:r>
            <a:rPr lang="en-US" sz="2100" kern="1200" dirty="0"/>
            <a:t>. This Order applies to any DOE organization, including National Nuclear Security Administration (NNSA) that performs functions related to the safe operation of defense nuclear facilities. This Order does not apply to other DOE formal qualification program requirements, such as the Project Management Career Development Program. DOE employees whose duties and responsibilities could affect the safe operation of defense nuclear facilities are required to participate in the DOE TQP. </a:t>
          </a:r>
        </a:p>
      </dsp:txBody>
      <dsp:txXfrm>
        <a:off x="0" y="0"/>
        <a:ext cx="10515600" cy="2175669"/>
      </dsp:txXfrm>
    </dsp:sp>
    <dsp:sp modelId="{00C9F558-070E-4607-9D33-EB16B50DCC18}">
      <dsp:nvSpPr>
        <dsp:cNvPr id="0" name=""/>
        <dsp:cNvSpPr/>
      </dsp:nvSpPr>
      <dsp:spPr>
        <a:xfrm>
          <a:off x="0" y="2175669"/>
          <a:ext cx="10515600" cy="0"/>
        </a:xfrm>
        <a:prstGeom prst="line">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5AFF6D-7339-42AF-A0E1-47641DB915EE}">
      <dsp:nvSpPr>
        <dsp:cNvPr id="0" name=""/>
        <dsp:cNvSpPr/>
      </dsp:nvSpPr>
      <dsp:spPr>
        <a:xfrm>
          <a:off x="0" y="2175669"/>
          <a:ext cx="10515600" cy="21756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kern="1200" dirty="0"/>
            <a:t>Additional positions may be designated as TQP positions at the discretion of the Headquarters (HQ) or Field Element Managers (FEM). This could include positions that involve oversight of non-defense nuclear facilities, other high hazard non-nuclear facilities, or other positions important to the mission of DOE as determined by the HQ or FEM. </a:t>
          </a:r>
        </a:p>
      </dsp:txBody>
      <dsp:txXfrm>
        <a:off x="0" y="2175669"/>
        <a:ext cx="10515600" cy="217566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CC9B5B-F2E3-470C-96F0-5D039BAAD787}">
      <dsp:nvSpPr>
        <dsp:cNvPr id="0" name=""/>
        <dsp:cNvSpPr/>
      </dsp:nvSpPr>
      <dsp:spPr>
        <a:xfrm>
          <a:off x="3201" y="445489"/>
          <a:ext cx="2539866" cy="152391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DOE and NNSA sites each have an Agent on the FTC Panel</a:t>
          </a:r>
        </a:p>
      </dsp:txBody>
      <dsp:txXfrm>
        <a:off x="3201" y="445489"/>
        <a:ext cx="2539866" cy="1523919"/>
      </dsp:txXfrm>
    </dsp:sp>
    <dsp:sp modelId="{3CD9E764-D284-4749-887D-E8BBC65E58B6}">
      <dsp:nvSpPr>
        <dsp:cNvPr id="0" name=""/>
        <dsp:cNvSpPr/>
      </dsp:nvSpPr>
      <dsp:spPr>
        <a:xfrm>
          <a:off x="2797054" y="445489"/>
          <a:ext cx="2539866" cy="152391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NTC Director is FTC Panel Chair </a:t>
          </a:r>
        </a:p>
      </dsp:txBody>
      <dsp:txXfrm>
        <a:off x="2797054" y="445489"/>
        <a:ext cx="2539866" cy="1523919"/>
      </dsp:txXfrm>
    </dsp:sp>
    <dsp:sp modelId="{B79A7027-F58E-48DC-86A5-99A5DE39D634}">
      <dsp:nvSpPr>
        <dsp:cNvPr id="0" name=""/>
        <dsp:cNvSpPr/>
      </dsp:nvSpPr>
      <dsp:spPr>
        <a:xfrm>
          <a:off x="5590907" y="445489"/>
          <a:ext cx="2539866" cy="1523919"/>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NTC is home to the FTCP Support Office and eTQP (system)</a:t>
          </a:r>
        </a:p>
      </dsp:txBody>
      <dsp:txXfrm>
        <a:off x="5590907" y="445489"/>
        <a:ext cx="2539866" cy="1523919"/>
      </dsp:txXfrm>
    </dsp:sp>
    <dsp:sp modelId="{E4D9AAA7-D9D6-4712-9FA7-496071D3E0C4}">
      <dsp:nvSpPr>
        <dsp:cNvPr id="0" name=""/>
        <dsp:cNvSpPr/>
      </dsp:nvSpPr>
      <dsp:spPr>
        <a:xfrm>
          <a:off x="8384760" y="445489"/>
          <a:ext cx="2539866" cy="1523919"/>
        </a:xfrm>
        <a:prstGeom prst="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Over 1,400 Federal personnel in TQP</a:t>
          </a:r>
        </a:p>
      </dsp:txBody>
      <dsp:txXfrm>
        <a:off x="8384760" y="445489"/>
        <a:ext cx="2539866" cy="1523919"/>
      </dsp:txXfrm>
    </dsp:sp>
    <dsp:sp modelId="{8EDA5CA3-09BB-4EE5-82F8-C8592CDFA740}">
      <dsp:nvSpPr>
        <dsp:cNvPr id="0" name=""/>
        <dsp:cNvSpPr/>
      </dsp:nvSpPr>
      <dsp:spPr>
        <a:xfrm>
          <a:off x="3201" y="2223395"/>
          <a:ext cx="2539866" cy="1523919"/>
        </a:xfrm>
        <a:prstGeom prst="rect">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Over 20 functional area qualification standards </a:t>
          </a:r>
        </a:p>
      </dsp:txBody>
      <dsp:txXfrm>
        <a:off x="3201" y="2223395"/>
        <a:ext cx="2539866" cy="1523919"/>
      </dsp:txXfrm>
    </dsp:sp>
    <dsp:sp modelId="{23788B59-FF28-4776-951D-5F9BC2AFCBCA}">
      <dsp:nvSpPr>
        <dsp:cNvPr id="0" name=""/>
        <dsp:cNvSpPr/>
      </dsp:nvSpPr>
      <dsp:spPr>
        <a:xfrm>
          <a:off x="2797054" y="2223395"/>
          <a:ext cx="2539866" cy="1523919"/>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18 months to get qualified prior to performing Federal oversight </a:t>
          </a:r>
        </a:p>
      </dsp:txBody>
      <dsp:txXfrm>
        <a:off x="2797054" y="2223395"/>
        <a:ext cx="2539866" cy="1523919"/>
      </dsp:txXfrm>
    </dsp:sp>
    <dsp:sp modelId="{FF5786D2-2F20-469A-9276-537C275AA16C}">
      <dsp:nvSpPr>
        <dsp:cNvPr id="0" name=""/>
        <dsp:cNvSpPr/>
      </dsp:nvSpPr>
      <dsp:spPr>
        <a:xfrm>
          <a:off x="5590907" y="2223395"/>
          <a:ext cx="2539866" cy="1523919"/>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Maintain qualification through continuing training </a:t>
          </a:r>
        </a:p>
      </dsp:txBody>
      <dsp:txXfrm>
        <a:off x="5590907" y="2223395"/>
        <a:ext cx="2539866" cy="1523919"/>
      </dsp:txXfrm>
    </dsp:sp>
    <dsp:sp modelId="{3AE4AA3E-3B5F-4D6A-BA9F-185D85E5DAB8}">
      <dsp:nvSpPr>
        <dsp:cNvPr id="0" name=""/>
        <dsp:cNvSpPr/>
      </dsp:nvSpPr>
      <dsp:spPr>
        <a:xfrm>
          <a:off x="8384760" y="2223395"/>
          <a:ext cx="2539866" cy="1523919"/>
        </a:xfrm>
        <a:prstGeom prst="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a:t>Qualifying Officials (QO) perform competency and MPA verification </a:t>
          </a:r>
        </a:p>
      </dsp:txBody>
      <dsp:txXfrm>
        <a:off x="8384760" y="2223395"/>
        <a:ext cx="2539866" cy="15239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274A6A-1982-48E1-A325-01F3E3490FDA}">
      <dsp:nvSpPr>
        <dsp:cNvPr id="0" name=""/>
        <dsp:cNvSpPr/>
      </dsp:nvSpPr>
      <dsp:spPr>
        <a:xfrm>
          <a:off x="0" y="2288"/>
          <a:ext cx="6364224" cy="115984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DC8451C-CCF3-4F8B-A2B1-C9B9669CC72C}">
      <dsp:nvSpPr>
        <dsp:cNvPr id="0" name=""/>
        <dsp:cNvSpPr/>
      </dsp:nvSpPr>
      <dsp:spPr>
        <a:xfrm>
          <a:off x="350852" y="263253"/>
          <a:ext cx="637913" cy="6379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D10AE91-EB38-4214-833C-85D7047810FD}">
      <dsp:nvSpPr>
        <dsp:cNvPr id="0" name=""/>
        <dsp:cNvSpPr/>
      </dsp:nvSpPr>
      <dsp:spPr>
        <a:xfrm>
          <a:off x="1339618" y="2288"/>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US" sz="2100" kern="1200"/>
            <a:t>Consist of knowledge competencies and mandatory performance activities (MPA)</a:t>
          </a:r>
        </a:p>
      </dsp:txBody>
      <dsp:txXfrm>
        <a:off x="1339618" y="2288"/>
        <a:ext cx="5024605" cy="1159843"/>
      </dsp:txXfrm>
    </dsp:sp>
    <dsp:sp modelId="{917DCDE8-113D-4CBE-B774-CAC3B3EC3D4F}">
      <dsp:nvSpPr>
        <dsp:cNvPr id="0" name=""/>
        <dsp:cNvSpPr/>
      </dsp:nvSpPr>
      <dsp:spPr>
        <a:xfrm>
          <a:off x="0" y="1452092"/>
          <a:ext cx="6364224" cy="115984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28914AA-11BF-4BC7-88EA-D9C1936736A8}">
      <dsp:nvSpPr>
        <dsp:cNvPr id="0" name=""/>
        <dsp:cNvSpPr/>
      </dsp:nvSpPr>
      <dsp:spPr>
        <a:xfrm>
          <a:off x="350852" y="1713057"/>
          <a:ext cx="637913" cy="6379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E0C3C2F-594F-4F80-9C44-23A0299B6C15}">
      <dsp:nvSpPr>
        <dsp:cNvPr id="0" name=""/>
        <dsp:cNvSpPr/>
      </dsp:nvSpPr>
      <dsp:spPr>
        <a:xfrm>
          <a:off x="1339618" y="1452092"/>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US" sz="2100" kern="1200" dirty="0"/>
            <a:t>Developed with SMEs and Support Office, approved by FTCP Agents (FAQS) or site Agent (PSQS, JSQS, OSQS) </a:t>
          </a:r>
        </a:p>
      </dsp:txBody>
      <dsp:txXfrm>
        <a:off x="1339618" y="1452092"/>
        <a:ext cx="5024605" cy="1159843"/>
      </dsp:txXfrm>
    </dsp:sp>
    <dsp:sp modelId="{4914F9DD-AF73-4B19-BD97-38B6EFE9C66D}">
      <dsp:nvSpPr>
        <dsp:cNvPr id="0" name=""/>
        <dsp:cNvSpPr/>
      </dsp:nvSpPr>
      <dsp:spPr>
        <a:xfrm>
          <a:off x="0" y="2901896"/>
          <a:ext cx="6364224" cy="115984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14C07C9-E58B-41BB-8E1C-F80505E82825}">
      <dsp:nvSpPr>
        <dsp:cNvPr id="0" name=""/>
        <dsp:cNvSpPr/>
      </dsp:nvSpPr>
      <dsp:spPr>
        <a:xfrm>
          <a:off x="350852" y="3162861"/>
          <a:ext cx="637913" cy="6379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02A0FAD-4947-4BFA-922C-423017490A08}">
      <dsp:nvSpPr>
        <dsp:cNvPr id="0" name=""/>
        <dsp:cNvSpPr/>
      </dsp:nvSpPr>
      <dsp:spPr>
        <a:xfrm>
          <a:off x="1339618" y="2901896"/>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US" sz="2100" kern="1200" dirty="0"/>
            <a:t>Meet with QO to discuss and/or demonstrate proficiency </a:t>
          </a:r>
        </a:p>
      </dsp:txBody>
      <dsp:txXfrm>
        <a:off x="1339618" y="2901896"/>
        <a:ext cx="5024605" cy="1159843"/>
      </dsp:txXfrm>
    </dsp:sp>
    <dsp:sp modelId="{11B2F305-8183-40FD-A649-8537336CE434}">
      <dsp:nvSpPr>
        <dsp:cNvPr id="0" name=""/>
        <dsp:cNvSpPr/>
      </dsp:nvSpPr>
      <dsp:spPr>
        <a:xfrm>
          <a:off x="0" y="4351700"/>
          <a:ext cx="6364224" cy="115984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8DF865-A24B-408F-AF09-60B0C5739D53}">
      <dsp:nvSpPr>
        <dsp:cNvPr id="0" name=""/>
        <dsp:cNvSpPr/>
      </dsp:nvSpPr>
      <dsp:spPr>
        <a:xfrm>
          <a:off x="350852" y="4612665"/>
          <a:ext cx="637913" cy="6379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58DF23B-94BF-47B7-A6BA-372E0044AE63}">
      <dsp:nvSpPr>
        <dsp:cNvPr id="0" name=""/>
        <dsp:cNvSpPr/>
      </dsp:nvSpPr>
      <dsp:spPr>
        <a:xfrm>
          <a:off x="1339618" y="4351700"/>
          <a:ext cx="5024605" cy="115984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2750" tIns="122750" rIns="122750" bIns="122750" numCol="1" spcCol="1270" anchor="ctr" anchorCtr="0">
          <a:noAutofit/>
        </a:bodyPr>
        <a:lstStyle/>
        <a:p>
          <a:pPr marL="0" lvl="0" indent="0" algn="l" defTabSz="933450">
            <a:lnSpc>
              <a:spcPct val="90000"/>
            </a:lnSpc>
            <a:spcBef>
              <a:spcPct val="0"/>
            </a:spcBef>
            <a:spcAft>
              <a:spcPct val="35000"/>
            </a:spcAft>
            <a:buNone/>
          </a:pPr>
          <a:r>
            <a:rPr lang="en-US" sz="2100" kern="1200" dirty="0"/>
            <a:t>All require exam, oral board, facility walk-through, or other final qualifying activity </a:t>
          </a:r>
        </a:p>
      </dsp:txBody>
      <dsp:txXfrm>
        <a:off x="1339618" y="4351700"/>
        <a:ext cx="5024605" cy="115984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C534F9-A8BC-408E-9E70-C032C1566FB0}">
      <dsp:nvSpPr>
        <dsp:cNvPr id="0" name=""/>
        <dsp:cNvSpPr/>
      </dsp:nvSpPr>
      <dsp:spPr>
        <a:xfrm>
          <a:off x="0" y="34101"/>
          <a:ext cx="6364224" cy="1074060"/>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Qualification standard and evaluation guide are drafted </a:t>
          </a:r>
        </a:p>
      </dsp:txBody>
      <dsp:txXfrm>
        <a:off x="52431" y="86532"/>
        <a:ext cx="6259362" cy="969198"/>
      </dsp:txXfrm>
    </dsp:sp>
    <dsp:sp modelId="{8665A184-1318-4BCD-9210-164A46383BEC}">
      <dsp:nvSpPr>
        <dsp:cNvPr id="0" name=""/>
        <dsp:cNvSpPr/>
      </dsp:nvSpPr>
      <dsp:spPr>
        <a:xfrm>
          <a:off x="0" y="1185921"/>
          <a:ext cx="6364224" cy="1074060"/>
        </a:xfrm>
        <a:prstGeom prst="roundRect">
          <a:avLst/>
        </a:prstGeom>
        <a:solidFill>
          <a:schemeClr val="accent5">
            <a:hueOff val="-6076075"/>
            <a:satOff val="-413"/>
            <a:lumOff val="98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Once published, will be assigned to Federal oversight personnel </a:t>
          </a:r>
        </a:p>
      </dsp:txBody>
      <dsp:txXfrm>
        <a:off x="52431" y="1238352"/>
        <a:ext cx="6259362" cy="969198"/>
      </dsp:txXfrm>
    </dsp:sp>
    <dsp:sp modelId="{E9332E16-A4CB-4F19-BD3F-0D9ED19F7B60}">
      <dsp:nvSpPr>
        <dsp:cNvPr id="0" name=""/>
        <dsp:cNvSpPr/>
      </dsp:nvSpPr>
      <dsp:spPr>
        <a:xfrm>
          <a:off x="0" y="2337741"/>
          <a:ext cx="6364224" cy="1074060"/>
        </a:xfrm>
        <a:prstGeom prst="roundRect">
          <a:avLst/>
        </a:prstGeom>
        <a:solidFill>
          <a:schemeClr val="accent5">
            <a:hueOff val="-12152150"/>
            <a:satOff val="-826"/>
            <a:lumOff val="1961"/>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US" sz="2700" kern="1200"/>
            <a:t>Topical areas:</a:t>
          </a:r>
        </a:p>
      </dsp:txBody>
      <dsp:txXfrm>
        <a:off x="52431" y="2390172"/>
        <a:ext cx="6259362" cy="969198"/>
      </dsp:txXfrm>
    </dsp:sp>
    <dsp:sp modelId="{DD8D16EC-F426-48D3-8E22-6292FBAAF0CB}">
      <dsp:nvSpPr>
        <dsp:cNvPr id="0" name=""/>
        <dsp:cNvSpPr/>
      </dsp:nvSpPr>
      <dsp:spPr>
        <a:xfrm>
          <a:off x="0" y="3411801"/>
          <a:ext cx="6364224" cy="20679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2064" tIns="34290" rIns="192024" bIns="34290" numCol="1" spcCol="1270" anchor="t" anchorCtr="0">
          <a:noAutofit/>
        </a:bodyPr>
        <a:lstStyle/>
        <a:p>
          <a:pPr marL="228600" lvl="1" indent="-228600" algn="l" defTabSz="933450">
            <a:lnSpc>
              <a:spcPct val="90000"/>
            </a:lnSpc>
            <a:spcBef>
              <a:spcPct val="0"/>
            </a:spcBef>
            <a:spcAft>
              <a:spcPct val="20000"/>
            </a:spcAft>
            <a:buChar char="•"/>
          </a:pPr>
          <a:r>
            <a:rPr lang="en-US" sz="2100" b="1" i="1" kern="1200"/>
            <a:t>Accelerator Safety Fundamentals</a:t>
          </a:r>
          <a:endParaRPr lang="en-US" sz="2100" kern="1200"/>
        </a:p>
        <a:p>
          <a:pPr marL="228600" lvl="1" indent="-228600" algn="l" defTabSz="933450">
            <a:lnSpc>
              <a:spcPct val="90000"/>
            </a:lnSpc>
            <a:spcBef>
              <a:spcPct val="0"/>
            </a:spcBef>
            <a:spcAft>
              <a:spcPct val="20000"/>
            </a:spcAft>
            <a:buChar char="•"/>
          </a:pPr>
          <a:r>
            <a:rPr lang="en-US" sz="2100" b="1" i="1" kern="1200"/>
            <a:t>Accelerator Safety Oversight Regulatory Requirements </a:t>
          </a:r>
          <a:endParaRPr lang="en-US" sz="2100" kern="1200"/>
        </a:p>
        <a:p>
          <a:pPr marL="228600" lvl="1" indent="-228600" algn="l" defTabSz="933450">
            <a:lnSpc>
              <a:spcPct val="90000"/>
            </a:lnSpc>
            <a:spcBef>
              <a:spcPct val="0"/>
            </a:spcBef>
            <a:spcAft>
              <a:spcPct val="20000"/>
            </a:spcAft>
            <a:buChar char="•"/>
          </a:pPr>
          <a:r>
            <a:rPr lang="en-US" sz="2100" b="1" i="1" kern="1200"/>
            <a:t>Accelerator Safety Oversight Program Approval </a:t>
          </a:r>
          <a:endParaRPr lang="en-US" sz="2100" kern="1200"/>
        </a:p>
        <a:p>
          <a:pPr marL="228600" lvl="1" indent="-228600" algn="l" defTabSz="933450">
            <a:lnSpc>
              <a:spcPct val="90000"/>
            </a:lnSpc>
            <a:spcBef>
              <a:spcPct val="0"/>
            </a:spcBef>
            <a:spcAft>
              <a:spcPct val="20000"/>
            </a:spcAft>
            <a:buChar char="•"/>
          </a:pPr>
          <a:r>
            <a:rPr lang="en-US" sz="2100" b="1" i="1" kern="1200"/>
            <a:t>Accelerator Safety Oversight Program Performance </a:t>
          </a:r>
          <a:endParaRPr lang="en-US" sz="2100" kern="1200"/>
        </a:p>
      </dsp:txBody>
      <dsp:txXfrm>
        <a:off x="0" y="3411801"/>
        <a:ext cx="6364224" cy="20679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EE2365-7DFF-4E1E-B2E0-EA69F8974587}">
      <dsp:nvSpPr>
        <dsp:cNvPr id="0" name=""/>
        <dsp:cNvSpPr/>
      </dsp:nvSpPr>
      <dsp:spPr>
        <a:xfrm>
          <a:off x="0" y="71356"/>
          <a:ext cx="10515600" cy="99815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Participation in TQP, a rigorous competency verification program </a:t>
          </a:r>
        </a:p>
      </dsp:txBody>
      <dsp:txXfrm>
        <a:off x="48726" y="120082"/>
        <a:ext cx="10418148" cy="900704"/>
      </dsp:txXfrm>
    </dsp:sp>
    <dsp:sp modelId="{6E9FF28B-5413-4083-A438-FBED38564756}">
      <dsp:nvSpPr>
        <dsp:cNvPr id="0" name=""/>
        <dsp:cNvSpPr/>
      </dsp:nvSpPr>
      <dsp:spPr>
        <a:xfrm>
          <a:off x="0" y="1141512"/>
          <a:ext cx="10515600" cy="998156"/>
        </a:xfrm>
        <a:prstGeom prst="round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Specific competencies and tasks tailored to accelerator safety oversight</a:t>
          </a:r>
        </a:p>
      </dsp:txBody>
      <dsp:txXfrm>
        <a:off x="48726" y="1190238"/>
        <a:ext cx="10418148" cy="900704"/>
      </dsp:txXfrm>
    </dsp:sp>
    <dsp:sp modelId="{6851AA28-014D-45BE-9FAD-A282483D6DF5}">
      <dsp:nvSpPr>
        <dsp:cNvPr id="0" name=""/>
        <dsp:cNvSpPr/>
      </dsp:nvSpPr>
      <dsp:spPr>
        <a:xfrm>
          <a:off x="0" y="2211669"/>
          <a:ext cx="10515600" cy="998156"/>
        </a:xfrm>
        <a:prstGeom prst="roundRect">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Ensures oversight personnel have the specific knowledge and competencies to successfully perform their job duties and responsibilities</a:t>
          </a:r>
        </a:p>
      </dsp:txBody>
      <dsp:txXfrm>
        <a:off x="48726" y="2260395"/>
        <a:ext cx="10418148" cy="900704"/>
      </dsp:txXfrm>
    </dsp:sp>
    <dsp:sp modelId="{49B0BEB1-3D23-4F22-B596-84A9BD8D1D4E}">
      <dsp:nvSpPr>
        <dsp:cNvPr id="0" name=""/>
        <dsp:cNvSpPr/>
      </dsp:nvSpPr>
      <dsp:spPr>
        <a:xfrm>
          <a:off x="0" y="3281825"/>
          <a:ext cx="10515600" cy="998156"/>
        </a:xfrm>
        <a:prstGeom prst="roundRect">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marL="0" lvl="0" indent="0" algn="l" defTabSz="1111250">
            <a:lnSpc>
              <a:spcPct val="90000"/>
            </a:lnSpc>
            <a:spcBef>
              <a:spcPct val="0"/>
            </a:spcBef>
            <a:spcAft>
              <a:spcPct val="35000"/>
            </a:spcAft>
            <a:buNone/>
          </a:pPr>
          <a:r>
            <a:rPr lang="en-US" sz="2500" kern="1200"/>
            <a:t>Establishes a common qualification for Federal personnel in this role </a:t>
          </a:r>
        </a:p>
      </dsp:txBody>
      <dsp:txXfrm>
        <a:off x="48726" y="3330551"/>
        <a:ext cx="10418148" cy="90070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508B8-611F-68F3-F5F9-6349D9EC0B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BC031E-8281-8AD1-CF33-5DECFB5E5C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0A7D79F-053E-24E6-A131-3AE97E9DBFCF}"/>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5" name="Footer Placeholder 4">
            <a:extLst>
              <a:ext uri="{FF2B5EF4-FFF2-40B4-BE49-F238E27FC236}">
                <a16:creationId xmlns:a16="http://schemas.microsoft.com/office/drawing/2014/main" id="{BAEA392B-A8AB-FA97-3A92-5987DA750E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0B53DD-E19D-2F3C-FB75-AE5694345C87}"/>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2318340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9DA88-5671-CC05-F2F6-3051E22670A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1D9912B-C013-7E09-1658-5C056C0A6C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E70F4F6-E220-F448-9140-825404B07CC1}"/>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5" name="Footer Placeholder 4">
            <a:extLst>
              <a:ext uri="{FF2B5EF4-FFF2-40B4-BE49-F238E27FC236}">
                <a16:creationId xmlns:a16="http://schemas.microsoft.com/office/drawing/2014/main" id="{2C685523-380F-DDB4-657C-E514FAFC5F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0A2104-1620-12B3-C2FE-19BA9D0F8115}"/>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3837497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BAB273-28A9-ACCD-69E6-48A29705D1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1789F1D-210C-3D6D-E11A-D3C1AB077C2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11A39-7A60-3BCC-81C7-5D7330064563}"/>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5" name="Footer Placeholder 4">
            <a:extLst>
              <a:ext uri="{FF2B5EF4-FFF2-40B4-BE49-F238E27FC236}">
                <a16:creationId xmlns:a16="http://schemas.microsoft.com/office/drawing/2014/main" id="{D5AA2269-73D8-73A7-7865-6A728BEDFF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A0F89E-D1FB-8403-4F55-0192C602E838}"/>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157864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41C91-98B0-EEBA-5624-0935FCDEE32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5909D0F-A14A-2D95-3B3C-FDF18AF06F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FBE799F-8AA0-EFB3-A660-4D6B56C015C5}"/>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5" name="Footer Placeholder 4">
            <a:extLst>
              <a:ext uri="{FF2B5EF4-FFF2-40B4-BE49-F238E27FC236}">
                <a16:creationId xmlns:a16="http://schemas.microsoft.com/office/drawing/2014/main" id="{84A74B98-CD32-424E-B3C9-61C8E40007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A40332-2B31-F0C3-4E11-34A1C9D51510}"/>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2202555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170C3-ABF7-F439-F32D-B7B79ECF481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545A2E-D02D-1D44-ACD0-9A5868C619D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A4ED40-98A2-A375-513C-10EC256C3A17}"/>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5" name="Footer Placeholder 4">
            <a:extLst>
              <a:ext uri="{FF2B5EF4-FFF2-40B4-BE49-F238E27FC236}">
                <a16:creationId xmlns:a16="http://schemas.microsoft.com/office/drawing/2014/main" id="{3C2FBE8C-3153-CDB8-DD9E-60016B5FF8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99E57-A5FC-68AB-E731-2DDB2C470CB4}"/>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1423368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2FB13B-79CB-6CD5-628C-2F30F18519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EB9A6-8A69-C91C-8274-677743B47AA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694B0D6-718F-C1E3-458D-203E7DCADAC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DA70A5-F088-2B3F-7BDF-E11AD6374C23}"/>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6" name="Footer Placeholder 5">
            <a:extLst>
              <a:ext uri="{FF2B5EF4-FFF2-40B4-BE49-F238E27FC236}">
                <a16:creationId xmlns:a16="http://schemas.microsoft.com/office/drawing/2014/main" id="{9E45ACAB-109C-565D-40C4-A67C572E94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7C4114-9242-FF9C-AF79-58DFBA9830C8}"/>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660503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2497-0D1E-C8DA-2655-46CBB8F2EBF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D6473DE-865C-583E-201F-3A69E3AC89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7541286-F1EC-3B9F-A916-4E3440CC096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BCCA89-58D9-47E5-0C7B-527B64D3C40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8AE26-05DA-C363-CCC2-21561001CF3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747A7A-CA2F-67AE-B7DA-7027A9F5A6A9}"/>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8" name="Footer Placeholder 7">
            <a:extLst>
              <a:ext uri="{FF2B5EF4-FFF2-40B4-BE49-F238E27FC236}">
                <a16:creationId xmlns:a16="http://schemas.microsoft.com/office/drawing/2014/main" id="{B5A955C9-F90C-81EA-2DCD-62E0AB061CB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1DBDD17-7115-116F-867F-67F9E734CD8A}"/>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28834112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03CDC-56D8-09E5-7E7F-32E90653CB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2FDEAE-F294-C32C-A8C7-403E536E0B04}"/>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4" name="Footer Placeholder 3">
            <a:extLst>
              <a:ext uri="{FF2B5EF4-FFF2-40B4-BE49-F238E27FC236}">
                <a16:creationId xmlns:a16="http://schemas.microsoft.com/office/drawing/2014/main" id="{FC74158F-AE60-F560-02DC-9D9C9E9883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3CD6524-36DC-0EE0-BA57-97E819B8898D}"/>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137752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BFB431-A3AE-74DB-457B-EE06F33F8121}"/>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3" name="Footer Placeholder 2">
            <a:extLst>
              <a:ext uri="{FF2B5EF4-FFF2-40B4-BE49-F238E27FC236}">
                <a16:creationId xmlns:a16="http://schemas.microsoft.com/office/drawing/2014/main" id="{AA78A981-F79A-1A46-955C-E928C7CE9A9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1F1D210-9366-F529-B6AC-C10326D73562}"/>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354211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A964B-6289-A4BF-7AC6-155369A10A7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E130458-BD2D-F26F-ED3C-9392ACDC57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585F9DA-9DD3-AAB5-2CE7-BB6B41B193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67AD5C5-C3F0-FEC7-1FCF-F813E91FB39F}"/>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6" name="Footer Placeholder 5">
            <a:extLst>
              <a:ext uri="{FF2B5EF4-FFF2-40B4-BE49-F238E27FC236}">
                <a16:creationId xmlns:a16="http://schemas.microsoft.com/office/drawing/2014/main" id="{83CB710E-E45C-1931-04EB-2FFC8707D5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351B313-700A-4A82-7757-2C538CE2F591}"/>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168638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988F6-A01D-2061-C20D-8E1BC8555A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216F473-779D-ABC1-5749-1EC91ECF5E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D7DCEC3-9B31-116E-B426-44B6068A3CD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D221EBE-2296-6BC1-00A4-5CB449C2F7B2}"/>
              </a:ext>
            </a:extLst>
          </p:cNvPr>
          <p:cNvSpPr>
            <a:spLocks noGrp="1"/>
          </p:cNvSpPr>
          <p:nvPr>
            <p:ph type="dt" sz="half" idx="10"/>
          </p:nvPr>
        </p:nvSpPr>
        <p:spPr/>
        <p:txBody>
          <a:bodyPr/>
          <a:lstStyle/>
          <a:p>
            <a:fld id="{9D0094D4-218D-4999-AA61-3E12415E59FA}" type="datetimeFigureOut">
              <a:rPr lang="en-US" smtClean="0"/>
              <a:t>9/23/2024</a:t>
            </a:fld>
            <a:endParaRPr lang="en-US"/>
          </a:p>
        </p:txBody>
      </p:sp>
      <p:sp>
        <p:nvSpPr>
          <p:cNvPr id="6" name="Footer Placeholder 5">
            <a:extLst>
              <a:ext uri="{FF2B5EF4-FFF2-40B4-BE49-F238E27FC236}">
                <a16:creationId xmlns:a16="http://schemas.microsoft.com/office/drawing/2014/main" id="{E850E639-C993-C62F-B64E-984CDD6CAF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E6C5C4E-F059-110E-B9EE-A5472589604A}"/>
              </a:ext>
            </a:extLst>
          </p:cNvPr>
          <p:cNvSpPr>
            <a:spLocks noGrp="1"/>
          </p:cNvSpPr>
          <p:nvPr>
            <p:ph type="sldNum" sz="quarter" idx="12"/>
          </p:nvPr>
        </p:nvSpPr>
        <p:spPr/>
        <p:txBody>
          <a:bodyPr/>
          <a:lstStyle/>
          <a:p>
            <a:fld id="{A6E075F8-34C4-412A-8B36-A2C880E93541}" type="slidenum">
              <a:rPr lang="en-US" smtClean="0"/>
              <a:t>‹#›</a:t>
            </a:fld>
            <a:endParaRPr lang="en-US"/>
          </a:p>
        </p:txBody>
      </p:sp>
    </p:spTree>
    <p:extLst>
      <p:ext uri="{BB962C8B-B14F-4D97-AF65-F5344CB8AC3E}">
        <p14:creationId xmlns:p14="http://schemas.microsoft.com/office/powerpoint/2010/main" val="3459331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6F37459-2D48-4CBE-02FD-916AD79047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96144D1-1538-BD3D-7FD8-517FE3D029F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7F7B7A-EEDF-E2BD-5A9C-071ADF210CB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D0094D4-218D-4999-AA61-3E12415E59FA}" type="datetimeFigureOut">
              <a:rPr lang="en-US" smtClean="0"/>
              <a:t>9/23/2024</a:t>
            </a:fld>
            <a:endParaRPr lang="en-US"/>
          </a:p>
        </p:txBody>
      </p:sp>
      <p:sp>
        <p:nvSpPr>
          <p:cNvPr id="5" name="Footer Placeholder 4">
            <a:extLst>
              <a:ext uri="{FF2B5EF4-FFF2-40B4-BE49-F238E27FC236}">
                <a16:creationId xmlns:a16="http://schemas.microsoft.com/office/drawing/2014/main" id="{32D127AE-9653-F8E8-16CF-351512D56C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20C670AD-950D-8054-75A6-EC198967E0B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6E075F8-34C4-412A-8B36-A2C880E93541}" type="slidenum">
              <a:rPr lang="en-US" smtClean="0"/>
              <a:t>‹#›</a:t>
            </a:fld>
            <a:endParaRPr lang="en-US"/>
          </a:p>
        </p:txBody>
      </p:sp>
    </p:spTree>
    <p:extLst>
      <p:ext uri="{BB962C8B-B14F-4D97-AF65-F5344CB8AC3E}">
        <p14:creationId xmlns:p14="http://schemas.microsoft.com/office/powerpoint/2010/main" val="12969816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3.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People working on ideas">
            <a:extLst>
              <a:ext uri="{FF2B5EF4-FFF2-40B4-BE49-F238E27FC236}">
                <a16:creationId xmlns:a16="http://schemas.microsoft.com/office/drawing/2014/main" id="{648D440F-0BE7-9F76-2D1B-8B912E1A15A5}"/>
              </a:ext>
            </a:extLst>
          </p:cNvPr>
          <p:cNvPicPr>
            <a:picLocks noChangeAspect="1"/>
          </p:cNvPicPr>
          <p:nvPr/>
        </p:nvPicPr>
        <p:blipFill>
          <a:blip r:embed="rId2"/>
          <a:srcRect t="7338" b="6784"/>
          <a:stretch/>
        </p:blipFill>
        <p:spPr>
          <a:xfrm>
            <a:off x="20" y="10"/>
            <a:ext cx="12191980" cy="6857990"/>
          </a:xfrm>
          <a:prstGeom prst="rect">
            <a:avLst/>
          </a:prstGeom>
        </p:spPr>
      </p:pic>
      <p:sp useBgFill="1">
        <p:nvSpPr>
          <p:cNvPr id="9" name="Rectangle 8">
            <a:extLst>
              <a:ext uri="{FF2B5EF4-FFF2-40B4-BE49-F238E27FC236}">
                <a16:creationId xmlns:a16="http://schemas.microsoft.com/office/drawing/2014/main" id="{8870DEF6-46A2-D4F8-8BE6-91165D93E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83934" y="1860919"/>
            <a:ext cx="4975280" cy="3108645"/>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B24A00A-7CCD-A3E8-91A7-8D3EE510581E}"/>
              </a:ext>
            </a:extLst>
          </p:cNvPr>
          <p:cNvSpPr>
            <a:spLocks noGrp="1"/>
          </p:cNvSpPr>
          <p:nvPr>
            <p:ph type="ctrTitle"/>
          </p:nvPr>
        </p:nvSpPr>
        <p:spPr>
          <a:xfrm>
            <a:off x="2090528" y="2299176"/>
            <a:ext cx="4131368" cy="1571164"/>
          </a:xfrm>
        </p:spPr>
        <p:txBody>
          <a:bodyPr anchor="t">
            <a:normAutofit/>
          </a:bodyPr>
          <a:lstStyle/>
          <a:p>
            <a:pPr algn="l"/>
            <a:r>
              <a:rPr lang="en-US" sz="3300"/>
              <a:t>Technical Qualification Program Overview </a:t>
            </a:r>
          </a:p>
        </p:txBody>
      </p:sp>
      <p:sp>
        <p:nvSpPr>
          <p:cNvPr id="3" name="Subtitle 2">
            <a:extLst>
              <a:ext uri="{FF2B5EF4-FFF2-40B4-BE49-F238E27FC236}">
                <a16:creationId xmlns:a16="http://schemas.microsoft.com/office/drawing/2014/main" id="{052C2155-6384-2AFD-176C-86CA8F580A1F}"/>
              </a:ext>
            </a:extLst>
          </p:cNvPr>
          <p:cNvSpPr>
            <a:spLocks noGrp="1"/>
          </p:cNvSpPr>
          <p:nvPr>
            <p:ph type="subTitle" idx="1"/>
          </p:nvPr>
        </p:nvSpPr>
        <p:spPr>
          <a:xfrm>
            <a:off x="2090529" y="4199213"/>
            <a:ext cx="4191938" cy="598548"/>
          </a:xfrm>
        </p:spPr>
        <p:txBody>
          <a:bodyPr anchor="ctr">
            <a:normAutofit/>
          </a:bodyPr>
          <a:lstStyle/>
          <a:p>
            <a:pPr algn="l"/>
            <a:r>
              <a:rPr lang="en-US" sz="1800"/>
              <a:t>2024 Accelerator Safety Conference </a:t>
            </a:r>
          </a:p>
        </p:txBody>
      </p:sp>
      <p:cxnSp>
        <p:nvCxnSpPr>
          <p:cNvPr id="11" name="Straight Connector 10">
            <a:extLst>
              <a:ext uri="{FF2B5EF4-FFF2-40B4-BE49-F238E27FC236}">
                <a16:creationId xmlns:a16="http://schemas.microsoft.com/office/drawing/2014/main" id="{522632D6-DED9-FDEC-FD9F-09FF0A4544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03170" y="403477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250E1BBB-D843-4537-AA13-03BC99482D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96767" y="3111435"/>
            <a:ext cx="794755" cy="1197162"/>
          </a:xfrm>
          <a:prstGeom prst="rect">
            <a:avLst/>
          </a:prstGeom>
        </p:spPr>
      </p:pic>
    </p:spTree>
    <p:extLst>
      <p:ext uri="{BB962C8B-B14F-4D97-AF65-F5344CB8AC3E}">
        <p14:creationId xmlns:p14="http://schemas.microsoft.com/office/powerpoint/2010/main" val="35080382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02640-FFDB-F615-CBE3-87B783CF4898}"/>
              </a:ext>
            </a:extLst>
          </p:cNvPr>
          <p:cNvSpPr>
            <a:spLocks noGrp="1"/>
          </p:cNvSpPr>
          <p:nvPr>
            <p:ph type="title"/>
          </p:nvPr>
        </p:nvSpPr>
        <p:spPr/>
        <p:txBody>
          <a:bodyPr/>
          <a:lstStyle/>
          <a:p>
            <a:r>
              <a:rPr lang="en-US" dirty="0"/>
              <a:t>TQP Origin	</a:t>
            </a:r>
          </a:p>
        </p:txBody>
      </p:sp>
      <p:graphicFrame>
        <p:nvGraphicFramePr>
          <p:cNvPr id="4" name="Content Placeholder 3">
            <a:extLst>
              <a:ext uri="{FF2B5EF4-FFF2-40B4-BE49-F238E27FC236}">
                <a16:creationId xmlns:a16="http://schemas.microsoft.com/office/drawing/2014/main" id="{2DC8571F-59D0-83C0-56BE-2AE11F597880}"/>
              </a:ext>
            </a:extLst>
          </p:cNvPr>
          <p:cNvGraphicFramePr>
            <a:graphicFrameLocks noGrp="1"/>
          </p:cNvGraphicFramePr>
          <p:nvPr>
            <p:ph idx="1"/>
            <p:extLst>
              <p:ext uri="{D42A27DB-BD31-4B8C-83A1-F6EECF244321}">
                <p14:modId xmlns:p14="http://schemas.microsoft.com/office/powerpoint/2010/main" val="199491500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76DF007C-B39F-B4CE-DCEB-DB2B40C0A8DC}"/>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266997" y="126000"/>
            <a:ext cx="3086803" cy="1803811"/>
          </a:xfrm>
          <a:prstGeom prst="rect">
            <a:avLst/>
          </a:prstGeom>
        </p:spPr>
      </p:pic>
    </p:spTree>
    <p:extLst>
      <p:ext uri="{BB962C8B-B14F-4D97-AF65-F5344CB8AC3E}">
        <p14:creationId xmlns:p14="http://schemas.microsoft.com/office/powerpoint/2010/main" val="23953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DF339-10DA-2E56-A646-E6EC922DF419}"/>
              </a:ext>
            </a:extLst>
          </p:cNvPr>
          <p:cNvSpPr>
            <a:spLocks noGrp="1"/>
          </p:cNvSpPr>
          <p:nvPr>
            <p:ph type="title"/>
          </p:nvPr>
        </p:nvSpPr>
        <p:spPr/>
        <p:txBody>
          <a:bodyPr/>
          <a:lstStyle/>
          <a:p>
            <a:r>
              <a:rPr lang="en-US" dirty="0"/>
              <a:t>FTCP/TQP Applicability </a:t>
            </a:r>
          </a:p>
        </p:txBody>
      </p:sp>
      <p:graphicFrame>
        <p:nvGraphicFramePr>
          <p:cNvPr id="4" name="Content Placeholder 3">
            <a:extLst>
              <a:ext uri="{FF2B5EF4-FFF2-40B4-BE49-F238E27FC236}">
                <a16:creationId xmlns:a16="http://schemas.microsoft.com/office/drawing/2014/main" id="{615C091E-F488-D04B-87DC-FAF5B5EFB7D2}"/>
              </a:ext>
            </a:extLst>
          </p:cNvPr>
          <p:cNvGraphicFramePr>
            <a:graphicFrameLocks noGrp="1"/>
          </p:cNvGraphicFramePr>
          <p:nvPr>
            <p:ph idx="1"/>
            <p:extLst>
              <p:ext uri="{D42A27DB-BD31-4B8C-83A1-F6EECF244321}">
                <p14:modId xmlns:p14="http://schemas.microsoft.com/office/powerpoint/2010/main" val="481564745"/>
              </p:ext>
            </p:extLst>
          </p:nvPr>
        </p:nvGraphicFramePr>
        <p:xfrm>
          <a:off x="838200" y="1881608"/>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B207E50B-4A89-EA89-45EE-2ED26638CA9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84128" y="37324"/>
            <a:ext cx="3086803" cy="1803811"/>
          </a:xfrm>
          <a:prstGeom prst="rect">
            <a:avLst/>
          </a:prstGeom>
        </p:spPr>
      </p:pic>
    </p:spTree>
    <p:extLst>
      <p:ext uri="{BB962C8B-B14F-4D97-AF65-F5344CB8AC3E}">
        <p14:creationId xmlns:p14="http://schemas.microsoft.com/office/powerpoint/2010/main" val="3530556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C760EDE6-BA1F-CD51-518F-78FCF011EEF3}"/>
              </a:ext>
            </a:extLst>
          </p:cNvPr>
          <p:cNvSpPr>
            <a:spLocks noGrp="1"/>
          </p:cNvSpPr>
          <p:nvPr>
            <p:ph type="title"/>
          </p:nvPr>
        </p:nvSpPr>
        <p:spPr>
          <a:xfrm>
            <a:off x="1371597" y="348865"/>
            <a:ext cx="10044023" cy="877729"/>
          </a:xfrm>
        </p:spPr>
        <p:txBody>
          <a:bodyPr anchor="ctr">
            <a:normAutofit/>
          </a:bodyPr>
          <a:lstStyle/>
          <a:p>
            <a:r>
              <a:rPr lang="en-US" sz="4000">
                <a:solidFill>
                  <a:srgbClr val="FFFFFF"/>
                </a:solidFill>
              </a:rPr>
              <a:t>FTCP/TQP Structure </a:t>
            </a:r>
          </a:p>
        </p:txBody>
      </p:sp>
      <p:graphicFrame>
        <p:nvGraphicFramePr>
          <p:cNvPr id="5" name="Content Placeholder 2">
            <a:extLst>
              <a:ext uri="{FF2B5EF4-FFF2-40B4-BE49-F238E27FC236}">
                <a16:creationId xmlns:a16="http://schemas.microsoft.com/office/drawing/2014/main" id="{30C38341-31C0-4BEA-AA31-3BA9C197AC64}"/>
              </a:ext>
            </a:extLst>
          </p:cNvPr>
          <p:cNvGraphicFramePr>
            <a:graphicFrameLocks noGrp="1"/>
          </p:cNvGraphicFramePr>
          <p:nvPr>
            <p:ph idx="1"/>
            <p:extLst>
              <p:ext uri="{D42A27DB-BD31-4B8C-83A1-F6EECF244321}">
                <p14:modId xmlns:p14="http://schemas.microsoft.com/office/powerpoint/2010/main" val="3277202599"/>
              </p:ext>
            </p:extLst>
          </p:nvPr>
        </p:nvGraphicFramePr>
        <p:xfrm>
          <a:off x="644056" y="1615424"/>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0097785D-F10C-3579-215E-7D859B33771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884007" y="5934158"/>
            <a:ext cx="2447925" cy="800100"/>
          </a:xfrm>
          <a:prstGeom prst="rect">
            <a:avLst/>
          </a:prstGeom>
        </p:spPr>
      </p:pic>
    </p:spTree>
    <p:extLst>
      <p:ext uri="{BB962C8B-B14F-4D97-AF65-F5344CB8AC3E}">
        <p14:creationId xmlns:p14="http://schemas.microsoft.com/office/powerpoint/2010/main" val="18507843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Freeform: Shape 17">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D807EB-41FB-B8EC-89C2-BECACCC8599F}"/>
              </a:ext>
            </a:extLst>
          </p:cNvPr>
          <p:cNvSpPr>
            <a:spLocks noGrp="1"/>
          </p:cNvSpPr>
          <p:nvPr>
            <p:ph type="title"/>
          </p:nvPr>
        </p:nvSpPr>
        <p:spPr>
          <a:xfrm>
            <a:off x="621792" y="1161288"/>
            <a:ext cx="3602736" cy="4526280"/>
          </a:xfrm>
        </p:spPr>
        <p:txBody>
          <a:bodyPr>
            <a:normAutofit/>
          </a:bodyPr>
          <a:lstStyle/>
          <a:p>
            <a:r>
              <a:rPr lang="en-US" sz="4000"/>
              <a:t>Qualification Standards </a:t>
            </a:r>
          </a:p>
        </p:txBody>
      </p:sp>
      <p:sp>
        <p:nvSpPr>
          <p:cNvPr id="20" name="Rectangle 19">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1" name="Content Placeholder 2">
            <a:extLst>
              <a:ext uri="{FF2B5EF4-FFF2-40B4-BE49-F238E27FC236}">
                <a16:creationId xmlns:a16="http://schemas.microsoft.com/office/drawing/2014/main" id="{614546D2-E535-6BD5-1E49-4487CEB73892}"/>
              </a:ext>
            </a:extLst>
          </p:cNvPr>
          <p:cNvGraphicFramePr>
            <a:graphicFrameLocks noGrp="1"/>
          </p:cNvGraphicFramePr>
          <p:nvPr>
            <p:ph idx="1"/>
            <p:extLst>
              <p:ext uri="{D42A27DB-BD31-4B8C-83A1-F6EECF244321}">
                <p14:modId xmlns:p14="http://schemas.microsoft.com/office/powerpoint/2010/main" val="399856606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a:extLst>
              <a:ext uri="{FF2B5EF4-FFF2-40B4-BE49-F238E27FC236}">
                <a16:creationId xmlns:a16="http://schemas.microsoft.com/office/drawing/2014/main" id="{C1E13DF6-CA0B-A619-0AB0-DE2E2A164E1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1791" y="4678844"/>
            <a:ext cx="1003529" cy="1511644"/>
          </a:xfrm>
          <a:prstGeom prst="rect">
            <a:avLst/>
          </a:prstGeom>
        </p:spPr>
      </p:pic>
    </p:spTree>
    <p:extLst>
      <p:ext uri="{BB962C8B-B14F-4D97-AF65-F5344CB8AC3E}">
        <p14:creationId xmlns:p14="http://schemas.microsoft.com/office/powerpoint/2010/main" val="3118192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7517A47C-B2E5-4B79-8061-D74B1311A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Freeform: Shape 17">
            <a:extLst>
              <a:ext uri="{FF2B5EF4-FFF2-40B4-BE49-F238E27FC236}">
                <a16:creationId xmlns:a16="http://schemas.microsoft.com/office/drawing/2014/main" id="{C505E780-2083-4CB5-A42A-5E0E2908EC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8889" cy="6858000"/>
          </a:xfrm>
          <a:custGeom>
            <a:avLst/>
            <a:gdLst>
              <a:gd name="connsiteX0" fmla="*/ 0 w 4818889"/>
              <a:gd name="connsiteY0" fmla="*/ 0 h 6858000"/>
              <a:gd name="connsiteX1" fmla="*/ 3605911 w 4818889"/>
              <a:gd name="connsiteY1" fmla="*/ 0 h 6858000"/>
              <a:gd name="connsiteX2" fmla="*/ 3668894 w 4818889"/>
              <a:gd name="connsiteY2" fmla="*/ 69271 h 6858000"/>
              <a:gd name="connsiteX3" fmla="*/ 4818889 w 4818889"/>
              <a:gd name="connsiteY3" fmla="*/ 3429000 h 6858000"/>
              <a:gd name="connsiteX4" fmla="*/ 3668894 w 4818889"/>
              <a:gd name="connsiteY4" fmla="*/ 6788730 h 6858000"/>
              <a:gd name="connsiteX5" fmla="*/ 3605911 w 4818889"/>
              <a:gd name="connsiteY5" fmla="*/ 6858000 h 6858000"/>
              <a:gd name="connsiteX6" fmla="*/ 0 w 4818889"/>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8889" h="6858000">
                <a:moveTo>
                  <a:pt x="0" y="0"/>
                </a:moveTo>
                <a:lnTo>
                  <a:pt x="3605911" y="0"/>
                </a:lnTo>
                <a:lnTo>
                  <a:pt x="3668894" y="69271"/>
                </a:lnTo>
                <a:cubicBezTo>
                  <a:pt x="4379420" y="929100"/>
                  <a:pt x="4818889" y="2116944"/>
                  <a:pt x="4818889" y="3429000"/>
                </a:cubicBezTo>
                <a:cubicBezTo>
                  <a:pt x="4818889" y="4741056"/>
                  <a:pt x="4379420" y="5928900"/>
                  <a:pt x="3668894" y="6788730"/>
                </a:cubicBezTo>
                <a:lnTo>
                  <a:pt x="3605911" y="6858000"/>
                </a:lnTo>
                <a:lnTo>
                  <a:pt x="0" y="6858000"/>
                </a:lnTo>
                <a:close/>
              </a:path>
            </a:pathLst>
          </a:custGeom>
          <a:ln w="9525">
            <a:solidFill>
              <a:srgbClr val="EFEFEF"/>
            </a:solidFill>
          </a:ln>
          <a:effectLst>
            <a:outerShdw blurRad="88900" dist="38100" algn="l" rotWithShape="0">
              <a:schemeClr val="bg1">
                <a:lumMod val="85000"/>
                <a:alpha val="5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9" name="Freeform: Shape 18">
            <a:extLst>
              <a:ext uri="{FF2B5EF4-FFF2-40B4-BE49-F238E27FC236}">
                <a16:creationId xmlns:a16="http://schemas.microsoft.com/office/drawing/2014/main" id="{D2C0AE1C-0118-41AE-8A10-7CDCBF10E9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811477" cy="6858000"/>
          </a:xfrm>
          <a:custGeom>
            <a:avLst/>
            <a:gdLst>
              <a:gd name="connsiteX0" fmla="*/ 0 w 4811477"/>
              <a:gd name="connsiteY0" fmla="*/ 0 h 6858000"/>
              <a:gd name="connsiteX1" fmla="*/ 3598499 w 4811477"/>
              <a:gd name="connsiteY1" fmla="*/ 0 h 6858000"/>
              <a:gd name="connsiteX2" fmla="*/ 3661482 w 4811477"/>
              <a:gd name="connsiteY2" fmla="*/ 69271 h 6858000"/>
              <a:gd name="connsiteX3" fmla="*/ 4811477 w 4811477"/>
              <a:gd name="connsiteY3" fmla="*/ 3429000 h 6858000"/>
              <a:gd name="connsiteX4" fmla="*/ 3661482 w 4811477"/>
              <a:gd name="connsiteY4" fmla="*/ 6788730 h 6858000"/>
              <a:gd name="connsiteX5" fmla="*/ 3598499 w 4811477"/>
              <a:gd name="connsiteY5" fmla="*/ 6858000 h 6858000"/>
              <a:gd name="connsiteX6" fmla="*/ 0 w 481147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11477" h="6858000">
                <a:moveTo>
                  <a:pt x="0" y="0"/>
                </a:moveTo>
                <a:lnTo>
                  <a:pt x="3598499" y="0"/>
                </a:lnTo>
                <a:lnTo>
                  <a:pt x="3661482" y="69271"/>
                </a:lnTo>
                <a:cubicBezTo>
                  <a:pt x="4372008" y="929100"/>
                  <a:pt x="4811477" y="2116944"/>
                  <a:pt x="4811477" y="3429000"/>
                </a:cubicBezTo>
                <a:cubicBezTo>
                  <a:pt x="4811477" y="4741056"/>
                  <a:pt x="4372008" y="5928900"/>
                  <a:pt x="3661482" y="6788730"/>
                </a:cubicBezTo>
                <a:lnTo>
                  <a:pt x="3598499" y="6858000"/>
                </a:lnTo>
                <a:lnTo>
                  <a:pt x="0" y="6858000"/>
                </a:lnTo>
                <a:close/>
              </a:path>
            </a:pathLst>
          </a:cu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7C497DBF-F64B-C254-1018-2969566DE136}"/>
              </a:ext>
            </a:extLst>
          </p:cNvPr>
          <p:cNvSpPr>
            <a:spLocks noGrp="1"/>
          </p:cNvSpPr>
          <p:nvPr>
            <p:ph type="title"/>
          </p:nvPr>
        </p:nvSpPr>
        <p:spPr>
          <a:xfrm>
            <a:off x="621792" y="1161288"/>
            <a:ext cx="3602736" cy="4526280"/>
          </a:xfrm>
        </p:spPr>
        <p:txBody>
          <a:bodyPr>
            <a:normAutofit/>
          </a:bodyPr>
          <a:lstStyle/>
          <a:p>
            <a:r>
              <a:rPr lang="en-US" sz="4000"/>
              <a:t>Accelerator Safety FAQS </a:t>
            </a:r>
          </a:p>
        </p:txBody>
      </p:sp>
      <p:sp>
        <p:nvSpPr>
          <p:cNvPr id="20" name="Rectangle 19">
            <a:extLst>
              <a:ext uri="{FF2B5EF4-FFF2-40B4-BE49-F238E27FC236}">
                <a16:creationId xmlns:a16="http://schemas.microsoft.com/office/drawing/2014/main" id="{463EEC44-1BA3-44ED-81FC-A644B04B2A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081528"/>
            <a:ext cx="128016"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21" name="Content Placeholder 2">
            <a:extLst>
              <a:ext uri="{FF2B5EF4-FFF2-40B4-BE49-F238E27FC236}">
                <a16:creationId xmlns:a16="http://schemas.microsoft.com/office/drawing/2014/main" id="{03868E9D-E159-26DB-2EEB-4A490ADDB8B9}"/>
              </a:ext>
            </a:extLst>
          </p:cNvPr>
          <p:cNvGraphicFramePr>
            <a:graphicFrameLocks noGrp="1"/>
          </p:cNvGraphicFramePr>
          <p:nvPr>
            <p:ph idx="1"/>
            <p:extLst>
              <p:ext uri="{D42A27DB-BD31-4B8C-83A1-F6EECF244321}">
                <p14:modId xmlns:p14="http://schemas.microsoft.com/office/powerpoint/2010/main" val="1642265683"/>
              </p:ext>
            </p:extLst>
          </p:nvPr>
        </p:nvGraphicFramePr>
        <p:xfrm>
          <a:off x="5303520" y="676656"/>
          <a:ext cx="6364224" cy="5513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2E8838D3-CB95-A64C-417A-448AB89B997A}"/>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21791" y="4678844"/>
            <a:ext cx="1003529" cy="1511644"/>
          </a:xfrm>
          <a:prstGeom prst="rect">
            <a:avLst/>
          </a:prstGeom>
        </p:spPr>
      </p:pic>
    </p:spTree>
    <p:extLst>
      <p:ext uri="{BB962C8B-B14F-4D97-AF65-F5344CB8AC3E}">
        <p14:creationId xmlns:p14="http://schemas.microsoft.com/office/powerpoint/2010/main" val="2211988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D6DC2D4-5ADB-C577-00FA-42A0BFC8F727}"/>
              </a:ext>
            </a:extLst>
          </p:cNvPr>
          <p:cNvPicPr>
            <a:picLocks noChangeAspect="1"/>
          </p:cNvPicPr>
          <p:nvPr/>
        </p:nvPicPr>
        <p:blipFill rotWithShape="1">
          <a:blip r:embed="rId2"/>
          <a:srcRect t="3233"/>
          <a:stretch/>
        </p:blipFill>
        <p:spPr>
          <a:xfrm>
            <a:off x="457202" y="783132"/>
            <a:ext cx="5426764" cy="1982374"/>
          </a:xfrm>
          <a:prstGeom prst="rect">
            <a:avLst/>
          </a:prstGeom>
        </p:spPr>
      </p:pic>
      <p:pic>
        <p:nvPicPr>
          <p:cNvPr id="7" name="Picture 6">
            <a:extLst>
              <a:ext uri="{FF2B5EF4-FFF2-40B4-BE49-F238E27FC236}">
                <a16:creationId xmlns:a16="http://schemas.microsoft.com/office/drawing/2014/main" id="{EEB62836-FBAD-4572-048D-550A17F12028}"/>
              </a:ext>
            </a:extLst>
          </p:cNvPr>
          <p:cNvPicPr>
            <a:picLocks noChangeAspect="1"/>
          </p:cNvPicPr>
          <p:nvPr/>
        </p:nvPicPr>
        <p:blipFill>
          <a:blip r:embed="rId3"/>
          <a:stretch>
            <a:fillRect/>
          </a:stretch>
        </p:blipFill>
        <p:spPr>
          <a:xfrm>
            <a:off x="457201" y="4305896"/>
            <a:ext cx="5426764" cy="1410959"/>
          </a:xfrm>
          <a:prstGeom prst="rect">
            <a:avLst/>
          </a:prstGeom>
        </p:spPr>
      </p:pic>
      <p:sp>
        <p:nvSpPr>
          <p:cNvPr id="12" name="Rectangle 11">
            <a:extLst>
              <a:ext uri="{FF2B5EF4-FFF2-40B4-BE49-F238E27FC236}">
                <a16:creationId xmlns:a16="http://schemas.microsoft.com/office/drawing/2014/main" id="{799448F2-0E5B-42DA-B2D1-11A14E947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280" y="0"/>
            <a:ext cx="9144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E8A7552-20E1-4F34-ADAB-C1DB6634D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83280"/>
            <a:ext cx="6126480" cy="914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CA29C16A-CC5A-C133-5647-887504EBAD68}"/>
              </a:ext>
            </a:extLst>
          </p:cNvPr>
          <p:cNvPicPr>
            <a:picLocks noChangeAspect="1"/>
          </p:cNvPicPr>
          <p:nvPr/>
        </p:nvPicPr>
        <p:blipFill>
          <a:blip r:embed="rId4"/>
          <a:stretch>
            <a:fillRect/>
          </a:stretch>
        </p:blipFill>
        <p:spPr>
          <a:xfrm>
            <a:off x="6308034" y="2176374"/>
            <a:ext cx="5426764" cy="2360642"/>
          </a:xfrm>
          <a:prstGeom prst="rect">
            <a:avLst/>
          </a:prstGeom>
        </p:spPr>
      </p:pic>
      <p:sp>
        <p:nvSpPr>
          <p:cNvPr id="8" name="TextBox 7">
            <a:extLst>
              <a:ext uri="{FF2B5EF4-FFF2-40B4-BE49-F238E27FC236}">
                <a16:creationId xmlns:a16="http://schemas.microsoft.com/office/drawing/2014/main" id="{0E9A92F4-D08B-EECC-A63C-B3D6EF161389}"/>
              </a:ext>
            </a:extLst>
          </p:cNvPr>
          <p:cNvSpPr txBox="1"/>
          <p:nvPr/>
        </p:nvSpPr>
        <p:spPr>
          <a:xfrm>
            <a:off x="6484776" y="261257"/>
            <a:ext cx="4525346" cy="646331"/>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en-US" dirty="0"/>
              <a:t>Sample competencies and MPAs from Accelerator Safety FAQS (draft)</a:t>
            </a:r>
          </a:p>
        </p:txBody>
      </p:sp>
      <p:pic>
        <p:nvPicPr>
          <p:cNvPr id="9" name="Picture 8">
            <a:extLst>
              <a:ext uri="{FF2B5EF4-FFF2-40B4-BE49-F238E27FC236}">
                <a16:creationId xmlns:a16="http://schemas.microsoft.com/office/drawing/2014/main" id="{F78FBEE0-E7F8-ECCF-C4D0-B6AD47F0BF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191889" y="5716855"/>
            <a:ext cx="1636466" cy="956289"/>
          </a:xfrm>
          <a:prstGeom prst="rect">
            <a:avLst/>
          </a:prstGeom>
        </p:spPr>
      </p:pic>
    </p:spTree>
    <p:extLst>
      <p:ext uri="{BB962C8B-B14F-4D97-AF65-F5344CB8AC3E}">
        <p14:creationId xmlns:p14="http://schemas.microsoft.com/office/powerpoint/2010/main" val="446253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1F1FB-5BDA-600A-D592-7831B9C20EB8}"/>
              </a:ext>
            </a:extLst>
          </p:cNvPr>
          <p:cNvSpPr>
            <a:spLocks noGrp="1"/>
          </p:cNvSpPr>
          <p:nvPr>
            <p:ph type="title"/>
          </p:nvPr>
        </p:nvSpPr>
        <p:spPr/>
        <p:txBody>
          <a:bodyPr/>
          <a:lstStyle/>
          <a:p>
            <a:r>
              <a:rPr lang="en-US" dirty="0"/>
              <a:t>Impact of Accelerator Safety FAQS </a:t>
            </a:r>
          </a:p>
        </p:txBody>
      </p:sp>
      <p:graphicFrame>
        <p:nvGraphicFramePr>
          <p:cNvPr id="5" name="Content Placeholder 2">
            <a:extLst>
              <a:ext uri="{FF2B5EF4-FFF2-40B4-BE49-F238E27FC236}">
                <a16:creationId xmlns:a16="http://schemas.microsoft.com/office/drawing/2014/main" id="{C5DE434C-A963-08C5-23CD-E71A413472BB}"/>
              </a:ext>
            </a:extLst>
          </p:cNvPr>
          <p:cNvGraphicFramePr>
            <a:graphicFrameLocks noGrp="1"/>
          </p:cNvGraphicFramePr>
          <p:nvPr>
            <p:ph idx="1"/>
            <p:extLst>
              <p:ext uri="{D42A27DB-BD31-4B8C-83A1-F6EECF244321}">
                <p14:modId xmlns:p14="http://schemas.microsoft.com/office/powerpoint/2010/main" val="111348687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a:extLst>
              <a:ext uri="{FF2B5EF4-FFF2-40B4-BE49-F238E27FC236}">
                <a16:creationId xmlns:a16="http://schemas.microsoft.com/office/drawing/2014/main" id="{87F80771-7AA8-8F62-109C-7C1B1A54991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262941" y="272084"/>
            <a:ext cx="1003529" cy="1511644"/>
          </a:xfrm>
          <a:prstGeom prst="rect">
            <a:avLst/>
          </a:prstGeom>
        </p:spPr>
      </p:pic>
    </p:spTree>
    <p:extLst>
      <p:ext uri="{BB962C8B-B14F-4D97-AF65-F5344CB8AC3E}">
        <p14:creationId xmlns:p14="http://schemas.microsoft.com/office/powerpoint/2010/main" val="41151997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7B1AB9FE-36F5-4FD1-9850-DB5C5AD48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F489C2E0-4895-4B72-85EA-7EE9FAFFDC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5137397"/>
            <a:ext cx="12192000" cy="1720601"/>
          </a:xfrm>
          <a:prstGeom prst="rect">
            <a:avLst/>
          </a:prstGeom>
          <a:ln>
            <a:noFill/>
          </a:ln>
          <a:effectLst>
            <a:outerShdw blurRad="254000" dist="127000" dir="546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4E63CD9-1308-E5C8-D7AC-6E7A1FCA81C2}"/>
              </a:ext>
            </a:extLst>
          </p:cNvPr>
          <p:cNvSpPr>
            <a:spLocks noGrp="1"/>
          </p:cNvSpPr>
          <p:nvPr>
            <p:ph type="title"/>
          </p:nvPr>
        </p:nvSpPr>
        <p:spPr>
          <a:xfrm>
            <a:off x="589558" y="5505709"/>
            <a:ext cx="7015500" cy="1019449"/>
          </a:xfrm>
        </p:spPr>
        <p:txBody>
          <a:bodyPr vert="horz" lIns="91440" tIns="45720" rIns="91440" bIns="45720" rtlCol="0" anchor="ctr">
            <a:normAutofit/>
          </a:bodyPr>
          <a:lstStyle/>
          <a:p>
            <a:r>
              <a:rPr lang="en-US" dirty="0"/>
              <a:t>Questions? </a:t>
            </a:r>
          </a:p>
        </p:txBody>
      </p:sp>
      <p:pic>
        <p:nvPicPr>
          <p:cNvPr id="5" name="Picture 4" descr="Yellow question mark">
            <a:extLst>
              <a:ext uri="{FF2B5EF4-FFF2-40B4-BE49-F238E27FC236}">
                <a16:creationId xmlns:a16="http://schemas.microsoft.com/office/drawing/2014/main" id="{2E895F95-D8B3-2542-5527-535FD4BC2D09}"/>
              </a:ext>
            </a:extLst>
          </p:cNvPr>
          <p:cNvPicPr>
            <a:picLocks noChangeAspect="1"/>
          </p:cNvPicPr>
          <p:nvPr/>
        </p:nvPicPr>
        <p:blipFill>
          <a:blip r:embed="rId2"/>
          <a:srcRect t="6478" b="23293"/>
          <a:stretch/>
        </p:blipFill>
        <p:spPr>
          <a:xfrm>
            <a:off x="20" y="10"/>
            <a:ext cx="12191979" cy="5137387"/>
          </a:xfrm>
          <a:prstGeom prst="rect">
            <a:avLst/>
          </a:prstGeom>
          <a:effectLst>
            <a:outerShdw blurRad="190500" dist="63500" dir="5400000" sx="98000" sy="98000" algn="t" rotWithShape="0">
              <a:prstClr val="black">
                <a:alpha val="40000"/>
              </a:prstClr>
            </a:outerShdw>
          </a:effectLst>
        </p:spPr>
      </p:pic>
    </p:spTree>
    <p:extLst>
      <p:ext uri="{BB962C8B-B14F-4D97-AF65-F5344CB8AC3E}">
        <p14:creationId xmlns:p14="http://schemas.microsoft.com/office/powerpoint/2010/main" val="37011347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79</TotalTime>
  <Words>505</Words>
  <Application>Microsoft Office PowerPoint</Application>
  <PresentationFormat>Widescreen</PresentationFormat>
  <Paragraphs>37</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Technical Qualification Program Overview </vt:lpstr>
      <vt:lpstr>TQP Origin </vt:lpstr>
      <vt:lpstr>FTCP/TQP Applicability </vt:lpstr>
      <vt:lpstr>FTCP/TQP Structure </vt:lpstr>
      <vt:lpstr>Qualification Standards </vt:lpstr>
      <vt:lpstr>Accelerator Safety FAQS </vt:lpstr>
      <vt:lpstr>PowerPoint Presentation</vt:lpstr>
      <vt:lpstr>Impact of Accelerator Safety FAQS </vt:lpstr>
      <vt:lpstr>Questions?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Technical Qualification Program Overview </dc:title>
  <dc:creator>Kelton, Michelle</dc:creator>
  <cp:lastModifiedBy>Kelton, Michelle</cp:lastModifiedBy>
  <cp:revision>8</cp:revision>
  <dcterms:created xsi:type="dcterms:W3CDTF">2024-09-20T18:32:11Z</dcterms:created>
  <dcterms:modified xsi:type="dcterms:W3CDTF">2024-09-23T15:40:11Z</dcterms:modified>
</cp:coreProperties>
</file>