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88" r:id="rId1"/>
  </p:sldMasterIdLst>
  <p:notesMasterIdLst>
    <p:notesMasterId r:id="rId18"/>
  </p:notesMasterIdLst>
  <p:sldIdLst>
    <p:sldId id="256" r:id="rId2"/>
    <p:sldId id="315" r:id="rId3"/>
    <p:sldId id="316" r:id="rId4"/>
    <p:sldId id="328" r:id="rId5"/>
    <p:sldId id="329" r:id="rId6"/>
    <p:sldId id="322" r:id="rId7"/>
    <p:sldId id="330" r:id="rId8"/>
    <p:sldId id="317" r:id="rId9"/>
    <p:sldId id="318" r:id="rId10"/>
    <p:sldId id="327" r:id="rId11"/>
    <p:sldId id="321" r:id="rId12"/>
    <p:sldId id="326" r:id="rId13"/>
    <p:sldId id="331" r:id="rId14"/>
    <p:sldId id="324" r:id="rId15"/>
    <p:sldId id="325" r:id="rId16"/>
    <p:sldId id="323"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2A110F9-8E6E-4200-B2B9-E1D5871DD823}" v="312" dt="2024-10-06T21:19:13.03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9" autoAdjust="0"/>
    <p:restoredTop sz="76543" autoAdjust="0"/>
  </p:normalViewPr>
  <p:slideViewPr>
    <p:cSldViewPr snapToGrid="0">
      <p:cViewPr varScale="1">
        <p:scale>
          <a:sx n="123" d="100"/>
          <a:sy n="123" d="100"/>
        </p:scale>
        <p:origin x="1672"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son, Bryan" userId="05f57e1d-915f-4782-ba10-b31dd3da59fe" providerId="ADAL" clId="{52A110F9-8E6E-4200-B2B9-E1D5871DD823}"/>
    <pc:docChg chg="undo redo custSel addSld delSld modSld sldOrd">
      <pc:chgData name="Mason, Bryan" userId="05f57e1d-915f-4782-ba10-b31dd3da59fe" providerId="ADAL" clId="{52A110F9-8E6E-4200-B2B9-E1D5871DD823}" dt="2024-10-07T15:19:38.858" v="1663" actId="21"/>
      <pc:docMkLst>
        <pc:docMk/>
      </pc:docMkLst>
      <pc:sldChg chg="modSp mod">
        <pc:chgData name="Mason, Bryan" userId="05f57e1d-915f-4782-ba10-b31dd3da59fe" providerId="ADAL" clId="{52A110F9-8E6E-4200-B2B9-E1D5871DD823}" dt="2024-09-18T15:42:37.969" v="234" actId="1076"/>
        <pc:sldMkLst>
          <pc:docMk/>
          <pc:sldMk cId="1725907190" sldId="256"/>
        </pc:sldMkLst>
        <pc:spChg chg="mod">
          <ac:chgData name="Mason, Bryan" userId="05f57e1d-915f-4782-ba10-b31dd3da59fe" providerId="ADAL" clId="{52A110F9-8E6E-4200-B2B9-E1D5871DD823}" dt="2024-09-18T15:42:31.730" v="233" actId="404"/>
          <ac:spMkLst>
            <pc:docMk/>
            <pc:sldMk cId="1725907190" sldId="256"/>
            <ac:spMk id="2" creationId="{B782D1B1-56C8-D172-3E7D-53BAB94EA1B5}"/>
          </ac:spMkLst>
        </pc:spChg>
        <pc:spChg chg="mod">
          <ac:chgData name="Mason, Bryan" userId="05f57e1d-915f-4782-ba10-b31dd3da59fe" providerId="ADAL" clId="{52A110F9-8E6E-4200-B2B9-E1D5871DD823}" dt="2024-09-18T15:42:37.969" v="234" actId="1076"/>
          <ac:spMkLst>
            <pc:docMk/>
            <pc:sldMk cId="1725907190" sldId="256"/>
            <ac:spMk id="4" creationId="{F7A365F7-DD7E-DE30-5AF1-6FFC83DD0C09}"/>
          </ac:spMkLst>
        </pc:spChg>
      </pc:sldChg>
      <pc:sldChg chg="new del">
        <pc:chgData name="Mason, Bryan" userId="05f57e1d-915f-4782-ba10-b31dd3da59fe" providerId="ADAL" clId="{52A110F9-8E6E-4200-B2B9-E1D5871DD823}" dt="2024-09-18T15:16:25.997" v="3" actId="47"/>
        <pc:sldMkLst>
          <pc:docMk/>
          <pc:sldMk cId="554821149" sldId="257"/>
        </pc:sldMkLst>
      </pc:sldChg>
      <pc:sldChg chg="new del">
        <pc:chgData name="Mason, Bryan" userId="05f57e1d-915f-4782-ba10-b31dd3da59fe" providerId="ADAL" clId="{52A110F9-8E6E-4200-B2B9-E1D5871DD823}" dt="2024-09-18T15:15:03.734" v="2" actId="2696"/>
        <pc:sldMkLst>
          <pc:docMk/>
          <pc:sldMk cId="429766983" sldId="258"/>
        </pc:sldMkLst>
      </pc:sldChg>
      <pc:sldChg chg="addSp delSp modSp add del mod">
        <pc:chgData name="Mason, Bryan" userId="05f57e1d-915f-4782-ba10-b31dd3da59fe" providerId="ADAL" clId="{52A110F9-8E6E-4200-B2B9-E1D5871DD823}" dt="2024-10-06T20:05:12.164" v="1352" actId="14100"/>
        <pc:sldMkLst>
          <pc:docMk/>
          <pc:sldMk cId="3181146212" sldId="315"/>
        </pc:sldMkLst>
        <pc:spChg chg="mod">
          <ac:chgData name="Mason, Bryan" userId="05f57e1d-915f-4782-ba10-b31dd3da59fe" providerId="ADAL" clId="{52A110F9-8E6E-4200-B2B9-E1D5871DD823}" dt="2024-10-06T19:54:49.994" v="1321"/>
          <ac:spMkLst>
            <pc:docMk/>
            <pc:sldMk cId="3181146212" sldId="315"/>
            <ac:spMk id="2" creationId="{298128AA-4A80-4DD2-9F43-AB9C804D5B60}"/>
          </ac:spMkLst>
        </pc:spChg>
        <pc:spChg chg="add del mod">
          <ac:chgData name="Mason, Bryan" userId="05f57e1d-915f-4782-ba10-b31dd3da59fe" providerId="ADAL" clId="{52A110F9-8E6E-4200-B2B9-E1D5871DD823}" dt="2024-10-06T19:53:53.969" v="1316" actId="20577"/>
          <ac:spMkLst>
            <pc:docMk/>
            <pc:sldMk cId="3181146212" sldId="315"/>
            <ac:spMk id="3" creationId="{40A014E4-6F2B-4893-9687-5EDADAE5B51B}"/>
          </ac:spMkLst>
        </pc:spChg>
        <pc:spChg chg="mod">
          <ac:chgData name="Mason, Bryan" userId="05f57e1d-915f-4782-ba10-b31dd3da59fe" providerId="ADAL" clId="{52A110F9-8E6E-4200-B2B9-E1D5871DD823}" dt="2024-10-06T19:54:49.994" v="1321"/>
          <ac:spMkLst>
            <pc:docMk/>
            <pc:sldMk cId="3181146212" sldId="315"/>
            <ac:spMk id="4" creationId="{E040FBBC-C974-46C1-AEE9-5A9E8A74ECA6}"/>
          </ac:spMkLst>
        </pc:spChg>
        <pc:spChg chg="add">
          <ac:chgData name="Mason, Bryan" userId="05f57e1d-915f-4782-ba10-b31dd3da59fe" providerId="ADAL" clId="{52A110F9-8E6E-4200-B2B9-E1D5871DD823}" dt="2024-09-18T15:16:59.510" v="5"/>
          <ac:spMkLst>
            <pc:docMk/>
            <pc:sldMk cId="3181146212" sldId="315"/>
            <ac:spMk id="5" creationId="{5E9A7A42-02A3-AB97-E6A6-493F6A46A56A}"/>
          </ac:spMkLst>
        </pc:spChg>
        <pc:spChg chg="add mod">
          <ac:chgData name="Mason, Bryan" userId="05f57e1d-915f-4782-ba10-b31dd3da59fe" providerId="ADAL" clId="{52A110F9-8E6E-4200-B2B9-E1D5871DD823}" dt="2024-09-18T15:17:06.767" v="7"/>
          <ac:spMkLst>
            <pc:docMk/>
            <pc:sldMk cId="3181146212" sldId="315"/>
            <ac:spMk id="6" creationId="{8B89FFD0-835C-87ED-29E4-3E87D275C512}"/>
          </ac:spMkLst>
        </pc:spChg>
        <pc:spChg chg="add mod">
          <ac:chgData name="Mason, Bryan" userId="05f57e1d-915f-4782-ba10-b31dd3da59fe" providerId="ADAL" clId="{52A110F9-8E6E-4200-B2B9-E1D5871DD823}" dt="2024-09-18T15:17:23.387" v="11"/>
          <ac:spMkLst>
            <pc:docMk/>
            <pc:sldMk cId="3181146212" sldId="315"/>
            <ac:spMk id="7" creationId="{6602479A-5BA0-C4BF-BA6D-6978F40FD6F8}"/>
          </ac:spMkLst>
        </pc:spChg>
        <pc:picChg chg="add mod ord">
          <ac:chgData name="Mason, Bryan" userId="05f57e1d-915f-4782-ba10-b31dd3da59fe" providerId="ADAL" clId="{52A110F9-8E6E-4200-B2B9-E1D5871DD823}" dt="2024-10-06T20:05:12.164" v="1352" actId="14100"/>
          <ac:picMkLst>
            <pc:docMk/>
            <pc:sldMk cId="3181146212" sldId="315"/>
            <ac:picMk id="6" creationId="{94CE6652-D7AF-A6F2-56BD-17B9A3D62A6F}"/>
          </ac:picMkLst>
        </pc:picChg>
      </pc:sldChg>
      <pc:sldChg chg="addSp delSp modSp mod">
        <pc:chgData name="Mason, Bryan" userId="05f57e1d-915f-4782-ba10-b31dd3da59fe" providerId="ADAL" clId="{52A110F9-8E6E-4200-B2B9-E1D5871DD823}" dt="2024-10-06T20:36:07.806" v="1499" actId="14100"/>
        <pc:sldMkLst>
          <pc:docMk/>
          <pc:sldMk cId="3143872233" sldId="316"/>
        </pc:sldMkLst>
        <pc:spChg chg="mod">
          <ac:chgData name="Mason, Bryan" userId="05f57e1d-915f-4782-ba10-b31dd3da59fe" providerId="ADAL" clId="{52A110F9-8E6E-4200-B2B9-E1D5871DD823}" dt="2024-10-06T19:54:49.994" v="1321"/>
          <ac:spMkLst>
            <pc:docMk/>
            <pc:sldMk cId="3143872233" sldId="316"/>
            <ac:spMk id="2" creationId="{298128AA-4A80-4DD2-9F43-AB9C804D5B60}"/>
          </ac:spMkLst>
        </pc:spChg>
        <pc:spChg chg="mod">
          <ac:chgData name="Mason, Bryan" userId="05f57e1d-915f-4782-ba10-b31dd3da59fe" providerId="ADAL" clId="{52A110F9-8E6E-4200-B2B9-E1D5871DD823}" dt="2024-10-04T17:47:55.974" v="566" actId="20577"/>
          <ac:spMkLst>
            <pc:docMk/>
            <pc:sldMk cId="3143872233" sldId="316"/>
            <ac:spMk id="3" creationId="{40A014E4-6F2B-4893-9687-5EDADAE5B51B}"/>
          </ac:spMkLst>
        </pc:spChg>
        <pc:spChg chg="mod">
          <ac:chgData name="Mason, Bryan" userId="05f57e1d-915f-4782-ba10-b31dd3da59fe" providerId="ADAL" clId="{52A110F9-8E6E-4200-B2B9-E1D5871DD823}" dt="2024-10-06T19:54:49.994" v="1321"/>
          <ac:spMkLst>
            <pc:docMk/>
            <pc:sldMk cId="3143872233" sldId="316"/>
            <ac:spMk id="4" creationId="{E040FBBC-C974-46C1-AEE9-5A9E8A74ECA6}"/>
          </ac:spMkLst>
        </pc:spChg>
        <pc:picChg chg="add del mod">
          <ac:chgData name="Mason, Bryan" userId="05f57e1d-915f-4782-ba10-b31dd3da59fe" providerId="ADAL" clId="{52A110F9-8E6E-4200-B2B9-E1D5871DD823}" dt="2024-10-04T17:48:08.736" v="568" actId="478"/>
          <ac:picMkLst>
            <pc:docMk/>
            <pc:sldMk cId="3143872233" sldId="316"/>
            <ac:picMk id="6" creationId="{3A433ADA-9360-21B4-0C30-0AEE7B78B48C}"/>
          </ac:picMkLst>
        </pc:picChg>
        <pc:picChg chg="add mod">
          <ac:chgData name="Mason, Bryan" userId="05f57e1d-915f-4782-ba10-b31dd3da59fe" providerId="ADAL" clId="{52A110F9-8E6E-4200-B2B9-E1D5871DD823}" dt="2024-10-06T20:36:07.806" v="1499" actId="14100"/>
          <ac:picMkLst>
            <pc:docMk/>
            <pc:sldMk cId="3143872233" sldId="316"/>
            <ac:picMk id="7" creationId="{B24C9C91-FE84-B786-35FC-38911C6AAA62}"/>
          </ac:picMkLst>
        </pc:picChg>
      </pc:sldChg>
      <pc:sldChg chg="addSp delSp modSp add mod modTransition modAnim">
        <pc:chgData name="Mason, Bryan" userId="05f57e1d-915f-4782-ba10-b31dd3da59fe" providerId="ADAL" clId="{52A110F9-8E6E-4200-B2B9-E1D5871DD823}" dt="2024-10-06T20:53:03.387" v="1596" actId="478"/>
        <pc:sldMkLst>
          <pc:docMk/>
          <pc:sldMk cId="3112598600" sldId="317"/>
        </pc:sldMkLst>
        <pc:spChg chg="mod">
          <ac:chgData name="Mason, Bryan" userId="05f57e1d-915f-4782-ba10-b31dd3da59fe" providerId="ADAL" clId="{52A110F9-8E6E-4200-B2B9-E1D5871DD823}" dt="2024-10-06T19:54:49.994" v="1321"/>
          <ac:spMkLst>
            <pc:docMk/>
            <pc:sldMk cId="3112598600" sldId="317"/>
            <ac:spMk id="2" creationId="{298128AA-4A80-4DD2-9F43-AB9C804D5B60}"/>
          </ac:spMkLst>
        </pc:spChg>
        <pc:spChg chg="mod">
          <ac:chgData name="Mason, Bryan" userId="05f57e1d-915f-4782-ba10-b31dd3da59fe" providerId="ADAL" clId="{52A110F9-8E6E-4200-B2B9-E1D5871DD823}" dt="2024-10-06T20:18:57.592" v="1421" actId="27636"/>
          <ac:spMkLst>
            <pc:docMk/>
            <pc:sldMk cId="3112598600" sldId="317"/>
            <ac:spMk id="3" creationId="{40A014E4-6F2B-4893-9687-5EDADAE5B51B}"/>
          </ac:spMkLst>
        </pc:spChg>
        <pc:spChg chg="mod">
          <ac:chgData name="Mason, Bryan" userId="05f57e1d-915f-4782-ba10-b31dd3da59fe" providerId="ADAL" clId="{52A110F9-8E6E-4200-B2B9-E1D5871DD823}" dt="2024-10-06T19:54:49.994" v="1321"/>
          <ac:spMkLst>
            <pc:docMk/>
            <pc:sldMk cId="3112598600" sldId="317"/>
            <ac:spMk id="4" creationId="{E040FBBC-C974-46C1-AEE9-5A9E8A74ECA6}"/>
          </ac:spMkLst>
        </pc:spChg>
        <pc:spChg chg="add mod">
          <ac:chgData name="Mason, Bryan" userId="05f57e1d-915f-4782-ba10-b31dd3da59fe" providerId="ADAL" clId="{52A110F9-8E6E-4200-B2B9-E1D5871DD823}" dt="2024-10-02T18:48:34.056" v="382" actId="1076"/>
          <ac:spMkLst>
            <pc:docMk/>
            <pc:sldMk cId="3112598600" sldId="317"/>
            <ac:spMk id="5" creationId="{9A833F3F-44B2-7722-59B6-2AD47E34BE36}"/>
          </ac:spMkLst>
        </pc:spChg>
        <pc:spChg chg="add mod">
          <ac:chgData name="Mason, Bryan" userId="05f57e1d-915f-4782-ba10-b31dd3da59fe" providerId="ADAL" clId="{52A110F9-8E6E-4200-B2B9-E1D5871DD823}" dt="2024-10-02T18:48:38.136" v="383"/>
          <ac:spMkLst>
            <pc:docMk/>
            <pc:sldMk cId="3112598600" sldId="317"/>
            <ac:spMk id="6" creationId="{3EBFC439-B506-6906-12D4-BF15769F6658}"/>
          </ac:spMkLst>
        </pc:spChg>
        <pc:picChg chg="add del mod">
          <ac:chgData name="Mason, Bryan" userId="05f57e1d-915f-4782-ba10-b31dd3da59fe" providerId="ADAL" clId="{52A110F9-8E6E-4200-B2B9-E1D5871DD823}" dt="2024-10-04T15:26:23.955" v="390" actId="478"/>
          <ac:picMkLst>
            <pc:docMk/>
            <pc:sldMk cId="3112598600" sldId="317"/>
            <ac:picMk id="8" creationId="{B02D3D55-46DC-C815-A423-E735FA5D96C8}"/>
          </ac:picMkLst>
        </pc:picChg>
        <pc:picChg chg="add del mod">
          <ac:chgData name="Mason, Bryan" userId="05f57e1d-915f-4782-ba10-b31dd3da59fe" providerId="ADAL" clId="{52A110F9-8E6E-4200-B2B9-E1D5871DD823}" dt="2024-10-04T15:29:50.400" v="402" actId="478"/>
          <ac:picMkLst>
            <pc:docMk/>
            <pc:sldMk cId="3112598600" sldId="317"/>
            <ac:picMk id="10" creationId="{F6F6ACBF-613D-11E5-0352-EDD53AFFB056}"/>
          </ac:picMkLst>
        </pc:picChg>
        <pc:picChg chg="add del mod">
          <ac:chgData name="Mason, Bryan" userId="05f57e1d-915f-4782-ba10-b31dd3da59fe" providerId="ADAL" clId="{52A110F9-8E6E-4200-B2B9-E1D5871DD823}" dt="2024-10-04T18:07:04.097" v="641" actId="478"/>
          <ac:picMkLst>
            <pc:docMk/>
            <pc:sldMk cId="3112598600" sldId="317"/>
            <ac:picMk id="12" creationId="{DA16C89E-A1C0-8344-1D6B-B6501F24791E}"/>
          </ac:picMkLst>
        </pc:picChg>
        <pc:picChg chg="add del mod modCrop">
          <ac:chgData name="Mason, Bryan" userId="05f57e1d-915f-4782-ba10-b31dd3da59fe" providerId="ADAL" clId="{52A110F9-8E6E-4200-B2B9-E1D5871DD823}" dt="2024-10-06T20:53:03.387" v="1596" actId="478"/>
          <ac:picMkLst>
            <pc:docMk/>
            <pc:sldMk cId="3112598600" sldId="317"/>
            <ac:picMk id="14" creationId="{960E9467-F75E-8E72-234D-C3A8D91C86EE}"/>
          </ac:picMkLst>
        </pc:picChg>
        <pc:picChg chg="add mod ord">
          <ac:chgData name="Mason, Bryan" userId="05f57e1d-915f-4782-ba10-b31dd3da59fe" providerId="ADAL" clId="{52A110F9-8E6E-4200-B2B9-E1D5871DD823}" dt="2024-10-06T20:18:32.542" v="1417" actId="1035"/>
          <ac:picMkLst>
            <pc:docMk/>
            <pc:sldMk cId="3112598600" sldId="317"/>
            <ac:picMk id="16" creationId="{3521CDB5-2986-B850-6902-7E3C77C43A1B}"/>
          </ac:picMkLst>
        </pc:picChg>
        <pc:picChg chg="add mod">
          <ac:chgData name="Mason, Bryan" userId="05f57e1d-915f-4782-ba10-b31dd3da59fe" providerId="ADAL" clId="{52A110F9-8E6E-4200-B2B9-E1D5871DD823}" dt="2024-10-04T18:53:14.028" v="824" actId="1076"/>
          <ac:picMkLst>
            <pc:docMk/>
            <pc:sldMk cId="3112598600" sldId="317"/>
            <ac:picMk id="1030" creationId="{417912DA-9FEE-8A91-5981-CB0F1244C5BC}"/>
          </ac:picMkLst>
        </pc:picChg>
        <pc:picChg chg="add mod">
          <ac:chgData name="Mason, Bryan" userId="05f57e1d-915f-4782-ba10-b31dd3da59fe" providerId="ADAL" clId="{52A110F9-8E6E-4200-B2B9-E1D5871DD823}" dt="2024-10-06T20:18:18.352" v="1405" actId="14100"/>
          <ac:picMkLst>
            <pc:docMk/>
            <pc:sldMk cId="3112598600" sldId="317"/>
            <ac:picMk id="1032" creationId="{57B40D06-20ED-DC25-B3DF-F1404356936D}"/>
          </ac:picMkLst>
        </pc:picChg>
      </pc:sldChg>
      <pc:sldChg chg="addSp modSp add mod">
        <pc:chgData name="Mason, Bryan" userId="05f57e1d-915f-4782-ba10-b31dd3da59fe" providerId="ADAL" clId="{52A110F9-8E6E-4200-B2B9-E1D5871DD823}" dt="2024-10-06T19:54:49.994" v="1321"/>
        <pc:sldMkLst>
          <pc:docMk/>
          <pc:sldMk cId="924590679" sldId="318"/>
        </pc:sldMkLst>
        <pc:spChg chg="mod">
          <ac:chgData name="Mason, Bryan" userId="05f57e1d-915f-4782-ba10-b31dd3da59fe" providerId="ADAL" clId="{52A110F9-8E6E-4200-B2B9-E1D5871DD823}" dt="2024-10-06T19:54:49.994" v="1321"/>
          <ac:spMkLst>
            <pc:docMk/>
            <pc:sldMk cId="924590679" sldId="318"/>
            <ac:spMk id="2" creationId="{298128AA-4A80-4DD2-9F43-AB9C804D5B60}"/>
          </ac:spMkLst>
        </pc:spChg>
        <pc:spChg chg="mod">
          <ac:chgData name="Mason, Bryan" userId="05f57e1d-915f-4782-ba10-b31dd3da59fe" providerId="ADAL" clId="{52A110F9-8E6E-4200-B2B9-E1D5871DD823}" dt="2024-09-18T15:35:22.703" v="109" actId="27636"/>
          <ac:spMkLst>
            <pc:docMk/>
            <pc:sldMk cId="924590679" sldId="318"/>
            <ac:spMk id="3" creationId="{40A014E4-6F2B-4893-9687-5EDADAE5B51B}"/>
          </ac:spMkLst>
        </pc:spChg>
        <pc:spChg chg="mod">
          <ac:chgData name="Mason, Bryan" userId="05f57e1d-915f-4782-ba10-b31dd3da59fe" providerId="ADAL" clId="{52A110F9-8E6E-4200-B2B9-E1D5871DD823}" dt="2024-10-06T19:54:49.994" v="1321"/>
          <ac:spMkLst>
            <pc:docMk/>
            <pc:sldMk cId="924590679" sldId="318"/>
            <ac:spMk id="4" creationId="{E040FBBC-C974-46C1-AEE9-5A9E8A74ECA6}"/>
          </ac:spMkLst>
        </pc:spChg>
        <pc:picChg chg="add mod">
          <ac:chgData name="Mason, Bryan" userId="05f57e1d-915f-4782-ba10-b31dd3da59fe" providerId="ADAL" clId="{52A110F9-8E6E-4200-B2B9-E1D5871DD823}" dt="2024-10-06T19:15:50.591" v="940" actId="1076"/>
          <ac:picMkLst>
            <pc:docMk/>
            <pc:sldMk cId="924590679" sldId="318"/>
            <ac:picMk id="6" creationId="{28633B2C-2C22-CF10-09D4-F6F3EA1A5B64}"/>
          </ac:picMkLst>
        </pc:picChg>
      </pc:sldChg>
      <pc:sldChg chg="modSp add del mod">
        <pc:chgData name="Mason, Bryan" userId="05f57e1d-915f-4782-ba10-b31dd3da59fe" providerId="ADAL" clId="{52A110F9-8E6E-4200-B2B9-E1D5871DD823}" dt="2024-10-04T19:07:22.105" v="909" actId="47"/>
        <pc:sldMkLst>
          <pc:docMk/>
          <pc:sldMk cId="849061717" sldId="319"/>
        </pc:sldMkLst>
        <pc:spChg chg="mod">
          <ac:chgData name="Mason, Bryan" userId="05f57e1d-915f-4782-ba10-b31dd3da59fe" providerId="ADAL" clId="{52A110F9-8E6E-4200-B2B9-E1D5871DD823}" dt="2024-09-18T15:35:40.478" v="112"/>
          <ac:spMkLst>
            <pc:docMk/>
            <pc:sldMk cId="849061717" sldId="319"/>
            <ac:spMk id="2" creationId="{298128AA-4A80-4DD2-9F43-AB9C804D5B60}"/>
          </ac:spMkLst>
        </pc:spChg>
        <pc:spChg chg="mod">
          <ac:chgData name="Mason, Bryan" userId="05f57e1d-915f-4782-ba10-b31dd3da59fe" providerId="ADAL" clId="{52A110F9-8E6E-4200-B2B9-E1D5871DD823}" dt="2024-09-18T15:35:54.957" v="115" actId="20577"/>
          <ac:spMkLst>
            <pc:docMk/>
            <pc:sldMk cId="849061717" sldId="319"/>
            <ac:spMk id="3" creationId="{40A014E4-6F2B-4893-9687-5EDADAE5B51B}"/>
          </ac:spMkLst>
        </pc:spChg>
      </pc:sldChg>
      <pc:sldChg chg="modSp add del mod">
        <pc:chgData name="Mason, Bryan" userId="05f57e1d-915f-4782-ba10-b31dd3da59fe" providerId="ADAL" clId="{52A110F9-8E6E-4200-B2B9-E1D5871DD823}" dt="2024-10-06T19:16:21.545" v="941" actId="2696"/>
        <pc:sldMkLst>
          <pc:docMk/>
          <pc:sldMk cId="2007148848" sldId="320"/>
        </pc:sldMkLst>
        <pc:spChg chg="mod">
          <ac:chgData name="Mason, Bryan" userId="05f57e1d-915f-4782-ba10-b31dd3da59fe" providerId="ADAL" clId="{52A110F9-8E6E-4200-B2B9-E1D5871DD823}" dt="2024-09-18T15:36:07.681" v="118"/>
          <ac:spMkLst>
            <pc:docMk/>
            <pc:sldMk cId="2007148848" sldId="320"/>
            <ac:spMk id="2" creationId="{298128AA-4A80-4DD2-9F43-AB9C804D5B60}"/>
          </ac:spMkLst>
        </pc:spChg>
        <pc:spChg chg="mod">
          <ac:chgData name="Mason, Bryan" userId="05f57e1d-915f-4782-ba10-b31dd3da59fe" providerId="ADAL" clId="{52A110F9-8E6E-4200-B2B9-E1D5871DD823}" dt="2024-09-18T15:36:31.030" v="124" actId="368"/>
          <ac:spMkLst>
            <pc:docMk/>
            <pc:sldMk cId="2007148848" sldId="320"/>
            <ac:spMk id="3" creationId="{40A014E4-6F2B-4893-9687-5EDADAE5B51B}"/>
          </ac:spMkLst>
        </pc:spChg>
      </pc:sldChg>
      <pc:sldChg chg="addSp delSp modSp add mod modNotesTx">
        <pc:chgData name="Mason, Bryan" userId="05f57e1d-915f-4782-ba10-b31dd3da59fe" providerId="ADAL" clId="{52A110F9-8E6E-4200-B2B9-E1D5871DD823}" dt="2024-10-07T15:19:38.858" v="1663" actId="21"/>
        <pc:sldMkLst>
          <pc:docMk/>
          <pc:sldMk cId="1397025925" sldId="321"/>
        </pc:sldMkLst>
        <pc:spChg chg="mod">
          <ac:chgData name="Mason, Bryan" userId="05f57e1d-915f-4782-ba10-b31dd3da59fe" providerId="ADAL" clId="{52A110F9-8E6E-4200-B2B9-E1D5871DD823}" dt="2024-10-06T19:54:49.994" v="1321"/>
          <ac:spMkLst>
            <pc:docMk/>
            <pc:sldMk cId="1397025925" sldId="321"/>
            <ac:spMk id="2" creationId="{298128AA-4A80-4DD2-9F43-AB9C804D5B60}"/>
          </ac:spMkLst>
        </pc:spChg>
        <pc:spChg chg="mod">
          <ac:chgData name="Mason, Bryan" userId="05f57e1d-915f-4782-ba10-b31dd3da59fe" providerId="ADAL" clId="{52A110F9-8E6E-4200-B2B9-E1D5871DD823}" dt="2024-10-06T20:54:03.167" v="1597" actId="255"/>
          <ac:spMkLst>
            <pc:docMk/>
            <pc:sldMk cId="1397025925" sldId="321"/>
            <ac:spMk id="3" creationId="{40A014E4-6F2B-4893-9687-5EDADAE5B51B}"/>
          </ac:spMkLst>
        </pc:spChg>
        <pc:spChg chg="mod">
          <ac:chgData name="Mason, Bryan" userId="05f57e1d-915f-4782-ba10-b31dd3da59fe" providerId="ADAL" clId="{52A110F9-8E6E-4200-B2B9-E1D5871DD823}" dt="2024-10-06T19:54:49.994" v="1321"/>
          <ac:spMkLst>
            <pc:docMk/>
            <pc:sldMk cId="1397025925" sldId="321"/>
            <ac:spMk id="4" creationId="{E040FBBC-C974-46C1-AEE9-5A9E8A74ECA6}"/>
          </ac:spMkLst>
        </pc:spChg>
        <pc:spChg chg="add del">
          <ac:chgData name="Mason, Bryan" userId="05f57e1d-915f-4782-ba10-b31dd3da59fe" providerId="ADAL" clId="{52A110F9-8E6E-4200-B2B9-E1D5871DD823}" dt="2024-10-06T20:39:14.244" v="1501" actId="22"/>
          <ac:spMkLst>
            <pc:docMk/>
            <pc:sldMk cId="1397025925" sldId="321"/>
            <ac:spMk id="6" creationId="{AB2EBD76-EE57-B7E1-3FA6-B2A9F75E2569}"/>
          </ac:spMkLst>
        </pc:spChg>
        <pc:spChg chg="add mod">
          <ac:chgData name="Mason, Bryan" userId="05f57e1d-915f-4782-ba10-b31dd3da59fe" providerId="ADAL" clId="{52A110F9-8E6E-4200-B2B9-E1D5871DD823}" dt="2024-10-06T20:54:03.167" v="1597" actId="255"/>
          <ac:spMkLst>
            <pc:docMk/>
            <pc:sldMk cId="1397025925" sldId="321"/>
            <ac:spMk id="9" creationId="{28B03D8C-3D71-A74D-AE32-E22E15756669}"/>
          </ac:spMkLst>
        </pc:spChg>
        <pc:spChg chg="add mod">
          <ac:chgData name="Mason, Bryan" userId="05f57e1d-915f-4782-ba10-b31dd3da59fe" providerId="ADAL" clId="{52A110F9-8E6E-4200-B2B9-E1D5871DD823}" dt="2024-10-06T20:54:03.167" v="1597" actId="255"/>
          <ac:spMkLst>
            <pc:docMk/>
            <pc:sldMk cId="1397025925" sldId="321"/>
            <ac:spMk id="10" creationId="{DAB39449-08DF-A958-7773-CCD8C3E147CD}"/>
          </ac:spMkLst>
        </pc:spChg>
        <pc:picChg chg="add mod">
          <ac:chgData name="Mason, Bryan" userId="05f57e1d-915f-4782-ba10-b31dd3da59fe" providerId="ADAL" clId="{52A110F9-8E6E-4200-B2B9-E1D5871DD823}" dt="2024-10-06T20:54:11.239" v="1598" actId="1076"/>
          <ac:picMkLst>
            <pc:docMk/>
            <pc:sldMk cId="1397025925" sldId="321"/>
            <ac:picMk id="8" creationId="{B789C5E5-A944-6FE9-F084-F5A7278C22EE}"/>
          </ac:picMkLst>
        </pc:picChg>
        <pc:picChg chg="add del mod modCrop">
          <ac:chgData name="Mason, Bryan" userId="05f57e1d-915f-4782-ba10-b31dd3da59fe" providerId="ADAL" clId="{52A110F9-8E6E-4200-B2B9-E1D5871DD823}" dt="2024-10-07T15:19:38.858" v="1663" actId="21"/>
          <ac:picMkLst>
            <pc:docMk/>
            <pc:sldMk cId="1397025925" sldId="321"/>
            <ac:picMk id="12" creationId="{BC92E6C0-272F-85AE-D63A-68D7368BA334}"/>
          </ac:picMkLst>
        </pc:picChg>
      </pc:sldChg>
      <pc:sldChg chg="addSp delSp modSp add mod ord modAnim modNotesTx">
        <pc:chgData name="Mason, Bryan" userId="05f57e1d-915f-4782-ba10-b31dd3da59fe" providerId="ADAL" clId="{52A110F9-8E6E-4200-B2B9-E1D5871DD823}" dt="2024-10-06T19:55:17.163" v="1322" actId="6549"/>
        <pc:sldMkLst>
          <pc:docMk/>
          <pc:sldMk cId="1097488918" sldId="322"/>
        </pc:sldMkLst>
        <pc:spChg chg="mod">
          <ac:chgData name="Mason, Bryan" userId="05f57e1d-915f-4782-ba10-b31dd3da59fe" providerId="ADAL" clId="{52A110F9-8E6E-4200-B2B9-E1D5871DD823}" dt="2024-10-06T19:54:49.994" v="1321"/>
          <ac:spMkLst>
            <pc:docMk/>
            <pc:sldMk cId="1097488918" sldId="322"/>
            <ac:spMk id="2" creationId="{298128AA-4A80-4DD2-9F43-AB9C804D5B60}"/>
          </ac:spMkLst>
        </pc:spChg>
        <pc:spChg chg="add del mod">
          <ac:chgData name="Mason, Bryan" userId="05f57e1d-915f-4782-ba10-b31dd3da59fe" providerId="ADAL" clId="{52A110F9-8E6E-4200-B2B9-E1D5871DD823}" dt="2024-09-18T15:21:03.610" v="53"/>
          <ac:spMkLst>
            <pc:docMk/>
            <pc:sldMk cId="1097488918" sldId="322"/>
            <ac:spMk id="3" creationId="{40A014E4-6F2B-4893-9687-5EDADAE5B51B}"/>
          </ac:spMkLst>
        </pc:spChg>
        <pc:spChg chg="mod">
          <ac:chgData name="Mason, Bryan" userId="05f57e1d-915f-4782-ba10-b31dd3da59fe" providerId="ADAL" clId="{52A110F9-8E6E-4200-B2B9-E1D5871DD823}" dt="2024-10-06T19:54:49.994" v="1321"/>
          <ac:spMkLst>
            <pc:docMk/>
            <pc:sldMk cId="1097488918" sldId="322"/>
            <ac:spMk id="4" creationId="{E040FBBC-C974-46C1-AEE9-5A9E8A74ECA6}"/>
          </ac:spMkLst>
        </pc:spChg>
        <pc:spChg chg="add mod">
          <ac:chgData name="Mason, Bryan" userId="05f57e1d-915f-4782-ba10-b31dd3da59fe" providerId="ADAL" clId="{52A110F9-8E6E-4200-B2B9-E1D5871DD823}" dt="2024-09-18T15:20:44.334" v="49"/>
          <ac:spMkLst>
            <pc:docMk/>
            <pc:sldMk cId="1097488918" sldId="322"/>
            <ac:spMk id="5" creationId="{072D8461-62B8-ED37-E6DF-18A0A4B94DA9}"/>
          </ac:spMkLst>
        </pc:spChg>
        <pc:spChg chg="add mod">
          <ac:chgData name="Mason, Bryan" userId="05f57e1d-915f-4782-ba10-b31dd3da59fe" providerId="ADAL" clId="{52A110F9-8E6E-4200-B2B9-E1D5871DD823}" dt="2024-10-06T19:44:24.988" v="1304" actId="6549"/>
          <ac:spMkLst>
            <pc:docMk/>
            <pc:sldMk cId="1097488918" sldId="322"/>
            <ac:spMk id="6" creationId="{04834319-3549-9959-41F7-50A10EC247CC}"/>
          </ac:spMkLst>
        </pc:spChg>
        <pc:picChg chg="add mod ord">
          <ac:chgData name="Mason, Bryan" userId="05f57e1d-915f-4782-ba10-b31dd3da59fe" providerId="ADAL" clId="{52A110F9-8E6E-4200-B2B9-E1D5871DD823}" dt="2024-10-06T19:44:35.872" v="1306" actId="1076"/>
          <ac:picMkLst>
            <pc:docMk/>
            <pc:sldMk cId="1097488918" sldId="322"/>
            <ac:picMk id="9" creationId="{378C3580-2D6C-EEBB-8E1F-FA9551F13A57}"/>
          </ac:picMkLst>
        </pc:picChg>
        <pc:picChg chg="add mod">
          <ac:chgData name="Mason, Bryan" userId="05f57e1d-915f-4782-ba10-b31dd3da59fe" providerId="ADAL" clId="{52A110F9-8E6E-4200-B2B9-E1D5871DD823}" dt="2024-10-06T19:44:38.892" v="1307" actId="1076"/>
          <ac:picMkLst>
            <pc:docMk/>
            <pc:sldMk cId="1097488918" sldId="322"/>
            <ac:picMk id="11" creationId="{41FD6135-38F4-6218-0ABA-B310ED14E20B}"/>
          </ac:picMkLst>
        </pc:picChg>
      </pc:sldChg>
      <pc:sldChg chg="modSp add mod ord modShow">
        <pc:chgData name="Mason, Bryan" userId="05f57e1d-915f-4782-ba10-b31dd3da59fe" providerId="ADAL" clId="{52A110F9-8E6E-4200-B2B9-E1D5871DD823}" dt="2024-10-06T20:42:28.802" v="1538"/>
        <pc:sldMkLst>
          <pc:docMk/>
          <pc:sldMk cId="3910916751" sldId="323"/>
        </pc:sldMkLst>
        <pc:spChg chg="mod">
          <ac:chgData name="Mason, Bryan" userId="05f57e1d-915f-4782-ba10-b31dd3da59fe" providerId="ADAL" clId="{52A110F9-8E6E-4200-B2B9-E1D5871DD823}" dt="2024-10-06T19:54:49.994" v="1321"/>
          <ac:spMkLst>
            <pc:docMk/>
            <pc:sldMk cId="3910916751" sldId="323"/>
            <ac:spMk id="2" creationId="{298128AA-4A80-4DD2-9F43-AB9C804D5B60}"/>
          </ac:spMkLst>
        </pc:spChg>
        <pc:spChg chg="mod">
          <ac:chgData name="Mason, Bryan" userId="05f57e1d-915f-4782-ba10-b31dd3da59fe" providerId="ADAL" clId="{52A110F9-8E6E-4200-B2B9-E1D5871DD823}" dt="2024-09-18T15:38:05.604" v="149" actId="27636"/>
          <ac:spMkLst>
            <pc:docMk/>
            <pc:sldMk cId="3910916751" sldId="323"/>
            <ac:spMk id="3" creationId="{40A014E4-6F2B-4893-9687-5EDADAE5B51B}"/>
          </ac:spMkLst>
        </pc:spChg>
        <pc:spChg chg="mod">
          <ac:chgData name="Mason, Bryan" userId="05f57e1d-915f-4782-ba10-b31dd3da59fe" providerId="ADAL" clId="{52A110F9-8E6E-4200-B2B9-E1D5871DD823}" dt="2024-10-06T19:54:49.994" v="1321"/>
          <ac:spMkLst>
            <pc:docMk/>
            <pc:sldMk cId="3910916751" sldId="323"/>
            <ac:spMk id="4" creationId="{E040FBBC-C974-46C1-AEE9-5A9E8A74ECA6}"/>
          </ac:spMkLst>
        </pc:spChg>
      </pc:sldChg>
      <pc:sldChg chg="addSp modSp add mod ord">
        <pc:chgData name="Mason, Bryan" userId="05f57e1d-915f-4782-ba10-b31dd3da59fe" providerId="ADAL" clId="{52A110F9-8E6E-4200-B2B9-E1D5871DD823}" dt="2024-10-06T21:14:20.282" v="1619"/>
        <pc:sldMkLst>
          <pc:docMk/>
          <pc:sldMk cId="666012283" sldId="324"/>
        </pc:sldMkLst>
        <pc:spChg chg="mod">
          <ac:chgData name="Mason, Bryan" userId="05f57e1d-915f-4782-ba10-b31dd3da59fe" providerId="ADAL" clId="{52A110F9-8E6E-4200-B2B9-E1D5871DD823}" dt="2024-10-06T19:54:49.994" v="1321"/>
          <ac:spMkLst>
            <pc:docMk/>
            <pc:sldMk cId="666012283" sldId="324"/>
            <ac:spMk id="2" creationId="{298128AA-4A80-4DD2-9F43-AB9C804D5B60}"/>
          </ac:spMkLst>
        </pc:spChg>
        <pc:spChg chg="mod">
          <ac:chgData name="Mason, Bryan" userId="05f57e1d-915f-4782-ba10-b31dd3da59fe" providerId="ADAL" clId="{52A110F9-8E6E-4200-B2B9-E1D5871DD823}" dt="2024-10-06T20:45:15.967" v="1552" actId="20577"/>
          <ac:spMkLst>
            <pc:docMk/>
            <pc:sldMk cId="666012283" sldId="324"/>
            <ac:spMk id="3" creationId="{40A014E4-6F2B-4893-9687-5EDADAE5B51B}"/>
          </ac:spMkLst>
        </pc:spChg>
        <pc:spChg chg="mod">
          <ac:chgData name="Mason, Bryan" userId="05f57e1d-915f-4782-ba10-b31dd3da59fe" providerId="ADAL" clId="{52A110F9-8E6E-4200-B2B9-E1D5871DD823}" dt="2024-10-06T19:54:49.994" v="1321"/>
          <ac:spMkLst>
            <pc:docMk/>
            <pc:sldMk cId="666012283" sldId="324"/>
            <ac:spMk id="4" creationId="{E040FBBC-C974-46C1-AEE9-5A9E8A74ECA6}"/>
          </ac:spMkLst>
        </pc:spChg>
        <pc:picChg chg="add mod">
          <ac:chgData name="Mason, Bryan" userId="05f57e1d-915f-4782-ba10-b31dd3da59fe" providerId="ADAL" clId="{52A110F9-8E6E-4200-B2B9-E1D5871DD823}" dt="2024-10-06T20:45:04.631" v="1551" actId="1076"/>
          <ac:picMkLst>
            <pc:docMk/>
            <pc:sldMk cId="666012283" sldId="324"/>
            <ac:picMk id="6" creationId="{F00E09B7-6877-97DE-2F8A-A14B5BCDD8A1}"/>
          </ac:picMkLst>
        </pc:picChg>
      </pc:sldChg>
      <pc:sldChg chg="modSp add mod ord">
        <pc:chgData name="Mason, Bryan" userId="05f57e1d-915f-4782-ba10-b31dd3da59fe" providerId="ADAL" clId="{52A110F9-8E6E-4200-B2B9-E1D5871DD823}" dt="2024-10-06T21:14:13.495" v="1617"/>
        <pc:sldMkLst>
          <pc:docMk/>
          <pc:sldMk cId="3893908158" sldId="325"/>
        </pc:sldMkLst>
        <pc:spChg chg="mod">
          <ac:chgData name="Mason, Bryan" userId="05f57e1d-915f-4782-ba10-b31dd3da59fe" providerId="ADAL" clId="{52A110F9-8E6E-4200-B2B9-E1D5871DD823}" dt="2024-10-06T19:54:49.994" v="1321"/>
          <ac:spMkLst>
            <pc:docMk/>
            <pc:sldMk cId="3893908158" sldId="325"/>
            <ac:spMk id="2" creationId="{298128AA-4A80-4DD2-9F43-AB9C804D5B60}"/>
          </ac:spMkLst>
        </pc:spChg>
        <pc:spChg chg="mod">
          <ac:chgData name="Mason, Bryan" userId="05f57e1d-915f-4782-ba10-b31dd3da59fe" providerId="ADAL" clId="{52A110F9-8E6E-4200-B2B9-E1D5871DD823}" dt="2024-09-18T15:39:54.344" v="227" actId="20577"/>
          <ac:spMkLst>
            <pc:docMk/>
            <pc:sldMk cId="3893908158" sldId="325"/>
            <ac:spMk id="3" creationId="{40A014E4-6F2B-4893-9687-5EDADAE5B51B}"/>
          </ac:spMkLst>
        </pc:spChg>
        <pc:spChg chg="mod">
          <ac:chgData name="Mason, Bryan" userId="05f57e1d-915f-4782-ba10-b31dd3da59fe" providerId="ADAL" clId="{52A110F9-8E6E-4200-B2B9-E1D5871DD823}" dt="2024-10-06T19:54:49.994" v="1321"/>
          <ac:spMkLst>
            <pc:docMk/>
            <pc:sldMk cId="3893908158" sldId="325"/>
            <ac:spMk id="4" creationId="{E040FBBC-C974-46C1-AEE9-5A9E8A74ECA6}"/>
          </ac:spMkLst>
        </pc:spChg>
      </pc:sldChg>
      <pc:sldChg chg="modSp add mod modAnim">
        <pc:chgData name="Mason, Bryan" userId="05f57e1d-915f-4782-ba10-b31dd3da59fe" providerId="ADAL" clId="{52A110F9-8E6E-4200-B2B9-E1D5871DD823}" dt="2024-10-06T21:19:13.036" v="1662"/>
        <pc:sldMkLst>
          <pc:docMk/>
          <pc:sldMk cId="1727955860" sldId="326"/>
        </pc:sldMkLst>
        <pc:spChg chg="mod">
          <ac:chgData name="Mason, Bryan" userId="05f57e1d-915f-4782-ba10-b31dd3da59fe" providerId="ADAL" clId="{52A110F9-8E6E-4200-B2B9-E1D5871DD823}" dt="2024-10-06T19:54:49.994" v="1321"/>
          <ac:spMkLst>
            <pc:docMk/>
            <pc:sldMk cId="1727955860" sldId="326"/>
            <ac:spMk id="2" creationId="{298128AA-4A80-4DD2-9F43-AB9C804D5B60}"/>
          </ac:spMkLst>
        </pc:spChg>
        <pc:spChg chg="mod">
          <ac:chgData name="Mason, Bryan" userId="05f57e1d-915f-4782-ba10-b31dd3da59fe" providerId="ADAL" clId="{52A110F9-8E6E-4200-B2B9-E1D5871DD823}" dt="2024-10-04T19:08:07.044" v="913" actId="20577"/>
          <ac:spMkLst>
            <pc:docMk/>
            <pc:sldMk cId="1727955860" sldId="326"/>
            <ac:spMk id="3" creationId="{40A014E4-6F2B-4893-9687-5EDADAE5B51B}"/>
          </ac:spMkLst>
        </pc:spChg>
        <pc:spChg chg="mod">
          <ac:chgData name="Mason, Bryan" userId="05f57e1d-915f-4782-ba10-b31dd3da59fe" providerId="ADAL" clId="{52A110F9-8E6E-4200-B2B9-E1D5871DD823}" dt="2024-10-06T19:54:49.994" v="1321"/>
          <ac:spMkLst>
            <pc:docMk/>
            <pc:sldMk cId="1727955860" sldId="326"/>
            <ac:spMk id="4" creationId="{E040FBBC-C974-46C1-AEE9-5A9E8A74ECA6}"/>
          </ac:spMkLst>
        </pc:spChg>
      </pc:sldChg>
      <pc:sldChg chg="addSp modSp add mod ord">
        <pc:chgData name="Mason, Bryan" userId="05f57e1d-915f-4782-ba10-b31dd3da59fe" providerId="ADAL" clId="{52A110F9-8E6E-4200-B2B9-E1D5871DD823}" dt="2024-10-06T20:28:30.677" v="1498" actId="20577"/>
        <pc:sldMkLst>
          <pc:docMk/>
          <pc:sldMk cId="3850210851" sldId="327"/>
        </pc:sldMkLst>
        <pc:spChg chg="mod">
          <ac:chgData name="Mason, Bryan" userId="05f57e1d-915f-4782-ba10-b31dd3da59fe" providerId="ADAL" clId="{52A110F9-8E6E-4200-B2B9-E1D5871DD823}" dt="2024-10-06T20:28:30.677" v="1498" actId="20577"/>
          <ac:spMkLst>
            <pc:docMk/>
            <pc:sldMk cId="3850210851" sldId="327"/>
            <ac:spMk id="2" creationId="{298128AA-4A80-4DD2-9F43-AB9C804D5B60}"/>
          </ac:spMkLst>
        </pc:spChg>
        <pc:spChg chg="mod">
          <ac:chgData name="Mason, Bryan" userId="05f57e1d-915f-4782-ba10-b31dd3da59fe" providerId="ADAL" clId="{52A110F9-8E6E-4200-B2B9-E1D5871DD823}" dt="2024-10-06T20:28:04.453" v="1438" actId="27636"/>
          <ac:spMkLst>
            <pc:docMk/>
            <pc:sldMk cId="3850210851" sldId="327"/>
            <ac:spMk id="3" creationId="{40A014E4-6F2B-4893-9687-5EDADAE5B51B}"/>
          </ac:spMkLst>
        </pc:spChg>
        <pc:spChg chg="mod">
          <ac:chgData name="Mason, Bryan" userId="05f57e1d-915f-4782-ba10-b31dd3da59fe" providerId="ADAL" clId="{52A110F9-8E6E-4200-B2B9-E1D5871DD823}" dt="2024-10-06T19:54:49.994" v="1321"/>
          <ac:spMkLst>
            <pc:docMk/>
            <pc:sldMk cId="3850210851" sldId="327"/>
            <ac:spMk id="4" creationId="{E040FBBC-C974-46C1-AEE9-5A9E8A74ECA6}"/>
          </ac:spMkLst>
        </pc:spChg>
        <pc:picChg chg="add mod">
          <ac:chgData name="Mason, Bryan" userId="05f57e1d-915f-4782-ba10-b31dd3da59fe" providerId="ADAL" clId="{52A110F9-8E6E-4200-B2B9-E1D5871DD823}" dt="2024-10-06T20:27:50.839" v="1433" actId="1076"/>
          <ac:picMkLst>
            <pc:docMk/>
            <pc:sldMk cId="3850210851" sldId="327"/>
            <ac:picMk id="6" creationId="{3DAC806D-B973-E35B-1B96-56E3BD849824}"/>
          </ac:picMkLst>
        </pc:picChg>
      </pc:sldChg>
      <pc:sldChg chg="addSp delSp modSp mod modAnim">
        <pc:chgData name="Mason, Bryan" userId="05f57e1d-915f-4782-ba10-b31dd3da59fe" providerId="ADAL" clId="{52A110F9-8E6E-4200-B2B9-E1D5871DD823}" dt="2024-10-06T19:54:49.994" v="1321"/>
        <pc:sldMkLst>
          <pc:docMk/>
          <pc:sldMk cId="3496570647" sldId="328"/>
        </pc:sldMkLst>
        <pc:spChg chg="mod">
          <ac:chgData name="Mason, Bryan" userId="05f57e1d-915f-4782-ba10-b31dd3da59fe" providerId="ADAL" clId="{52A110F9-8E6E-4200-B2B9-E1D5871DD823}" dt="2024-10-06T19:54:49.994" v="1321"/>
          <ac:spMkLst>
            <pc:docMk/>
            <pc:sldMk cId="3496570647" sldId="328"/>
            <ac:spMk id="2" creationId="{298128AA-4A80-4DD2-9F43-AB9C804D5B60}"/>
          </ac:spMkLst>
        </pc:spChg>
        <pc:spChg chg="del mod">
          <ac:chgData name="Mason, Bryan" userId="05f57e1d-915f-4782-ba10-b31dd3da59fe" providerId="ADAL" clId="{52A110F9-8E6E-4200-B2B9-E1D5871DD823}" dt="2024-10-04T17:53:56.299" v="569"/>
          <ac:spMkLst>
            <pc:docMk/>
            <pc:sldMk cId="3496570647" sldId="328"/>
            <ac:spMk id="3" creationId="{40A014E4-6F2B-4893-9687-5EDADAE5B51B}"/>
          </ac:spMkLst>
        </pc:spChg>
        <pc:spChg chg="mod">
          <ac:chgData name="Mason, Bryan" userId="05f57e1d-915f-4782-ba10-b31dd3da59fe" providerId="ADAL" clId="{52A110F9-8E6E-4200-B2B9-E1D5871DD823}" dt="2024-10-06T19:54:49.994" v="1321"/>
          <ac:spMkLst>
            <pc:docMk/>
            <pc:sldMk cId="3496570647" sldId="328"/>
            <ac:spMk id="4" creationId="{E040FBBC-C974-46C1-AEE9-5A9E8A74ECA6}"/>
          </ac:spMkLst>
        </pc:spChg>
        <pc:spChg chg="add del mod">
          <ac:chgData name="Mason, Bryan" userId="05f57e1d-915f-4782-ba10-b31dd3da59fe" providerId="ADAL" clId="{52A110F9-8E6E-4200-B2B9-E1D5871DD823}" dt="2024-10-04T17:57:55.777" v="595"/>
          <ac:spMkLst>
            <pc:docMk/>
            <pc:sldMk cId="3496570647" sldId="328"/>
            <ac:spMk id="8" creationId="{6B44CF31-EF85-BBFA-E955-635943C6347B}"/>
          </ac:spMkLst>
        </pc:spChg>
        <pc:spChg chg="add del mod">
          <ac:chgData name="Mason, Bryan" userId="05f57e1d-915f-4782-ba10-b31dd3da59fe" providerId="ADAL" clId="{52A110F9-8E6E-4200-B2B9-E1D5871DD823}" dt="2024-10-04T18:00:03.903" v="615"/>
          <ac:spMkLst>
            <pc:docMk/>
            <pc:sldMk cId="3496570647" sldId="328"/>
            <ac:spMk id="12" creationId="{1F302973-F384-0D89-E6E6-E4728994DD76}"/>
          </ac:spMkLst>
        </pc:spChg>
        <pc:spChg chg="add del mod">
          <ac:chgData name="Mason, Bryan" userId="05f57e1d-915f-4782-ba10-b31dd3da59fe" providerId="ADAL" clId="{52A110F9-8E6E-4200-B2B9-E1D5871DD823}" dt="2024-10-04T18:02:24.442" v="623"/>
          <ac:spMkLst>
            <pc:docMk/>
            <pc:sldMk cId="3496570647" sldId="328"/>
            <ac:spMk id="16" creationId="{C0A99E91-1C27-F321-BBF5-0C196E66281E}"/>
          </ac:spMkLst>
        </pc:spChg>
        <pc:spChg chg="add mod">
          <ac:chgData name="Mason, Bryan" userId="05f57e1d-915f-4782-ba10-b31dd3da59fe" providerId="ADAL" clId="{52A110F9-8E6E-4200-B2B9-E1D5871DD823}" dt="2024-10-04T18:24:21.490" v="702" actId="1037"/>
          <ac:spMkLst>
            <pc:docMk/>
            <pc:sldMk cId="3496570647" sldId="328"/>
            <ac:spMk id="25" creationId="{BA55E2BB-6C44-6C7D-3770-3FB743ED4D02}"/>
          </ac:spMkLst>
        </pc:spChg>
        <pc:spChg chg="add mod">
          <ac:chgData name="Mason, Bryan" userId="05f57e1d-915f-4782-ba10-b31dd3da59fe" providerId="ADAL" clId="{52A110F9-8E6E-4200-B2B9-E1D5871DD823}" dt="2024-10-04T18:24:27.242" v="705" actId="1038"/>
          <ac:spMkLst>
            <pc:docMk/>
            <pc:sldMk cId="3496570647" sldId="328"/>
            <ac:spMk id="26" creationId="{9C24735C-C364-8394-A0B2-6195464089C6}"/>
          </ac:spMkLst>
        </pc:spChg>
        <pc:spChg chg="add mod">
          <ac:chgData name="Mason, Bryan" userId="05f57e1d-915f-4782-ba10-b31dd3da59fe" providerId="ADAL" clId="{52A110F9-8E6E-4200-B2B9-E1D5871DD823}" dt="2024-10-04T18:24:44.192" v="726" actId="1037"/>
          <ac:spMkLst>
            <pc:docMk/>
            <pc:sldMk cId="3496570647" sldId="328"/>
            <ac:spMk id="27" creationId="{978F590E-3F6E-28C7-A124-A4AD58CA1CD4}"/>
          </ac:spMkLst>
        </pc:spChg>
        <pc:spChg chg="add del mod">
          <ac:chgData name="Mason, Bryan" userId="05f57e1d-915f-4782-ba10-b31dd3da59fe" providerId="ADAL" clId="{52A110F9-8E6E-4200-B2B9-E1D5871DD823}" dt="2024-10-04T18:24:47.016" v="727" actId="478"/>
          <ac:spMkLst>
            <pc:docMk/>
            <pc:sldMk cId="3496570647" sldId="328"/>
            <ac:spMk id="28" creationId="{891BB792-A864-6E9D-6BF8-C24CFF1E2B98}"/>
          </ac:spMkLst>
        </pc:spChg>
        <pc:spChg chg="add del mod">
          <ac:chgData name="Mason, Bryan" userId="05f57e1d-915f-4782-ba10-b31dd3da59fe" providerId="ADAL" clId="{52A110F9-8E6E-4200-B2B9-E1D5871DD823}" dt="2024-10-04T18:24:48.027" v="728" actId="478"/>
          <ac:spMkLst>
            <pc:docMk/>
            <pc:sldMk cId="3496570647" sldId="328"/>
            <ac:spMk id="29" creationId="{DDF77F37-8C4E-3B4D-0ABE-1913E442F100}"/>
          </ac:spMkLst>
        </pc:spChg>
        <pc:spChg chg="add mod">
          <ac:chgData name="Mason, Bryan" userId="05f57e1d-915f-4782-ba10-b31dd3da59fe" providerId="ADAL" clId="{52A110F9-8E6E-4200-B2B9-E1D5871DD823}" dt="2024-10-04T18:25:04.684" v="734" actId="1036"/>
          <ac:spMkLst>
            <pc:docMk/>
            <pc:sldMk cId="3496570647" sldId="328"/>
            <ac:spMk id="30" creationId="{8F411509-D0FF-9F01-CE06-650E656163CA}"/>
          </ac:spMkLst>
        </pc:spChg>
        <pc:spChg chg="add mod">
          <ac:chgData name="Mason, Bryan" userId="05f57e1d-915f-4782-ba10-b31dd3da59fe" providerId="ADAL" clId="{52A110F9-8E6E-4200-B2B9-E1D5871DD823}" dt="2024-10-06T19:45:44.008" v="1308" actId="1582"/>
          <ac:spMkLst>
            <pc:docMk/>
            <pc:sldMk cId="3496570647" sldId="328"/>
            <ac:spMk id="31" creationId="{8250D32C-D1C0-CC16-2359-B465AACAEA45}"/>
          </ac:spMkLst>
        </pc:spChg>
        <pc:grpChg chg="mod">
          <ac:chgData name="Mason, Bryan" userId="05f57e1d-915f-4782-ba10-b31dd3da59fe" providerId="ADAL" clId="{52A110F9-8E6E-4200-B2B9-E1D5871DD823}" dt="2024-10-04T18:19:36.117" v="653"/>
          <ac:grpSpMkLst>
            <pc:docMk/>
            <pc:sldMk cId="3496570647" sldId="328"/>
            <ac:grpSpMk id="21" creationId="{978630D1-FD87-CB48-4C9E-B09E349D276E}"/>
          </ac:grpSpMkLst>
        </pc:grpChg>
        <pc:grpChg chg="mod">
          <ac:chgData name="Mason, Bryan" userId="05f57e1d-915f-4782-ba10-b31dd3da59fe" providerId="ADAL" clId="{52A110F9-8E6E-4200-B2B9-E1D5871DD823}" dt="2024-10-04T18:20:00.636" v="659"/>
          <ac:grpSpMkLst>
            <pc:docMk/>
            <pc:sldMk cId="3496570647" sldId="328"/>
            <ac:grpSpMk id="24" creationId="{D74B153B-7B9A-B483-882D-418B95321B06}"/>
          </ac:grpSpMkLst>
        </pc:grpChg>
        <pc:graphicFrameChg chg="add del mod modGraphic">
          <ac:chgData name="Mason, Bryan" userId="05f57e1d-915f-4782-ba10-b31dd3da59fe" providerId="ADAL" clId="{52A110F9-8E6E-4200-B2B9-E1D5871DD823}" dt="2024-10-04T17:55:14.203" v="576" actId="478"/>
          <ac:graphicFrameMkLst>
            <pc:docMk/>
            <pc:sldMk cId="3496570647" sldId="328"/>
            <ac:graphicFrameMk id="5" creationId="{EE6D8D48-07BA-732A-E947-E247EAC68C58}"/>
          </ac:graphicFrameMkLst>
        </pc:graphicFrameChg>
        <pc:graphicFrameChg chg="add mod">
          <ac:chgData name="Mason, Bryan" userId="05f57e1d-915f-4782-ba10-b31dd3da59fe" providerId="ADAL" clId="{52A110F9-8E6E-4200-B2B9-E1D5871DD823}" dt="2024-10-04T17:57:55.713" v="594"/>
          <ac:graphicFrameMkLst>
            <pc:docMk/>
            <pc:sldMk cId="3496570647" sldId="328"/>
            <ac:graphicFrameMk id="9" creationId="{4FACEE9A-038A-D284-233E-D5A2F2076BAB}"/>
          </ac:graphicFrameMkLst>
        </pc:graphicFrameChg>
        <pc:graphicFrameChg chg="add del mod modGraphic">
          <ac:chgData name="Mason, Bryan" userId="05f57e1d-915f-4782-ba10-b31dd3da59fe" providerId="ADAL" clId="{52A110F9-8E6E-4200-B2B9-E1D5871DD823}" dt="2024-10-04T17:59:50.662" v="606" actId="478"/>
          <ac:graphicFrameMkLst>
            <pc:docMk/>
            <pc:sldMk cId="3496570647" sldId="328"/>
            <ac:graphicFrameMk id="10" creationId="{0F5BB90A-708F-937F-8CBC-1850FED3E900}"/>
          </ac:graphicFrameMkLst>
        </pc:graphicFrameChg>
        <pc:graphicFrameChg chg="add mod">
          <ac:chgData name="Mason, Bryan" userId="05f57e1d-915f-4782-ba10-b31dd3da59fe" providerId="ADAL" clId="{52A110F9-8E6E-4200-B2B9-E1D5871DD823}" dt="2024-10-04T18:00:03.838" v="614"/>
          <ac:graphicFrameMkLst>
            <pc:docMk/>
            <pc:sldMk cId="3496570647" sldId="328"/>
            <ac:graphicFrameMk id="13" creationId="{40825A48-1F9A-86BB-C0B9-519D3B264D89}"/>
          </ac:graphicFrameMkLst>
        </pc:graphicFrameChg>
        <pc:graphicFrameChg chg="add del mod modGraphic">
          <ac:chgData name="Mason, Bryan" userId="05f57e1d-915f-4782-ba10-b31dd3da59fe" providerId="ADAL" clId="{52A110F9-8E6E-4200-B2B9-E1D5871DD823}" dt="2024-10-04T18:02:14.720" v="618" actId="478"/>
          <ac:graphicFrameMkLst>
            <pc:docMk/>
            <pc:sldMk cId="3496570647" sldId="328"/>
            <ac:graphicFrameMk id="14" creationId="{89F42BA8-8C7D-506C-7100-EF6E434A03C8}"/>
          </ac:graphicFrameMkLst>
        </pc:graphicFrameChg>
        <pc:graphicFrameChg chg="add mod">
          <ac:chgData name="Mason, Bryan" userId="05f57e1d-915f-4782-ba10-b31dd3da59fe" providerId="ADAL" clId="{52A110F9-8E6E-4200-B2B9-E1D5871DD823}" dt="2024-10-04T18:02:24.383" v="622"/>
          <ac:graphicFrameMkLst>
            <pc:docMk/>
            <pc:sldMk cId="3496570647" sldId="328"/>
            <ac:graphicFrameMk id="17" creationId="{F63EEF4F-8B7F-5A77-11FE-310AF06D24C0}"/>
          </ac:graphicFrameMkLst>
        </pc:graphicFrameChg>
        <pc:graphicFrameChg chg="add mod modGraphic">
          <ac:chgData name="Mason, Bryan" userId="05f57e1d-915f-4782-ba10-b31dd3da59fe" providerId="ADAL" clId="{52A110F9-8E6E-4200-B2B9-E1D5871DD823}" dt="2024-10-06T19:50:40.487" v="1313" actId="20577"/>
          <ac:graphicFrameMkLst>
            <pc:docMk/>
            <pc:sldMk cId="3496570647" sldId="328"/>
            <ac:graphicFrameMk id="18" creationId="{E7BAAA51-643E-A153-A933-831305929694}"/>
          </ac:graphicFrameMkLst>
        </pc:graphicFrameChg>
        <pc:picChg chg="mod modCrop">
          <ac:chgData name="Mason, Bryan" userId="05f57e1d-915f-4782-ba10-b31dd3da59fe" providerId="ADAL" clId="{52A110F9-8E6E-4200-B2B9-E1D5871DD823}" dt="2024-10-04T18:24:00.724" v="694" actId="14100"/>
          <ac:picMkLst>
            <pc:docMk/>
            <pc:sldMk cId="3496570647" sldId="328"/>
            <ac:picMk id="6" creationId="{3A433ADA-9360-21B4-0C30-0AEE7B78B48C}"/>
          </ac:picMkLst>
        </pc:picChg>
        <pc:picChg chg="add del mod">
          <ac:chgData name="Mason, Bryan" userId="05f57e1d-915f-4782-ba10-b31dd3da59fe" providerId="ADAL" clId="{52A110F9-8E6E-4200-B2B9-E1D5871DD823}" dt="2024-10-04T19:02:27.629" v="846" actId="22"/>
          <ac:picMkLst>
            <pc:docMk/>
            <pc:sldMk cId="3496570647" sldId="328"/>
            <ac:picMk id="33" creationId="{2FCC08DC-30CD-F3D5-E764-11E11A629415}"/>
          </ac:picMkLst>
        </pc:picChg>
        <pc:inkChg chg="add del mod">
          <ac:chgData name="Mason, Bryan" userId="05f57e1d-915f-4782-ba10-b31dd3da59fe" providerId="ADAL" clId="{52A110F9-8E6E-4200-B2B9-E1D5871DD823}" dt="2024-10-04T18:19:36.554" v="654" actId="9405"/>
          <ac:inkMkLst>
            <pc:docMk/>
            <pc:sldMk cId="3496570647" sldId="328"/>
            <ac:inkMk id="19" creationId="{A1B6DE75-AA14-5362-22D4-3C59F5763251}"/>
          </ac:inkMkLst>
        </pc:inkChg>
        <pc:inkChg chg="add del mod">
          <ac:chgData name="Mason, Bryan" userId="05f57e1d-915f-4782-ba10-b31dd3da59fe" providerId="ADAL" clId="{52A110F9-8E6E-4200-B2B9-E1D5871DD823}" dt="2024-10-04T18:19:36.117" v="653"/>
          <ac:inkMkLst>
            <pc:docMk/>
            <pc:sldMk cId="3496570647" sldId="328"/>
            <ac:inkMk id="20" creationId="{D7CA480C-8F47-34FD-353F-42F72718BF78}"/>
          </ac:inkMkLst>
        </pc:inkChg>
        <pc:inkChg chg="add del mod">
          <ac:chgData name="Mason, Bryan" userId="05f57e1d-915f-4782-ba10-b31dd3da59fe" providerId="ADAL" clId="{52A110F9-8E6E-4200-B2B9-E1D5871DD823}" dt="2024-10-04T18:20:01.074" v="660" actId="9405"/>
          <ac:inkMkLst>
            <pc:docMk/>
            <pc:sldMk cId="3496570647" sldId="328"/>
            <ac:inkMk id="22" creationId="{6B25029F-7CE7-BC4A-B6C3-4088802E122B}"/>
          </ac:inkMkLst>
        </pc:inkChg>
        <pc:inkChg chg="add del mod">
          <ac:chgData name="Mason, Bryan" userId="05f57e1d-915f-4782-ba10-b31dd3da59fe" providerId="ADAL" clId="{52A110F9-8E6E-4200-B2B9-E1D5871DD823}" dt="2024-10-04T18:20:00.636" v="659"/>
          <ac:inkMkLst>
            <pc:docMk/>
            <pc:sldMk cId="3496570647" sldId="328"/>
            <ac:inkMk id="23" creationId="{28EDE823-FCB2-7745-FB6F-A3A8F4A2980F}"/>
          </ac:inkMkLst>
        </pc:inkChg>
      </pc:sldChg>
      <pc:sldChg chg="add del">
        <pc:chgData name="Mason, Bryan" userId="05f57e1d-915f-4782-ba10-b31dd3da59fe" providerId="ADAL" clId="{52A110F9-8E6E-4200-B2B9-E1D5871DD823}" dt="2024-10-04T18:31:53.779" v="765" actId="47"/>
        <pc:sldMkLst>
          <pc:docMk/>
          <pc:sldMk cId="1568249089" sldId="329"/>
        </pc:sldMkLst>
      </pc:sldChg>
      <pc:sldChg chg="addSp delSp modSp add mod delAnim modAnim">
        <pc:chgData name="Mason, Bryan" userId="05f57e1d-915f-4782-ba10-b31dd3da59fe" providerId="ADAL" clId="{52A110F9-8E6E-4200-B2B9-E1D5871DD823}" dt="2024-10-06T19:54:49.994" v="1321"/>
        <pc:sldMkLst>
          <pc:docMk/>
          <pc:sldMk cId="4000555973" sldId="329"/>
        </pc:sldMkLst>
        <pc:spChg chg="mod">
          <ac:chgData name="Mason, Bryan" userId="05f57e1d-915f-4782-ba10-b31dd3da59fe" providerId="ADAL" clId="{52A110F9-8E6E-4200-B2B9-E1D5871DD823}" dt="2024-10-06T19:54:49.994" v="1321"/>
          <ac:spMkLst>
            <pc:docMk/>
            <pc:sldMk cId="4000555973" sldId="329"/>
            <ac:spMk id="2" creationId="{298128AA-4A80-4DD2-9F43-AB9C804D5B60}"/>
          </ac:spMkLst>
        </pc:spChg>
        <pc:spChg chg="mod">
          <ac:chgData name="Mason, Bryan" userId="05f57e1d-915f-4782-ba10-b31dd3da59fe" providerId="ADAL" clId="{52A110F9-8E6E-4200-B2B9-E1D5871DD823}" dt="2024-10-06T19:54:49.994" v="1321"/>
          <ac:spMkLst>
            <pc:docMk/>
            <pc:sldMk cId="4000555973" sldId="329"/>
            <ac:spMk id="4" creationId="{E040FBBC-C974-46C1-AEE9-5A9E8A74ECA6}"/>
          </ac:spMkLst>
        </pc:spChg>
        <pc:spChg chg="add del mod">
          <ac:chgData name="Mason, Bryan" userId="05f57e1d-915f-4782-ba10-b31dd3da59fe" providerId="ADAL" clId="{52A110F9-8E6E-4200-B2B9-E1D5871DD823}" dt="2024-10-04T19:03:58.388" v="870" actId="478"/>
          <ac:spMkLst>
            <pc:docMk/>
            <pc:sldMk cId="4000555973" sldId="329"/>
            <ac:spMk id="5" creationId="{314786C8-F7CC-016E-6F39-74E3EE68CBC4}"/>
          </ac:spMkLst>
        </pc:spChg>
        <pc:spChg chg="del">
          <ac:chgData name="Mason, Bryan" userId="05f57e1d-915f-4782-ba10-b31dd3da59fe" providerId="ADAL" clId="{52A110F9-8E6E-4200-B2B9-E1D5871DD823}" dt="2024-10-04T19:03:17.192" v="864" actId="478"/>
          <ac:spMkLst>
            <pc:docMk/>
            <pc:sldMk cId="4000555973" sldId="329"/>
            <ac:spMk id="25" creationId="{BA55E2BB-6C44-6C7D-3770-3FB743ED4D02}"/>
          </ac:spMkLst>
        </pc:spChg>
        <pc:spChg chg="del">
          <ac:chgData name="Mason, Bryan" userId="05f57e1d-915f-4782-ba10-b31dd3da59fe" providerId="ADAL" clId="{52A110F9-8E6E-4200-B2B9-E1D5871DD823}" dt="2024-10-04T19:03:17.192" v="864" actId="478"/>
          <ac:spMkLst>
            <pc:docMk/>
            <pc:sldMk cId="4000555973" sldId="329"/>
            <ac:spMk id="26" creationId="{9C24735C-C364-8394-A0B2-6195464089C6}"/>
          </ac:spMkLst>
        </pc:spChg>
        <pc:spChg chg="del">
          <ac:chgData name="Mason, Bryan" userId="05f57e1d-915f-4782-ba10-b31dd3da59fe" providerId="ADAL" clId="{52A110F9-8E6E-4200-B2B9-E1D5871DD823}" dt="2024-10-04T19:03:17.192" v="864" actId="478"/>
          <ac:spMkLst>
            <pc:docMk/>
            <pc:sldMk cId="4000555973" sldId="329"/>
            <ac:spMk id="27" creationId="{978F590E-3F6E-28C7-A124-A4AD58CA1CD4}"/>
          </ac:spMkLst>
        </pc:spChg>
        <pc:spChg chg="del">
          <ac:chgData name="Mason, Bryan" userId="05f57e1d-915f-4782-ba10-b31dd3da59fe" providerId="ADAL" clId="{52A110F9-8E6E-4200-B2B9-E1D5871DD823}" dt="2024-10-04T19:03:17.192" v="864" actId="478"/>
          <ac:spMkLst>
            <pc:docMk/>
            <pc:sldMk cId="4000555973" sldId="329"/>
            <ac:spMk id="30" creationId="{8F411509-D0FF-9F01-CE06-650E656163CA}"/>
          </ac:spMkLst>
        </pc:spChg>
        <pc:spChg chg="del">
          <ac:chgData name="Mason, Bryan" userId="05f57e1d-915f-4782-ba10-b31dd3da59fe" providerId="ADAL" clId="{52A110F9-8E6E-4200-B2B9-E1D5871DD823}" dt="2024-10-04T19:03:17.192" v="864" actId="478"/>
          <ac:spMkLst>
            <pc:docMk/>
            <pc:sldMk cId="4000555973" sldId="329"/>
            <ac:spMk id="31" creationId="{8250D32C-D1C0-CC16-2359-B465AACAEA45}"/>
          </ac:spMkLst>
        </pc:spChg>
        <pc:graphicFrameChg chg="add mod">
          <ac:chgData name="Mason, Bryan" userId="05f57e1d-915f-4782-ba10-b31dd3da59fe" providerId="ADAL" clId="{52A110F9-8E6E-4200-B2B9-E1D5871DD823}" dt="2024-10-06T18:46:39.710" v="930"/>
          <ac:graphicFrameMkLst>
            <pc:docMk/>
            <pc:sldMk cId="4000555973" sldId="329"/>
            <ac:graphicFrameMk id="9" creationId="{F65E3649-2492-D3EF-3383-58C65061984D}"/>
          </ac:graphicFrameMkLst>
        </pc:graphicFrameChg>
        <pc:graphicFrameChg chg="del">
          <ac:chgData name="Mason, Bryan" userId="05f57e1d-915f-4782-ba10-b31dd3da59fe" providerId="ADAL" clId="{52A110F9-8E6E-4200-B2B9-E1D5871DD823}" dt="2024-10-04T19:03:11.642" v="863" actId="478"/>
          <ac:graphicFrameMkLst>
            <pc:docMk/>
            <pc:sldMk cId="4000555973" sldId="329"/>
            <ac:graphicFrameMk id="18" creationId="{E7BAAA51-643E-A153-A933-831305929694}"/>
          </ac:graphicFrameMkLst>
        </pc:graphicFrameChg>
        <pc:picChg chg="del">
          <ac:chgData name="Mason, Bryan" userId="05f57e1d-915f-4782-ba10-b31dd3da59fe" providerId="ADAL" clId="{52A110F9-8E6E-4200-B2B9-E1D5871DD823}" dt="2024-10-04T19:03:09.274" v="862" actId="478"/>
          <ac:picMkLst>
            <pc:docMk/>
            <pc:sldMk cId="4000555973" sldId="329"/>
            <ac:picMk id="6" creationId="{3A433ADA-9360-21B4-0C30-0AEE7B78B48C}"/>
          </ac:picMkLst>
        </pc:picChg>
        <pc:picChg chg="add del mod">
          <ac:chgData name="Mason, Bryan" userId="05f57e1d-915f-4782-ba10-b31dd3da59fe" providerId="ADAL" clId="{52A110F9-8E6E-4200-B2B9-E1D5871DD823}" dt="2024-10-06T18:45:24.611" v="914" actId="478"/>
          <ac:picMkLst>
            <pc:docMk/>
            <pc:sldMk cId="4000555973" sldId="329"/>
            <ac:picMk id="8" creationId="{65D1952D-290E-A24A-1812-9728331A59B0}"/>
          </ac:picMkLst>
        </pc:picChg>
      </pc:sldChg>
      <pc:sldChg chg="addSp delSp modSp add mod delAnim modNotesTx">
        <pc:chgData name="Mason, Bryan" userId="05f57e1d-915f-4782-ba10-b31dd3da59fe" providerId="ADAL" clId="{52A110F9-8E6E-4200-B2B9-E1D5871DD823}" dt="2024-10-06T20:27:06.185" v="1427" actId="1076"/>
        <pc:sldMkLst>
          <pc:docMk/>
          <pc:sldMk cId="3477342275" sldId="330"/>
        </pc:sldMkLst>
        <pc:spChg chg="mod">
          <ac:chgData name="Mason, Bryan" userId="05f57e1d-915f-4782-ba10-b31dd3da59fe" providerId="ADAL" clId="{52A110F9-8E6E-4200-B2B9-E1D5871DD823}" dt="2024-10-06T19:54:49.994" v="1321"/>
          <ac:spMkLst>
            <pc:docMk/>
            <pc:sldMk cId="3477342275" sldId="330"/>
            <ac:spMk id="2" creationId="{298128AA-4A80-4DD2-9F43-AB9C804D5B60}"/>
          </ac:spMkLst>
        </pc:spChg>
        <pc:spChg chg="add mod">
          <ac:chgData name="Mason, Bryan" userId="05f57e1d-915f-4782-ba10-b31dd3da59fe" providerId="ADAL" clId="{52A110F9-8E6E-4200-B2B9-E1D5871DD823}" dt="2024-10-06T20:26:23.613" v="1422" actId="14100"/>
          <ac:spMkLst>
            <pc:docMk/>
            <pc:sldMk cId="3477342275" sldId="330"/>
            <ac:spMk id="3" creationId="{29F47893-0D48-5381-B9AF-6F0D1DB3B2A2}"/>
          </ac:spMkLst>
        </pc:spChg>
        <pc:spChg chg="mod">
          <ac:chgData name="Mason, Bryan" userId="05f57e1d-915f-4782-ba10-b31dd3da59fe" providerId="ADAL" clId="{52A110F9-8E6E-4200-B2B9-E1D5871DD823}" dt="2024-10-06T19:54:49.994" v="1321"/>
          <ac:spMkLst>
            <pc:docMk/>
            <pc:sldMk cId="3477342275" sldId="330"/>
            <ac:spMk id="4" creationId="{E040FBBC-C974-46C1-AEE9-5A9E8A74ECA6}"/>
          </ac:spMkLst>
        </pc:spChg>
        <pc:spChg chg="add del mod">
          <ac:chgData name="Mason, Bryan" userId="05f57e1d-915f-4782-ba10-b31dd3da59fe" providerId="ADAL" clId="{52A110F9-8E6E-4200-B2B9-E1D5871DD823}" dt="2024-10-06T19:37:36.156" v="1201"/>
          <ac:spMkLst>
            <pc:docMk/>
            <pc:sldMk cId="3477342275" sldId="330"/>
            <ac:spMk id="6" creationId="{04834319-3549-9959-41F7-50A10EC247CC}"/>
          </ac:spMkLst>
        </pc:spChg>
        <pc:picChg chg="add mod">
          <ac:chgData name="Mason, Bryan" userId="05f57e1d-915f-4782-ba10-b31dd3da59fe" providerId="ADAL" clId="{52A110F9-8E6E-4200-B2B9-E1D5871DD823}" dt="2024-10-06T20:27:06.185" v="1427" actId="1076"/>
          <ac:picMkLst>
            <pc:docMk/>
            <pc:sldMk cId="3477342275" sldId="330"/>
            <ac:picMk id="7" creationId="{BA597F6E-D111-2EEC-E2B6-B7292DF3C568}"/>
          </ac:picMkLst>
        </pc:picChg>
        <pc:picChg chg="del">
          <ac:chgData name="Mason, Bryan" userId="05f57e1d-915f-4782-ba10-b31dd3da59fe" providerId="ADAL" clId="{52A110F9-8E6E-4200-B2B9-E1D5871DD823}" dt="2024-10-06T19:35:56.780" v="1161" actId="478"/>
          <ac:picMkLst>
            <pc:docMk/>
            <pc:sldMk cId="3477342275" sldId="330"/>
            <ac:picMk id="9" creationId="{378C3580-2D6C-EEBB-8E1F-FA9551F13A57}"/>
          </ac:picMkLst>
        </pc:picChg>
        <pc:picChg chg="add del">
          <ac:chgData name="Mason, Bryan" userId="05f57e1d-915f-4782-ba10-b31dd3da59fe" providerId="ADAL" clId="{52A110F9-8E6E-4200-B2B9-E1D5871DD823}" dt="2024-10-06T19:37:24.379" v="1194" actId="478"/>
          <ac:picMkLst>
            <pc:docMk/>
            <pc:sldMk cId="3477342275" sldId="330"/>
            <ac:picMk id="11" creationId="{41FD6135-38F4-6218-0ABA-B310ED14E20B}"/>
          </ac:picMkLst>
        </pc:picChg>
      </pc:sldChg>
      <pc:sldChg chg="addSp modSp add mod">
        <pc:chgData name="Mason, Bryan" userId="05f57e1d-915f-4782-ba10-b31dd3da59fe" providerId="ADAL" clId="{52A110F9-8E6E-4200-B2B9-E1D5871DD823}" dt="2024-10-06T21:15:29.178" v="1626" actId="20577"/>
        <pc:sldMkLst>
          <pc:docMk/>
          <pc:sldMk cId="2235832868" sldId="331"/>
        </pc:sldMkLst>
        <pc:spChg chg="mod">
          <ac:chgData name="Mason, Bryan" userId="05f57e1d-915f-4782-ba10-b31dd3da59fe" providerId="ADAL" clId="{52A110F9-8E6E-4200-B2B9-E1D5871DD823}" dt="2024-10-06T21:15:29.178" v="1626" actId="20577"/>
          <ac:spMkLst>
            <pc:docMk/>
            <pc:sldMk cId="2235832868" sldId="331"/>
            <ac:spMk id="2" creationId="{298128AA-4A80-4DD2-9F43-AB9C804D5B60}"/>
          </ac:spMkLst>
        </pc:spChg>
        <pc:spChg chg="mod">
          <ac:chgData name="Mason, Bryan" userId="05f57e1d-915f-4782-ba10-b31dd3da59fe" providerId="ADAL" clId="{52A110F9-8E6E-4200-B2B9-E1D5871DD823}" dt="2024-10-06T21:14:51.312" v="1621" actId="6549"/>
          <ac:spMkLst>
            <pc:docMk/>
            <pc:sldMk cId="2235832868" sldId="331"/>
            <ac:spMk id="3" creationId="{40A014E4-6F2B-4893-9687-5EDADAE5B51B}"/>
          </ac:spMkLst>
        </pc:spChg>
        <pc:picChg chg="add mod">
          <ac:chgData name="Mason, Bryan" userId="05f57e1d-915f-4782-ba10-b31dd3da59fe" providerId="ADAL" clId="{52A110F9-8E6E-4200-B2B9-E1D5871DD823}" dt="2024-10-06T21:15:27.058" v="1625" actId="1076"/>
          <ac:picMkLst>
            <pc:docMk/>
            <pc:sldMk cId="2235832868" sldId="331"/>
            <ac:picMk id="6" creationId="{47A7EEEF-74F2-F9AB-FB69-1EB13213311D}"/>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brookhavenlab-my.sharepoint.com/personal/bmason_bnl_gov/Documents/Files/RCD/Accelerator%20Safety/ASW%2020204%20Planning/Changing%20Demographics%20at%20National%20Labs%20-%20Loss%20of%20Experience/Data%20graphs.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4">
                  <a:lumMod val="50000"/>
                </a:schemeClr>
              </a:solidFill>
              <a:ln w="19050">
                <a:solidFill>
                  <a:schemeClr val="lt1"/>
                </a:solidFill>
              </a:ln>
              <a:effectLst/>
            </c:spPr>
            <c:extLst>
              <c:ext xmlns:c16="http://schemas.microsoft.com/office/drawing/2014/chart" uri="{C3380CC4-5D6E-409C-BE32-E72D297353CC}">
                <c16:uniqueId val="{00000001-739A-4FAD-8F42-2DEEBA518238}"/>
              </c:ext>
            </c:extLst>
          </c:dPt>
          <c:dPt>
            <c:idx val="1"/>
            <c:bubble3D val="0"/>
            <c:spPr>
              <a:solidFill>
                <a:schemeClr val="accent6">
                  <a:lumMod val="75000"/>
                </a:schemeClr>
              </a:solidFill>
              <a:ln w="19050">
                <a:solidFill>
                  <a:schemeClr val="lt1"/>
                </a:solidFill>
              </a:ln>
              <a:effectLst/>
            </c:spPr>
            <c:extLst>
              <c:ext xmlns:c16="http://schemas.microsoft.com/office/drawing/2014/chart" uri="{C3380CC4-5D6E-409C-BE32-E72D297353CC}">
                <c16:uniqueId val="{00000003-739A-4FAD-8F42-2DEEBA518238}"/>
              </c:ext>
            </c:extLst>
          </c:dPt>
          <c:dPt>
            <c:idx val="2"/>
            <c:bubble3D val="0"/>
            <c:spPr>
              <a:solidFill>
                <a:schemeClr val="accent1">
                  <a:lumMod val="60000"/>
                  <a:lumOff val="40000"/>
                </a:schemeClr>
              </a:solidFill>
              <a:ln w="19050">
                <a:solidFill>
                  <a:schemeClr val="lt1"/>
                </a:solidFill>
              </a:ln>
              <a:effectLst/>
            </c:spPr>
            <c:extLst>
              <c:ext xmlns:c16="http://schemas.microsoft.com/office/drawing/2014/chart" uri="{C3380CC4-5D6E-409C-BE32-E72D297353CC}">
                <c16:uniqueId val="{00000005-739A-4FAD-8F42-2DEEBA518238}"/>
              </c:ext>
            </c:extLst>
          </c:dPt>
          <c:dPt>
            <c:idx val="3"/>
            <c:bubble3D val="0"/>
            <c:spPr>
              <a:solidFill>
                <a:srgbClr val="0070C0"/>
              </a:solidFill>
              <a:ln w="19050">
                <a:solidFill>
                  <a:schemeClr val="lt1"/>
                </a:solidFill>
              </a:ln>
              <a:effectLst/>
            </c:spPr>
            <c:extLst>
              <c:ext xmlns:c16="http://schemas.microsoft.com/office/drawing/2014/chart" uri="{C3380CC4-5D6E-409C-BE32-E72D297353CC}">
                <c16:uniqueId val="{00000007-739A-4FAD-8F42-2DEEBA518238}"/>
              </c:ext>
            </c:extLst>
          </c:dPt>
          <c:dPt>
            <c:idx val="4"/>
            <c:bubble3D val="0"/>
            <c:spPr>
              <a:solidFill>
                <a:srgbClr val="92D050"/>
              </a:solidFill>
              <a:ln w="19050">
                <a:solidFill>
                  <a:schemeClr val="lt1"/>
                </a:solidFill>
              </a:ln>
              <a:effectLst/>
            </c:spPr>
            <c:extLst>
              <c:ext xmlns:c16="http://schemas.microsoft.com/office/drawing/2014/chart" uri="{C3380CC4-5D6E-409C-BE32-E72D297353CC}">
                <c16:uniqueId val="{00000009-739A-4FAD-8F42-2DEEBA518238}"/>
              </c:ext>
            </c:extLst>
          </c:dPt>
          <c:dLbls>
            <c:dLbl>
              <c:idx val="0"/>
              <c:layout>
                <c:manualLayout>
                  <c:x val="0.14302337356905281"/>
                  <c:y val="1.5140045420136191E-3"/>
                </c:manualLayout>
              </c:layout>
              <c:tx>
                <c:rich>
                  <a:bodyPr/>
                  <a:lstStyle/>
                  <a:p>
                    <a:fld id="{06F89374-EA96-4869-BA57-678F796A3497}" type="CATEGORYNAME">
                      <a:rPr lang="en-US"/>
                      <a:pPr/>
                      <a:t>[CATEGORY NAME]</a:t>
                    </a:fld>
                    <a:endParaRPr lang="en-US" baseline="0"/>
                  </a:p>
                  <a:p>
                    <a:r>
                      <a:rPr lang="en-US" baseline="0"/>
                      <a:t> </a:t>
                    </a:r>
                    <a:fld id="{3DAFBEE2-D24F-4AE7-A0BE-A662A613089B}" type="VALUE">
                      <a:rPr lang="en-US" baseline="0"/>
                      <a:pPr/>
                      <a:t>[VALUE]</a:t>
                    </a:fld>
                    <a:endParaRPr lang="en-US" baseline="0"/>
                  </a:p>
                </c:rich>
              </c:tx>
              <c:dLblPos val="bestFit"/>
              <c:showLegendKey val="0"/>
              <c:showVal val="1"/>
              <c:showCatName val="1"/>
              <c:showSerName val="0"/>
              <c:showPercent val="1"/>
              <c:showBubbleSize val="0"/>
              <c:extLst>
                <c:ext xmlns:c15="http://schemas.microsoft.com/office/drawing/2012/chart" uri="{CE6537A1-D6FC-4f65-9D91-7224C49458BB}">
                  <c15:layout>
                    <c:manualLayout>
                      <c:w val="0.26852785282560676"/>
                      <c:h val="7.561995277982464E-2"/>
                    </c:manualLayout>
                  </c15:layout>
                  <c15:dlblFieldTable/>
                  <c15:showDataLabelsRange val="0"/>
                </c:ext>
                <c:ext xmlns:c16="http://schemas.microsoft.com/office/drawing/2014/chart" uri="{C3380CC4-5D6E-409C-BE32-E72D297353CC}">
                  <c16:uniqueId val="{00000001-739A-4FAD-8F42-2DEEBA518238}"/>
                </c:ext>
              </c:extLst>
            </c:dLbl>
            <c:dLbl>
              <c:idx val="1"/>
              <c:tx>
                <c:rich>
                  <a:bodyPr/>
                  <a:lstStyle/>
                  <a:p>
                    <a:fld id="{3AC1A193-E9B3-4FDA-A544-5776DEFA739D}" type="CATEGORYNAME">
                      <a:rPr lang="en-US"/>
                      <a:pPr/>
                      <a:t>[CATEGORY NAME]</a:t>
                    </a:fld>
                    <a:endParaRPr lang="en-US"/>
                  </a:p>
                  <a:p>
                    <a:fld id="{6FFE9239-AF11-482B-8B8C-8B1DEBC33709}" type="VALUE">
                      <a:rPr lang="en-US" baseline="0"/>
                      <a:pPr/>
                      <a:t>[VALUE]</a:t>
                    </a:fld>
                    <a:endParaRPr lang="en-US"/>
                  </a:p>
                </c:rich>
              </c:tx>
              <c:dLblPos val="outEnd"/>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739A-4FAD-8F42-2DEEBA518238}"/>
                </c:ext>
              </c:extLst>
            </c:dLbl>
            <c:dLbl>
              <c:idx val="2"/>
              <c:tx>
                <c:rich>
                  <a:bodyPr/>
                  <a:lstStyle/>
                  <a:p>
                    <a:fld id="{D87F3D8D-C46E-4736-B713-32487DB10730}" type="CATEGORYNAME">
                      <a:rPr lang="en-US"/>
                      <a:pPr/>
                      <a:t>[CATEGORY NAME]</a:t>
                    </a:fld>
                    <a:endParaRPr lang="en-US" baseline="0"/>
                  </a:p>
                  <a:p>
                    <a:fld id="{920DF32A-1203-4938-B490-94E1B89A959B}" type="VALUE">
                      <a:rPr lang="en-US" baseline="0"/>
                      <a:pPr/>
                      <a:t>[VALUE]</a:t>
                    </a:fld>
                    <a:endParaRPr lang="en-US"/>
                  </a:p>
                </c:rich>
              </c:tx>
              <c:dLblPos val="outEnd"/>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739A-4FAD-8F42-2DEEBA518238}"/>
                </c:ext>
              </c:extLst>
            </c:dLbl>
            <c:dLbl>
              <c:idx val="3"/>
              <c:tx>
                <c:rich>
                  <a:bodyPr/>
                  <a:lstStyle/>
                  <a:p>
                    <a:fld id="{DCC4CD18-45B6-4C7D-90DC-54E6DBA0239F}" type="CATEGORYNAME">
                      <a:rPr lang="en-US"/>
                      <a:pPr/>
                      <a:t>[CATEGORY NAME]</a:t>
                    </a:fld>
                    <a:endParaRPr lang="en-US" baseline="0"/>
                  </a:p>
                  <a:p>
                    <a:fld id="{81EC7B4F-565A-4F25-8EAE-B2FDD97A7DF8}" type="VALUE">
                      <a:rPr lang="en-US" baseline="0"/>
                      <a:pPr/>
                      <a:t>[VALUE]</a:t>
                    </a:fld>
                    <a:endParaRPr lang="en-US"/>
                  </a:p>
                </c:rich>
              </c:tx>
              <c:dLblPos val="outEnd"/>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739A-4FAD-8F42-2DEEBA518238}"/>
                </c:ext>
              </c:extLst>
            </c:dLbl>
            <c:dLbl>
              <c:idx val="4"/>
              <c:layout>
                <c:manualLayout>
                  <c:x val="-0.12307691390192141"/>
                  <c:y val="-6.056018168054518E-3"/>
                </c:manualLayout>
              </c:layout>
              <c:tx>
                <c:rich>
                  <a:bodyPr/>
                  <a:lstStyle/>
                  <a:p>
                    <a:fld id="{42CF21AB-57CC-4B27-BBB2-701E03840252}" type="CATEGORYNAME">
                      <a:rPr lang="en-US"/>
                      <a:pPr/>
                      <a:t>[CATEGORY NAME]</a:t>
                    </a:fld>
                    <a:endParaRPr lang="en-US" baseline="0"/>
                  </a:p>
                  <a:p>
                    <a:r>
                      <a:rPr lang="en-US" baseline="0"/>
                      <a:t> </a:t>
                    </a:r>
                    <a:fld id="{63457B01-6F66-4B45-9CB3-7C0CF3F0CE82}" type="VALUE">
                      <a:rPr lang="en-US" baseline="0"/>
                      <a:pPr/>
                      <a:t>[VALUE]</a:t>
                    </a:fld>
                    <a:endParaRPr lang="en-US" baseline="0"/>
                  </a:p>
                </c:rich>
              </c:tx>
              <c:dLblPos val="bestFit"/>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739A-4FAD-8F42-2DEEBA518238}"/>
                </c:ext>
              </c:extLst>
            </c:dLbl>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1">
                <a:spAutoFit/>
              </a:bodyPr>
              <a:lstStyle/>
              <a:p>
                <a:pPr>
                  <a:defRPr sz="800" b="1" i="0" u="none" strike="noStrike" kern="1200" baseline="0">
                    <a:ln>
                      <a:noFill/>
                    </a:ln>
                    <a:solidFill>
                      <a:schemeClr val="dk1">
                        <a:lumMod val="65000"/>
                        <a:lumOff val="35000"/>
                      </a:schemeClr>
                    </a:solidFill>
                    <a:latin typeface="+mn-lt"/>
                    <a:ea typeface="+mn-ea"/>
                    <a:cs typeface="+mn-cs"/>
                  </a:defRPr>
                </a:pPr>
                <a:endParaRPr lang="en-US"/>
              </a:p>
            </c:txPr>
            <c:dLblPos val="outEnd"/>
            <c:showLegendKey val="0"/>
            <c:showVal val="1"/>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'[Data graphs.xlsx]Sheet2'!$A$2:$A$6</c:f>
              <c:strCache>
                <c:ptCount val="5"/>
                <c:pt idx="0">
                  <c:v>Silent Generation : Born 1928-1945</c:v>
                </c:pt>
                <c:pt idx="1">
                  <c:v>Baby Boomers: Born 1946-1964</c:v>
                </c:pt>
                <c:pt idx="2">
                  <c:v>Generation X: Born 1965-1980</c:v>
                </c:pt>
                <c:pt idx="3">
                  <c:v>Millenials: Born 1981-1996</c:v>
                </c:pt>
                <c:pt idx="4">
                  <c:v>Generation Z: Born 1997-2012</c:v>
                </c:pt>
              </c:strCache>
            </c:strRef>
          </c:cat>
          <c:val>
            <c:numRef>
              <c:f>'[Data graphs.xlsx]Sheet2'!$B$2:$B$6</c:f>
              <c:numCache>
                <c:formatCode>0%</c:formatCode>
                <c:ptCount val="5"/>
                <c:pt idx="0">
                  <c:v>0.01</c:v>
                </c:pt>
                <c:pt idx="1">
                  <c:v>0.32</c:v>
                </c:pt>
                <c:pt idx="2">
                  <c:v>0.32</c:v>
                </c:pt>
                <c:pt idx="3">
                  <c:v>0.32</c:v>
                </c:pt>
                <c:pt idx="4">
                  <c:v>0.03</c:v>
                </c:pt>
              </c:numCache>
            </c:numRef>
          </c:val>
          <c:extLst>
            <c:ext xmlns:c16="http://schemas.microsoft.com/office/drawing/2014/chart" uri="{C3380CC4-5D6E-409C-BE32-E72D297353CC}">
              <c16:uniqueId val="{0000000A-739A-4FAD-8F42-2DEEBA518238}"/>
            </c:ext>
          </c:extLst>
        </c:ser>
        <c:dLbls>
          <c:dLblPos val="bestFit"/>
          <c:showLegendKey val="0"/>
          <c:showVal val="1"/>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2BFBBD-0FA4-4888-B5C2-B0FED4E68E94}" type="datetimeFigureOut">
              <a:rPr lang="en-US" smtClean="0"/>
              <a:t>10/7/2024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53709E8-28D5-459C-87AB-C654851078F2}" type="slidenum">
              <a:rPr lang="en-US" smtClean="0"/>
              <a:t>‹#›</a:t>
            </a:fld>
            <a:endParaRPr lang="en-US"/>
          </a:p>
        </p:txBody>
      </p:sp>
    </p:spTree>
    <p:extLst>
      <p:ext uri="{BB962C8B-B14F-4D97-AF65-F5344CB8AC3E}">
        <p14:creationId xmlns:p14="http://schemas.microsoft.com/office/powerpoint/2010/main" val="12035360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15839EF-EF2D-A244-8B03-02564FD38722}" type="slidenum">
              <a:rPr lang="en-US" smtClean="0"/>
              <a:t>2</a:t>
            </a:fld>
            <a:endParaRPr lang="en-US"/>
          </a:p>
        </p:txBody>
      </p:sp>
    </p:spTree>
    <p:extLst>
      <p:ext uri="{BB962C8B-B14F-4D97-AF65-F5344CB8AC3E}">
        <p14:creationId xmlns:p14="http://schemas.microsoft.com/office/powerpoint/2010/main" val="40059642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In conclusion, the DOE national labs are facing a significant challenge with the impending retirement of a large portion of their experienced workforce. Addressing this through targeted recruitment, structured knowledge transfer programs, and mentorship will be critical to maintaining operational continuity and scientific innovation in the coming years.</a:t>
            </a:r>
          </a:p>
          <a:p>
            <a:endParaRPr lang="en-US" dirty="0"/>
          </a:p>
        </p:txBody>
      </p:sp>
      <p:sp>
        <p:nvSpPr>
          <p:cNvPr id="4" name="Slide Number Placeholder 3"/>
          <p:cNvSpPr>
            <a:spLocks noGrp="1"/>
          </p:cNvSpPr>
          <p:nvPr>
            <p:ph type="sldNum" sz="quarter" idx="5"/>
          </p:nvPr>
        </p:nvSpPr>
        <p:spPr/>
        <p:txBody>
          <a:bodyPr/>
          <a:lstStyle/>
          <a:p>
            <a:fld id="{515839EF-EF2D-A244-8B03-02564FD38722}" type="slidenum">
              <a:rPr lang="en-US" smtClean="0"/>
              <a:t>11</a:t>
            </a:fld>
            <a:endParaRPr lang="en-US"/>
          </a:p>
        </p:txBody>
      </p:sp>
    </p:spTree>
    <p:extLst>
      <p:ext uri="{BB962C8B-B14F-4D97-AF65-F5344CB8AC3E}">
        <p14:creationId xmlns:p14="http://schemas.microsoft.com/office/powerpoint/2010/main" val="2393369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15839EF-EF2D-A244-8B03-02564FD38722}" type="slidenum">
              <a:rPr lang="en-US" smtClean="0"/>
              <a:t>12</a:t>
            </a:fld>
            <a:endParaRPr lang="en-US"/>
          </a:p>
        </p:txBody>
      </p:sp>
    </p:spTree>
    <p:extLst>
      <p:ext uri="{BB962C8B-B14F-4D97-AF65-F5344CB8AC3E}">
        <p14:creationId xmlns:p14="http://schemas.microsoft.com/office/powerpoint/2010/main" val="3049170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15839EF-EF2D-A244-8B03-02564FD38722}" type="slidenum">
              <a:rPr lang="en-US" smtClean="0"/>
              <a:t>13</a:t>
            </a:fld>
            <a:endParaRPr lang="en-US"/>
          </a:p>
        </p:txBody>
      </p:sp>
    </p:spTree>
    <p:extLst>
      <p:ext uri="{BB962C8B-B14F-4D97-AF65-F5344CB8AC3E}">
        <p14:creationId xmlns:p14="http://schemas.microsoft.com/office/powerpoint/2010/main" val="23550747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15839EF-EF2D-A244-8B03-02564FD38722}" type="slidenum">
              <a:rPr lang="en-US" smtClean="0"/>
              <a:t>14</a:t>
            </a:fld>
            <a:endParaRPr lang="en-US"/>
          </a:p>
        </p:txBody>
      </p:sp>
    </p:spTree>
    <p:extLst>
      <p:ext uri="{BB962C8B-B14F-4D97-AF65-F5344CB8AC3E}">
        <p14:creationId xmlns:p14="http://schemas.microsoft.com/office/powerpoint/2010/main" val="41880107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15839EF-EF2D-A244-8B03-02564FD38722}" type="slidenum">
              <a:rPr lang="en-US" smtClean="0"/>
              <a:t>15</a:t>
            </a:fld>
            <a:endParaRPr lang="en-US"/>
          </a:p>
        </p:txBody>
      </p:sp>
    </p:spTree>
    <p:extLst>
      <p:ext uri="{BB962C8B-B14F-4D97-AF65-F5344CB8AC3E}">
        <p14:creationId xmlns:p14="http://schemas.microsoft.com/office/powerpoint/2010/main" val="37017159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15839EF-EF2D-A244-8B03-02564FD38722}" type="slidenum">
              <a:rPr lang="en-US" smtClean="0"/>
              <a:t>16</a:t>
            </a:fld>
            <a:endParaRPr lang="en-US"/>
          </a:p>
        </p:txBody>
      </p:sp>
    </p:spTree>
    <p:extLst>
      <p:ext uri="{BB962C8B-B14F-4D97-AF65-F5344CB8AC3E}">
        <p14:creationId xmlns:p14="http://schemas.microsoft.com/office/powerpoint/2010/main" val="17741334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15839EF-EF2D-A244-8B03-02564FD38722}" type="slidenum">
              <a:rPr lang="en-US" smtClean="0"/>
              <a:t>3</a:t>
            </a:fld>
            <a:endParaRPr lang="en-US"/>
          </a:p>
        </p:txBody>
      </p:sp>
    </p:spTree>
    <p:extLst>
      <p:ext uri="{BB962C8B-B14F-4D97-AF65-F5344CB8AC3E}">
        <p14:creationId xmlns:p14="http://schemas.microsoft.com/office/powerpoint/2010/main" val="31484789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15839EF-EF2D-A244-8B03-02564FD38722}" type="slidenum">
              <a:rPr lang="en-US" smtClean="0"/>
              <a:t>4</a:t>
            </a:fld>
            <a:endParaRPr lang="en-US"/>
          </a:p>
        </p:txBody>
      </p:sp>
    </p:spTree>
    <p:extLst>
      <p:ext uri="{BB962C8B-B14F-4D97-AF65-F5344CB8AC3E}">
        <p14:creationId xmlns:p14="http://schemas.microsoft.com/office/powerpoint/2010/main" val="12801635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5839EF-EF2D-A244-8B03-02564FD38722}" type="slidenum">
              <a:rPr lang="en-US" smtClean="0"/>
              <a:t>5</a:t>
            </a:fld>
            <a:endParaRPr lang="en-US"/>
          </a:p>
        </p:txBody>
      </p:sp>
    </p:spTree>
    <p:extLst>
      <p:ext uri="{BB962C8B-B14F-4D97-AF65-F5344CB8AC3E}">
        <p14:creationId xmlns:p14="http://schemas.microsoft.com/office/powerpoint/2010/main" val="7993934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5839EF-EF2D-A244-8B03-02564FD38722}" type="slidenum">
              <a:rPr lang="en-US" smtClean="0"/>
              <a:t>6</a:t>
            </a:fld>
            <a:endParaRPr lang="en-US"/>
          </a:p>
        </p:txBody>
      </p:sp>
    </p:spTree>
    <p:extLst>
      <p:ext uri="{BB962C8B-B14F-4D97-AF65-F5344CB8AC3E}">
        <p14:creationId xmlns:p14="http://schemas.microsoft.com/office/powerpoint/2010/main" val="21592862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5839EF-EF2D-A244-8B03-02564FD38722}" type="slidenum">
              <a:rPr lang="en-US" smtClean="0"/>
              <a:t>7</a:t>
            </a:fld>
            <a:endParaRPr lang="en-US"/>
          </a:p>
        </p:txBody>
      </p:sp>
    </p:spTree>
    <p:extLst>
      <p:ext uri="{BB962C8B-B14F-4D97-AF65-F5344CB8AC3E}">
        <p14:creationId xmlns:p14="http://schemas.microsoft.com/office/powerpoint/2010/main" val="8656247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15839EF-EF2D-A244-8B03-02564FD38722}" type="slidenum">
              <a:rPr lang="en-US" smtClean="0"/>
              <a:t>8</a:t>
            </a:fld>
            <a:endParaRPr lang="en-US"/>
          </a:p>
        </p:txBody>
      </p:sp>
    </p:spTree>
    <p:extLst>
      <p:ext uri="{BB962C8B-B14F-4D97-AF65-F5344CB8AC3E}">
        <p14:creationId xmlns:p14="http://schemas.microsoft.com/office/powerpoint/2010/main" val="41226706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15839EF-EF2D-A244-8B03-02564FD38722}" type="slidenum">
              <a:rPr lang="en-US" smtClean="0"/>
              <a:t>9</a:t>
            </a:fld>
            <a:endParaRPr lang="en-US"/>
          </a:p>
        </p:txBody>
      </p:sp>
    </p:spTree>
    <p:extLst>
      <p:ext uri="{BB962C8B-B14F-4D97-AF65-F5344CB8AC3E}">
        <p14:creationId xmlns:p14="http://schemas.microsoft.com/office/powerpoint/2010/main" val="41633234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15839EF-EF2D-A244-8B03-02564FD38722}" type="slidenum">
              <a:rPr lang="en-US" smtClean="0"/>
              <a:t>10</a:t>
            </a:fld>
            <a:endParaRPr lang="en-US"/>
          </a:p>
        </p:txBody>
      </p:sp>
    </p:spTree>
    <p:extLst>
      <p:ext uri="{BB962C8B-B14F-4D97-AF65-F5344CB8AC3E}">
        <p14:creationId xmlns:p14="http://schemas.microsoft.com/office/powerpoint/2010/main" val="37318814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FD422-CF21-5F4B-9F3C-D943F67A9BE0}"/>
              </a:ext>
            </a:extLst>
          </p:cNvPr>
          <p:cNvSpPr>
            <a:spLocks noGrp="1"/>
          </p:cNvSpPr>
          <p:nvPr>
            <p:ph type="ctrTitle" hasCustomPrompt="1"/>
          </p:nvPr>
        </p:nvSpPr>
        <p:spPr>
          <a:xfrm>
            <a:off x="813175" y="2541806"/>
            <a:ext cx="10334625" cy="1947460"/>
          </a:xfrm>
        </p:spPr>
        <p:txBody>
          <a:bodyPr anchor="t" anchorCtr="0"/>
          <a:lstStyle>
            <a:lvl1pPr algn="l">
              <a:defRPr sz="6000" b="1" i="0">
                <a:solidFill>
                  <a:schemeClr val="bg1"/>
                </a:solidFill>
                <a:latin typeface="+mn-lt"/>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B4A5F0DF-C789-3B48-88B2-EEF178B1680D}"/>
              </a:ext>
            </a:extLst>
          </p:cNvPr>
          <p:cNvSpPr>
            <a:spLocks noGrp="1"/>
          </p:cNvSpPr>
          <p:nvPr>
            <p:ph type="subTitle" idx="1"/>
          </p:nvPr>
        </p:nvSpPr>
        <p:spPr>
          <a:xfrm>
            <a:off x="813175" y="5773229"/>
            <a:ext cx="10334625" cy="746185"/>
          </a:xfrm>
        </p:spPr>
        <p:txBody>
          <a:bodyPr>
            <a:norm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Text Placeholder 4">
            <a:extLst>
              <a:ext uri="{FF2B5EF4-FFF2-40B4-BE49-F238E27FC236}">
                <a16:creationId xmlns:a16="http://schemas.microsoft.com/office/drawing/2014/main" id="{4B87851E-C1E1-6E46-8D1B-95D6C1888590}"/>
              </a:ext>
            </a:extLst>
          </p:cNvPr>
          <p:cNvSpPr>
            <a:spLocks noGrp="1"/>
          </p:cNvSpPr>
          <p:nvPr>
            <p:ph type="body" sz="quarter" idx="10"/>
          </p:nvPr>
        </p:nvSpPr>
        <p:spPr>
          <a:xfrm>
            <a:off x="813175" y="4501444"/>
            <a:ext cx="10334625" cy="1259607"/>
          </a:xfrm>
        </p:spPr>
        <p:txBody>
          <a:bodyPr>
            <a:noAutofit/>
          </a:bodyPr>
          <a:lstStyle>
            <a:lvl1pPr marL="0" indent="0">
              <a:buFontTx/>
              <a:buNone/>
              <a:defRPr sz="2400">
                <a:solidFill>
                  <a:schemeClr val="bg1"/>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Click to edit Master text styles</a:t>
            </a:r>
          </a:p>
        </p:txBody>
      </p:sp>
      <p:pic>
        <p:nvPicPr>
          <p:cNvPr id="8" name="Picture 7">
            <a:extLst>
              <a:ext uri="{FF2B5EF4-FFF2-40B4-BE49-F238E27FC236}">
                <a16:creationId xmlns:a16="http://schemas.microsoft.com/office/drawing/2014/main" id="{A1CCAF04-6C30-614D-8071-3CC683E97651}"/>
              </a:ext>
            </a:extLst>
          </p:cNvPr>
          <p:cNvPicPr>
            <a:picLocks noChangeAspect="1"/>
          </p:cNvPicPr>
          <p:nvPr/>
        </p:nvPicPr>
        <p:blipFill>
          <a:blip r:embed="rId3">
            <a:alphaModFix amt="60000"/>
          </a:blip>
          <a:srcRect/>
          <a:stretch/>
        </p:blipFill>
        <p:spPr>
          <a:xfrm>
            <a:off x="8418740" y="5755088"/>
            <a:ext cx="3173185" cy="419100"/>
          </a:xfrm>
          <a:prstGeom prst="rect">
            <a:avLst/>
          </a:prstGeom>
        </p:spPr>
      </p:pic>
    </p:spTree>
    <p:extLst>
      <p:ext uri="{BB962C8B-B14F-4D97-AF65-F5344CB8AC3E}">
        <p14:creationId xmlns:p14="http://schemas.microsoft.com/office/powerpoint/2010/main" val="2415624045"/>
      </p:ext>
    </p:extLst>
  </p:cSld>
  <p:clrMapOvr>
    <a:masterClrMapping/>
  </p:clrMapOvr>
  <p:extLst>
    <p:ext uri="{DCECCB84-F9BA-43D5-87BE-67443E8EF086}">
      <p15:sldGuideLst xmlns:p15="http://schemas.microsoft.com/office/powerpoint/2012/main">
        <p15:guide id="7" orient="horz" pos="2160">
          <p15:clr>
            <a:srgbClr val="FBAE40"/>
          </p15:clr>
        </p15:guide>
        <p15:guide id="8" pos="3840">
          <p15:clr>
            <a:srgbClr val="FBAE40"/>
          </p15:clr>
        </p15:guide>
        <p15:guide id="9" orient="horz" pos="3888">
          <p15:clr>
            <a:srgbClr val="FBAE40"/>
          </p15:clr>
        </p15:guide>
        <p15:guide id="10" pos="360">
          <p15:clr>
            <a:srgbClr val="FBAE40"/>
          </p15:clr>
        </p15:guide>
        <p15:guide id="11" pos="7320">
          <p15:clr>
            <a:srgbClr val="FBAE40"/>
          </p15:clr>
        </p15:guide>
        <p15:guide id="12" orient="horz" pos="3984">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184E83-FA30-AE49-A809-D1503D6A577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FF97B18-F1D3-C845-98E1-FCEEFD596FE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B0677A6-B440-D244-B039-82AFE3A152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lide Number Placeholder 5">
            <a:extLst>
              <a:ext uri="{FF2B5EF4-FFF2-40B4-BE49-F238E27FC236}">
                <a16:creationId xmlns:a16="http://schemas.microsoft.com/office/drawing/2014/main" id="{6ACFED41-9DB8-3441-9E99-88FCE31DC294}"/>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8903339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999BF-B963-A049-A11E-595313950F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BA4A0F9-2FD7-DE46-AE52-AD7C0C073AC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A59413AE-9723-9D45-B482-FF92ED073F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lide Number Placeholder 5">
            <a:extLst>
              <a:ext uri="{FF2B5EF4-FFF2-40B4-BE49-F238E27FC236}">
                <a16:creationId xmlns:a16="http://schemas.microsoft.com/office/drawing/2014/main" id="{B0BC717A-FCD7-0D46-A097-931C02281585}"/>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8049518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80FA0D-AA3C-664A-87D2-78DEA605DFE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105DD7F-359B-0241-A0E1-CB414639490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194FE3B0-EE83-EE47-9729-1EF195304D10}"/>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13624292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B7785AC-BC0C-8F4E-B552-D8A6AD40EEB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E59A820-91F6-F544-8B07-61605B067C5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E1FAE437-C75F-3A40-9104-1FFF2D5E7948}"/>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38600752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1_Title Slide_Print-friend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FD422-CF21-5F4B-9F3C-D943F67A9BE0}"/>
              </a:ext>
            </a:extLst>
          </p:cNvPr>
          <p:cNvSpPr>
            <a:spLocks noGrp="1"/>
          </p:cNvSpPr>
          <p:nvPr>
            <p:ph type="ctrTitle" hasCustomPrompt="1"/>
          </p:nvPr>
        </p:nvSpPr>
        <p:spPr>
          <a:xfrm>
            <a:off x="813175" y="2541806"/>
            <a:ext cx="10334625" cy="1947460"/>
          </a:xfrm>
        </p:spPr>
        <p:txBody>
          <a:bodyPr anchor="t" anchorCtr="0"/>
          <a:lstStyle>
            <a:lvl1pPr algn="l">
              <a:defRPr sz="6000" b="1" i="0">
                <a:solidFill>
                  <a:schemeClr val="tx1"/>
                </a:solidFill>
                <a:latin typeface="+mn-lt"/>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B4A5F0DF-C789-3B48-88B2-EEF178B1680D}"/>
              </a:ext>
            </a:extLst>
          </p:cNvPr>
          <p:cNvSpPr>
            <a:spLocks noGrp="1"/>
          </p:cNvSpPr>
          <p:nvPr>
            <p:ph type="subTitle" idx="1"/>
          </p:nvPr>
        </p:nvSpPr>
        <p:spPr>
          <a:xfrm>
            <a:off x="813175" y="5773229"/>
            <a:ext cx="10334625" cy="746185"/>
          </a:xfrm>
        </p:spPr>
        <p:txBody>
          <a:bodyPr>
            <a:normAutofit/>
          </a:bodyPr>
          <a:lstStyle>
            <a:lvl1pPr marL="0" indent="0" algn="l">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Text Placeholder 4">
            <a:extLst>
              <a:ext uri="{FF2B5EF4-FFF2-40B4-BE49-F238E27FC236}">
                <a16:creationId xmlns:a16="http://schemas.microsoft.com/office/drawing/2014/main" id="{4B87851E-C1E1-6E46-8D1B-95D6C1888590}"/>
              </a:ext>
            </a:extLst>
          </p:cNvPr>
          <p:cNvSpPr>
            <a:spLocks noGrp="1"/>
          </p:cNvSpPr>
          <p:nvPr>
            <p:ph type="body" sz="quarter" idx="10"/>
          </p:nvPr>
        </p:nvSpPr>
        <p:spPr>
          <a:xfrm>
            <a:off x="813175" y="4501444"/>
            <a:ext cx="10334625" cy="1259607"/>
          </a:xfrm>
        </p:spPr>
        <p:txBody>
          <a:bodyPr>
            <a:noAutofit/>
          </a:bodyPr>
          <a:lstStyle>
            <a:lvl1pPr marL="0" indent="0">
              <a:buFontTx/>
              <a:buNone/>
              <a:defRPr sz="2400">
                <a:solidFill>
                  <a:schemeClr val="tx1"/>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Click to edit Master text styles</a:t>
            </a:r>
          </a:p>
        </p:txBody>
      </p:sp>
      <p:pic>
        <p:nvPicPr>
          <p:cNvPr id="7" name="Picture 6">
            <a:extLst>
              <a:ext uri="{FF2B5EF4-FFF2-40B4-BE49-F238E27FC236}">
                <a16:creationId xmlns:a16="http://schemas.microsoft.com/office/drawing/2014/main" id="{E64EB6B9-C6AF-7F40-9A3F-E71E87EB2DF9}"/>
              </a:ext>
            </a:extLst>
          </p:cNvPr>
          <p:cNvPicPr>
            <a:picLocks noChangeAspect="1"/>
          </p:cNvPicPr>
          <p:nvPr/>
        </p:nvPicPr>
        <p:blipFill>
          <a:blip r:embed="rId3"/>
          <a:srcRect/>
          <a:stretch/>
        </p:blipFill>
        <p:spPr>
          <a:xfrm>
            <a:off x="8418740" y="5742910"/>
            <a:ext cx="3173185" cy="419100"/>
          </a:xfrm>
          <a:prstGeom prst="rect">
            <a:avLst/>
          </a:prstGeom>
        </p:spPr>
      </p:pic>
    </p:spTree>
    <p:extLst>
      <p:ext uri="{BB962C8B-B14F-4D97-AF65-F5344CB8AC3E}">
        <p14:creationId xmlns:p14="http://schemas.microsoft.com/office/powerpoint/2010/main" val="705215361"/>
      </p:ext>
    </p:extLst>
  </p:cSld>
  <p:clrMapOvr>
    <a:masterClrMapping/>
  </p:clrMapOvr>
  <p:extLst>
    <p:ext uri="{DCECCB84-F9BA-43D5-87BE-67443E8EF086}">
      <p15:sldGuideLst xmlns:p15="http://schemas.microsoft.com/office/powerpoint/2012/main">
        <p15:guide id="7" orient="horz" pos="2160">
          <p15:clr>
            <a:srgbClr val="FBAE40"/>
          </p15:clr>
        </p15:guide>
        <p15:guide id="8" pos="3840">
          <p15:clr>
            <a:srgbClr val="FBAE40"/>
          </p15:clr>
        </p15:guide>
        <p15:guide id="9" orient="horz" pos="3888">
          <p15:clr>
            <a:srgbClr val="FBAE40"/>
          </p15:clr>
        </p15:guide>
        <p15:guide id="10" pos="360">
          <p15:clr>
            <a:srgbClr val="FBAE40"/>
          </p15:clr>
        </p15:guide>
        <p15:guide id="11" pos="7320">
          <p15:clr>
            <a:srgbClr val="FBAE40"/>
          </p15:clr>
        </p15:guide>
        <p15:guide id="12" orient="horz" pos="398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F96C7-1801-CD4F-9F28-C99CEA00AE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81FB783-2389-2044-9FEC-A01C09265EC1}"/>
              </a:ext>
            </a:extLst>
          </p:cNvPr>
          <p:cNvSpPr>
            <a:spLocks noGrp="1"/>
          </p:cNvSpPr>
          <p:nvPr>
            <p:ph idx="1"/>
          </p:nvPr>
        </p:nvSpPr>
        <p:spPr/>
        <p:txBody>
          <a:bodyPr/>
          <a:lstStyle>
            <a:lvl1pPr>
              <a:buFont typeface="Arial" panose="020B0604020202020204" pitchFamily="34" charse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a:extLst>
              <a:ext uri="{FF2B5EF4-FFF2-40B4-BE49-F238E27FC236}">
                <a16:creationId xmlns:a16="http://schemas.microsoft.com/office/drawing/2014/main" id="{84785F67-179E-4145-8BCB-4A0C61A894B6}"/>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4841265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0C4E73FD-DB7D-6846-A2AE-E73A318442F4}"/>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solidFill>
                  <a:schemeClr val="tx1"/>
                </a:solidFill>
              </a:defRPr>
            </a:lvl1pPr>
          </a:lstStyle>
          <a:p>
            <a:fld id="{933A556B-7C63-244D-9B7C-B0EA8042B330}" type="slidenum">
              <a:rPr lang="en-US" smtClean="0"/>
              <a:pPr/>
              <a:t>‹#›</a:t>
            </a:fld>
            <a:endParaRPr lang="en-US" dirty="0"/>
          </a:p>
        </p:txBody>
      </p:sp>
      <p:sp>
        <p:nvSpPr>
          <p:cNvPr id="7" name="Title 1">
            <a:extLst>
              <a:ext uri="{FF2B5EF4-FFF2-40B4-BE49-F238E27FC236}">
                <a16:creationId xmlns:a16="http://schemas.microsoft.com/office/drawing/2014/main" id="{27110BA2-9B68-CC4C-A636-3277ABFA5F1F}"/>
              </a:ext>
            </a:extLst>
          </p:cNvPr>
          <p:cNvSpPr>
            <a:spLocks noGrp="1"/>
          </p:cNvSpPr>
          <p:nvPr>
            <p:ph type="ctrTitle" hasCustomPrompt="1"/>
          </p:nvPr>
        </p:nvSpPr>
        <p:spPr>
          <a:xfrm>
            <a:off x="813175" y="2541806"/>
            <a:ext cx="10334625" cy="1947460"/>
          </a:xfrm>
        </p:spPr>
        <p:txBody>
          <a:bodyPr anchor="t" anchorCtr="0"/>
          <a:lstStyle>
            <a:lvl1pPr algn="l">
              <a:defRPr sz="6000" b="1" i="0">
                <a:solidFill>
                  <a:schemeClr val="bg1"/>
                </a:solidFill>
                <a:latin typeface="+mn-lt"/>
                <a:cs typeface="Arial" panose="020B0604020202020204" pitchFamily="34" charset="0"/>
              </a:defRPr>
            </a:lvl1pPr>
          </a:lstStyle>
          <a:p>
            <a:r>
              <a:rPr lang="en-US" dirty="0"/>
              <a:t>Click To Edit Master Title Style</a:t>
            </a:r>
          </a:p>
        </p:txBody>
      </p:sp>
      <p:sp>
        <p:nvSpPr>
          <p:cNvPr id="8" name="Text Placeholder 4">
            <a:extLst>
              <a:ext uri="{FF2B5EF4-FFF2-40B4-BE49-F238E27FC236}">
                <a16:creationId xmlns:a16="http://schemas.microsoft.com/office/drawing/2014/main" id="{9FCBF15F-CA7F-7641-B9E3-4E9C3E92F434}"/>
              </a:ext>
            </a:extLst>
          </p:cNvPr>
          <p:cNvSpPr>
            <a:spLocks noGrp="1"/>
          </p:cNvSpPr>
          <p:nvPr>
            <p:ph type="body" sz="quarter" idx="10"/>
          </p:nvPr>
        </p:nvSpPr>
        <p:spPr>
          <a:xfrm>
            <a:off x="813175" y="4501444"/>
            <a:ext cx="10334625" cy="1259607"/>
          </a:xfrm>
        </p:spPr>
        <p:txBody>
          <a:bodyPr>
            <a:noAutofit/>
          </a:bodyPr>
          <a:lstStyle>
            <a:lvl1pPr marL="0" indent="0">
              <a:buFontTx/>
              <a:buNone/>
              <a:defRPr sz="2400">
                <a:solidFill>
                  <a:schemeClr val="bg1"/>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Click to edit Master text styles</a:t>
            </a:r>
          </a:p>
        </p:txBody>
      </p:sp>
    </p:spTree>
    <p:extLst>
      <p:ext uri="{BB962C8B-B14F-4D97-AF65-F5344CB8AC3E}">
        <p14:creationId xmlns:p14="http://schemas.microsoft.com/office/powerpoint/2010/main" val="40800974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Section Header_Print-friend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0C4E73FD-DB7D-6846-A2AE-E73A318442F4}"/>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solidFill>
                  <a:schemeClr val="tx1"/>
                </a:solidFill>
              </a:defRPr>
            </a:lvl1pPr>
          </a:lstStyle>
          <a:p>
            <a:fld id="{933A556B-7C63-244D-9B7C-B0EA8042B330}" type="slidenum">
              <a:rPr lang="en-US" smtClean="0"/>
              <a:pPr/>
              <a:t>‹#›</a:t>
            </a:fld>
            <a:endParaRPr lang="en-US" dirty="0"/>
          </a:p>
        </p:txBody>
      </p:sp>
      <p:sp>
        <p:nvSpPr>
          <p:cNvPr id="7" name="Title 1">
            <a:extLst>
              <a:ext uri="{FF2B5EF4-FFF2-40B4-BE49-F238E27FC236}">
                <a16:creationId xmlns:a16="http://schemas.microsoft.com/office/drawing/2014/main" id="{27110BA2-9B68-CC4C-A636-3277ABFA5F1F}"/>
              </a:ext>
            </a:extLst>
          </p:cNvPr>
          <p:cNvSpPr>
            <a:spLocks noGrp="1"/>
          </p:cNvSpPr>
          <p:nvPr>
            <p:ph type="ctrTitle" hasCustomPrompt="1"/>
          </p:nvPr>
        </p:nvSpPr>
        <p:spPr>
          <a:xfrm>
            <a:off x="813175" y="2541806"/>
            <a:ext cx="10334625" cy="1947460"/>
          </a:xfrm>
        </p:spPr>
        <p:txBody>
          <a:bodyPr anchor="t" anchorCtr="0"/>
          <a:lstStyle>
            <a:lvl1pPr algn="l">
              <a:defRPr sz="6000" b="1" i="0">
                <a:solidFill>
                  <a:schemeClr val="tx1"/>
                </a:solidFill>
                <a:latin typeface="+mn-lt"/>
                <a:cs typeface="Arial" panose="020B0604020202020204" pitchFamily="34" charset="0"/>
              </a:defRPr>
            </a:lvl1pPr>
          </a:lstStyle>
          <a:p>
            <a:r>
              <a:rPr lang="en-US" dirty="0"/>
              <a:t>Click To Edit Master Title Style</a:t>
            </a:r>
          </a:p>
        </p:txBody>
      </p:sp>
      <p:sp>
        <p:nvSpPr>
          <p:cNvPr id="8" name="Text Placeholder 4">
            <a:extLst>
              <a:ext uri="{FF2B5EF4-FFF2-40B4-BE49-F238E27FC236}">
                <a16:creationId xmlns:a16="http://schemas.microsoft.com/office/drawing/2014/main" id="{9FCBF15F-CA7F-7641-B9E3-4E9C3E92F434}"/>
              </a:ext>
            </a:extLst>
          </p:cNvPr>
          <p:cNvSpPr>
            <a:spLocks noGrp="1"/>
          </p:cNvSpPr>
          <p:nvPr>
            <p:ph type="body" sz="quarter" idx="10"/>
          </p:nvPr>
        </p:nvSpPr>
        <p:spPr>
          <a:xfrm>
            <a:off x="813175" y="4501444"/>
            <a:ext cx="10334625" cy="1259607"/>
          </a:xfrm>
        </p:spPr>
        <p:txBody>
          <a:bodyPr>
            <a:noAutofit/>
          </a:bodyPr>
          <a:lstStyle>
            <a:lvl1pPr marL="0" indent="0">
              <a:buFontTx/>
              <a:buNone/>
              <a:defRPr sz="2400">
                <a:solidFill>
                  <a:schemeClr val="tx1"/>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Click to edit Master text styles</a:t>
            </a:r>
          </a:p>
        </p:txBody>
      </p:sp>
    </p:spTree>
    <p:extLst>
      <p:ext uri="{BB962C8B-B14F-4D97-AF65-F5344CB8AC3E}">
        <p14:creationId xmlns:p14="http://schemas.microsoft.com/office/powerpoint/2010/main" val="24675720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B965E-00C4-6F4C-8817-84A69C14D2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B8926A3-B154-C14C-BFED-E141D3C8B7D4}"/>
              </a:ext>
            </a:extLst>
          </p:cNvPr>
          <p:cNvSpPr>
            <a:spLocks noGrp="1"/>
          </p:cNvSpPr>
          <p:nvPr>
            <p:ph sz="half" idx="1"/>
          </p:nvPr>
        </p:nvSpPr>
        <p:spPr>
          <a:xfrm>
            <a:off x="5715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40C922-34CF-D846-A402-06F51B18941E}"/>
              </a:ext>
            </a:extLst>
          </p:cNvPr>
          <p:cNvSpPr>
            <a:spLocks noGrp="1"/>
          </p:cNvSpPr>
          <p:nvPr>
            <p:ph sz="half" idx="2"/>
          </p:nvPr>
        </p:nvSpPr>
        <p:spPr>
          <a:xfrm>
            <a:off x="60960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471868AE-308B-D548-82A1-318656FC5556}"/>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36459792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ACFC5-D97A-B448-B815-E68D1A9731E8}"/>
              </a:ext>
            </a:extLst>
          </p:cNvPr>
          <p:cNvSpPr>
            <a:spLocks noGrp="1"/>
          </p:cNvSpPr>
          <p:nvPr>
            <p:ph type="title"/>
          </p:nvPr>
        </p:nvSpPr>
        <p:spPr>
          <a:xfrm>
            <a:off x="571500"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EBFB46D-01D9-1D44-ABED-AC6282C16BC1}"/>
              </a:ext>
            </a:extLst>
          </p:cNvPr>
          <p:cNvSpPr>
            <a:spLocks noGrp="1"/>
          </p:cNvSpPr>
          <p:nvPr>
            <p:ph type="body" idx="1"/>
          </p:nvPr>
        </p:nvSpPr>
        <p:spPr>
          <a:xfrm>
            <a:off x="571500"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08F9F48-3F7F-A545-9387-0732A54B5B13}"/>
              </a:ext>
            </a:extLst>
          </p:cNvPr>
          <p:cNvSpPr>
            <a:spLocks noGrp="1"/>
          </p:cNvSpPr>
          <p:nvPr>
            <p:ph sz="half" idx="2"/>
          </p:nvPr>
        </p:nvSpPr>
        <p:spPr>
          <a:xfrm>
            <a:off x="571500"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90C0DC1-B7CB-B343-8B4E-8D57625AEA93}"/>
              </a:ext>
            </a:extLst>
          </p:cNvPr>
          <p:cNvSpPr>
            <a:spLocks noGrp="1"/>
          </p:cNvSpPr>
          <p:nvPr>
            <p:ph type="body" sz="quarter" idx="3"/>
          </p:nvPr>
        </p:nvSpPr>
        <p:spPr>
          <a:xfrm>
            <a:off x="60960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82689F1-F4A7-6440-A9D9-1BF6E3E127B0}"/>
              </a:ext>
            </a:extLst>
          </p:cNvPr>
          <p:cNvSpPr>
            <a:spLocks noGrp="1"/>
          </p:cNvSpPr>
          <p:nvPr>
            <p:ph sz="quarter" idx="4"/>
          </p:nvPr>
        </p:nvSpPr>
        <p:spPr>
          <a:xfrm>
            <a:off x="60960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a:extLst>
              <a:ext uri="{FF2B5EF4-FFF2-40B4-BE49-F238E27FC236}">
                <a16:creationId xmlns:a16="http://schemas.microsoft.com/office/drawing/2014/main" id="{24E88283-FA1D-D040-8AFC-1D07DFC302AA}"/>
              </a:ext>
            </a:extLst>
          </p:cNvPr>
          <p:cNvSpPr>
            <a:spLocks noGrp="1"/>
          </p:cNvSpPr>
          <p:nvPr>
            <p:ph type="sldNum" sz="quarter" idx="10"/>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39150594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B70F5-09AC-CD48-85DB-1752A5E862CB}"/>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00D6FDB5-5C90-C844-8D34-266A469CEC57}"/>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7999477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87D20343-9337-0E42-A01C-2815CA8E0561}"/>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19311461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D7DAAA2-8718-2247-8539-9A0DC22C048C}"/>
              </a:ext>
            </a:extLst>
          </p:cNvPr>
          <p:cNvSpPr>
            <a:spLocks noGrp="1"/>
          </p:cNvSpPr>
          <p:nvPr>
            <p:ph type="title"/>
          </p:nvPr>
        </p:nvSpPr>
        <p:spPr>
          <a:xfrm>
            <a:off x="571500" y="365125"/>
            <a:ext cx="11049000" cy="1325563"/>
          </a:xfrm>
          <a:prstGeom prst="rect">
            <a:avLst/>
          </a:prstGeom>
        </p:spPr>
        <p:txBody>
          <a:bodyPr vert="horz" lIns="91440" tIns="45720" rIns="91440" bIns="45720" rtlCol="0" anchor="ctr">
            <a:normAutofit/>
          </a:bodyPr>
          <a:lstStyle/>
          <a:p>
            <a:endParaRPr lang="en-US" dirty="0"/>
          </a:p>
        </p:txBody>
      </p:sp>
      <p:sp>
        <p:nvSpPr>
          <p:cNvPr id="3" name="Text Placeholder 2">
            <a:extLst>
              <a:ext uri="{FF2B5EF4-FFF2-40B4-BE49-F238E27FC236}">
                <a16:creationId xmlns:a16="http://schemas.microsoft.com/office/drawing/2014/main" id="{A73056FE-C136-A54B-9DE3-EACD8E08FED9}"/>
              </a:ext>
            </a:extLst>
          </p:cNvPr>
          <p:cNvSpPr>
            <a:spLocks noGrp="1"/>
          </p:cNvSpPr>
          <p:nvPr>
            <p:ph type="body" idx="1"/>
          </p:nvPr>
        </p:nvSpPr>
        <p:spPr>
          <a:xfrm>
            <a:off x="571500" y="1825625"/>
            <a:ext cx="11049000" cy="420718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lide Number Placeholder 5">
            <a:extLst>
              <a:ext uri="{FF2B5EF4-FFF2-40B4-BE49-F238E27FC236}">
                <a16:creationId xmlns:a16="http://schemas.microsoft.com/office/drawing/2014/main" id="{125833E0-DD3D-DF4F-9316-F67B7A80E307}"/>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1008617037"/>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Lst>
  <p:hf hdr="0" ftr="0" dt="0"/>
  <p:txStyles>
    <p:title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7" orient="horz" pos="2160">
          <p15:clr>
            <a:srgbClr val="F26B43"/>
          </p15:clr>
        </p15:guide>
        <p15:guide id="8" pos="3840">
          <p15:clr>
            <a:srgbClr val="F26B43"/>
          </p15:clr>
        </p15:guide>
        <p15:guide id="9" pos="360">
          <p15:clr>
            <a:srgbClr val="F26B43"/>
          </p15:clr>
        </p15:guide>
        <p15:guide id="10" orient="horz" pos="3888">
          <p15:clr>
            <a:srgbClr val="F26B43"/>
          </p15:clr>
        </p15:guide>
        <p15:guide id="11" pos="7320">
          <p15:clr>
            <a:srgbClr val="F26B43"/>
          </p15:clr>
        </p15:guide>
        <p15:guide id="12" orient="horz" pos="4128">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8" Type="http://schemas.openxmlformats.org/officeDocument/2006/relationships/hyperlink" Target="https://neup.inl.gov/announcements/u-s-department-of-energy-launches-100-million-nuclear-safety-training-and-workforce-development-program/#:~:text=The%20U.S.%20Department%20of%20Energy%20(DOE)%20today%20announced%20$100%20million" TargetMode="External"/><Relationship Id="rId3" Type="http://schemas.openxmlformats.org/officeDocument/2006/relationships/hyperlink" Target="https://science.osti.gov/lp/Strategic-Partnership-Projects" TargetMode="External"/><Relationship Id="rId7" Type="http://schemas.openxmlformats.org/officeDocument/2006/relationships/hyperlink" Target="https://www.nrel.gov/careers/community-college-internship.html" TargetMode="External"/><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hyperlink" Target="https://www.energy.gov/technologytransitions/technology-transfer-execution-plan" TargetMode="External"/><Relationship Id="rId5" Type="http://schemas.openxmlformats.org/officeDocument/2006/relationships/hyperlink" Target="https://www.energy.gov/careers/stipend-based-internships#:~:text=Community%20College%20Internships%20%28CCI%29%20The%20CCI%20program%20seeks,providing%20technical%20training%20experiences%20at%20the%20DOE%20laboratories." TargetMode="External"/><Relationship Id="rId4" Type="http://schemas.openxmlformats.org/officeDocument/2006/relationships/hyperlink" Target="https://science.osti.gov/wdts/suli" TargetMode="External"/><Relationship Id="rId9" Type="http://schemas.openxmlformats.org/officeDocument/2006/relationships/hyperlink" Target="https://intranet.bnl.gov/memo/news.php?a=222019"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hyperlink" Target="mailto:bmason@bnl.gov" TargetMode="External"/><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82D1B1-56C8-D172-3E7D-53BAB94EA1B5}"/>
              </a:ext>
            </a:extLst>
          </p:cNvPr>
          <p:cNvSpPr>
            <a:spLocks noGrp="1"/>
          </p:cNvSpPr>
          <p:nvPr>
            <p:ph type="ctrTitle"/>
          </p:nvPr>
        </p:nvSpPr>
        <p:spPr>
          <a:xfrm>
            <a:off x="436228" y="2181079"/>
            <a:ext cx="11220275" cy="1947460"/>
          </a:xfrm>
        </p:spPr>
        <p:txBody>
          <a:bodyPr>
            <a:noAutofit/>
          </a:bodyPr>
          <a:lstStyle/>
          <a:p>
            <a:r>
              <a:rPr lang="en-US" sz="4000" dirty="0"/>
              <a:t>Changing Demographics at National Labs: Loss of Experience</a:t>
            </a:r>
          </a:p>
        </p:txBody>
      </p:sp>
      <p:sp>
        <p:nvSpPr>
          <p:cNvPr id="3" name="Subtitle 2">
            <a:extLst>
              <a:ext uri="{FF2B5EF4-FFF2-40B4-BE49-F238E27FC236}">
                <a16:creationId xmlns:a16="http://schemas.microsoft.com/office/drawing/2014/main" id="{89441F5E-E421-08A3-7CA6-AAB0BC562BD8}"/>
              </a:ext>
            </a:extLst>
          </p:cNvPr>
          <p:cNvSpPr>
            <a:spLocks noGrp="1"/>
          </p:cNvSpPr>
          <p:nvPr>
            <p:ph type="subTitle" idx="1"/>
          </p:nvPr>
        </p:nvSpPr>
        <p:spPr>
          <a:xfrm>
            <a:off x="813173" y="4834458"/>
            <a:ext cx="10334625" cy="746185"/>
          </a:xfrm>
        </p:spPr>
        <p:txBody>
          <a:bodyPr/>
          <a:lstStyle/>
          <a:p>
            <a:r>
              <a:rPr lang="en-US" dirty="0"/>
              <a:t>Presented by: Bryan Mason – BNL Accelerator Safety SME</a:t>
            </a:r>
          </a:p>
          <a:p>
            <a:pPr algn="r"/>
            <a:r>
              <a:rPr lang="en-US" dirty="0"/>
              <a:t>October 8, 2024</a:t>
            </a:r>
          </a:p>
        </p:txBody>
      </p:sp>
      <p:sp>
        <p:nvSpPr>
          <p:cNvPr id="4" name="Text Placeholder 3">
            <a:extLst>
              <a:ext uri="{FF2B5EF4-FFF2-40B4-BE49-F238E27FC236}">
                <a16:creationId xmlns:a16="http://schemas.microsoft.com/office/drawing/2014/main" id="{F7A365F7-DD7E-DE30-5AF1-6FFC83DD0C09}"/>
              </a:ext>
            </a:extLst>
          </p:cNvPr>
          <p:cNvSpPr>
            <a:spLocks noGrp="1"/>
          </p:cNvSpPr>
          <p:nvPr>
            <p:ph type="body" sz="quarter" idx="10"/>
          </p:nvPr>
        </p:nvSpPr>
        <p:spPr>
          <a:xfrm>
            <a:off x="436228" y="3574851"/>
            <a:ext cx="10334625" cy="1259607"/>
          </a:xfrm>
        </p:spPr>
        <p:txBody>
          <a:bodyPr/>
          <a:lstStyle/>
          <a:p>
            <a:r>
              <a:rPr lang="en-US" dirty="0"/>
              <a:t>Addressing the Challenges and Strategies for Workforce Sustainability</a:t>
            </a:r>
          </a:p>
          <a:p>
            <a:endParaRPr lang="en-US" dirty="0"/>
          </a:p>
        </p:txBody>
      </p:sp>
    </p:spTree>
    <p:extLst>
      <p:ext uri="{BB962C8B-B14F-4D97-AF65-F5344CB8AC3E}">
        <p14:creationId xmlns:p14="http://schemas.microsoft.com/office/powerpoint/2010/main" val="17259071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8128AA-4A80-4DD2-9F43-AB9C804D5B60}"/>
              </a:ext>
            </a:extLst>
          </p:cNvPr>
          <p:cNvSpPr>
            <a:spLocks noGrp="1"/>
          </p:cNvSpPr>
          <p:nvPr>
            <p:ph type="title"/>
          </p:nvPr>
        </p:nvSpPr>
        <p:spPr/>
        <p:txBody>
          <a:bodyPr/>
          <a:lstStyle/>
          <a:p>
            <a:r>
              <a:rPr lang="en-US" dirty="0"/>
              <a:t>Recommendations for Knowledge Retention</a:t>
            </a:r>
          </a:p>
        </p:txBody>
      </p:sp>
      <p:sp>
        <p:nvSpPr>
          <p:cNvPr id="3" name="Content Placeholder 2">
            <a:extLst>
              <a:ext uri="{FF2B5EF4-FFF2-40B4-BE49-F238E27FC236}">
                <a16:creationId xmlns:a16="http://schemas.microsoft.com/office/drawing/2014/main" id="{40A014E4-6F2B-4893-9687-5EDADAE5B51B}"/>
              </a:ext>
            </a:extLst>
          </p:cNvPr>
          <p:cNvSpPr>
            <a:spLocks noGrp="1"/>
          </p:cNvSpPr>
          <p:nvPr>
            <p:ph idx="1"/>
          </p:nvPr>
        </p:nvSpPr>
        <p:spPr>
          <a:xfrm>
            <a:off x="4029560" y="1527794"/>
            <a:ext cx="7543154" cy="4258540"/>
          </a:xfrm>
        </p:spPr>
        <p:txBody>
          <a:bodyPr>
            <a:normAutofit fontScale="70000" lnSpcReduction="20000"/>
          </a:bodyPr>
          <a:lstStyle/>
          <a:p>
            <a:pPr marL="342900" marR="0" lvl="0" indent="-342900">
              <a:lnSpc>
                <a:spcPct val="115000"/>
              </a:lnSpc>
              <a:spcBef>
                <a:spcPts val="0"/>
              </a:spcBef>
              <a:spcAft>
                <a:spcPts val="800"/>
              </a:spcAft>
              <a:buSzPts val="1000"/>
              <a:buFont typeface="Symbol" panose="05050102010706020507" pitchFamily="18" charset="2"/>
              <a:buChar char=""/>
              <a:tabLst>
                <a:tab pos="457200" algn="l"/>
              </a:tabLst>
            </a:pPr>
            <a:r>
              <a:rPr lang="en-US" dirty="0"/>
              <a:t>Implement Structured Mentorship Programs:</a:t>
            </a:r>
          </a:p>
          <a:p>
            <a:pPr marL="742950" marR="0" lvl="1" indent="-285750">
              <a:lnSpc>
                <a:spcPct val="115000"/>
              </a:lnSpc>
              <a:spcBef>
                <a:spcPts val="0"/>
              </a:spcBef>
              <a:spcAft>
                <a:spcPts val="800"/>
              </a:spcAft>
              <a:buSzPts val="1000"/>
              <a:buFont typeface="Courier New" panose="02070309020205020404" pitchFamily="49" charset="0"/>
              <a:buChar char="o"/>
              <a:tabLst>
                <a:tab pos="914400" algn="l"/>
              </a:tabLst>
            </a:pPr>
            <a:r>
              <a:rPr lang="en-US" dirty="0"/>
              <a:t>Facilitate knowledge transfer from seasoned professionals to newer employees.</a:t>
            </a:r>
          </a:p>
          <a:p>
            <a:pPr marL="1200150" lvl="2" indent="-285750">
              <a:lnSpc>
                <a:spcPct val="115000"/>
              </a:lnSpc>
              <a:spcBef>
                <a:spcPts val="0"/>
              </a:spcBef>
              <a:spcAft>
                <a:spcPts val="800"/>
              </a:spcAft>
              <a:buSzPts val="1000"/>
              <a:buFont typeface="Courier New" panose="02070309020205020404" pitchFamily="49" charset="0"/>
              <a:buChar char="o"/>
              <a:tabLst>
                <a:tab pos="914400" algn="l"/>
              </a:tabLst>
            </a:pPr>
            <a:r>
              <a:rPr lang="en-US" dirty="0"/>
              <a:t>Create cross-generational project teams that mix seasoned experts with new hires, ensuring continuous knowledge transfer through collaborative work on real projects.</a:t>
            </a:r>
          </a:p>
          <a:p>
            <a:pPr marL="342900" marR="0" lvl="0" indent="-342900">
              <a:lnSpc>
                <a:spcPct val="115000"/>
              </a:lnSpc>
              <a:spcBef>
                <a:spcPts val="0"/>
              </a:spcBef>
              <a:spcAft>
                <a:spcPts val="800"/>
              </a:spcAft>
              <a:buSzPts val="1000"/>
              <a:buFont typeface="Symbol" panose="05050102010706020507" pitchFamily="18" charset="2"/>
              <a:buChar char=""/>
              <a:tabLst>
                <a:tab pos="457200" algn="l"/>
              </a:tabLst>
            </a:pPr>
            <a:r>
              <a:rPr lang="en-US" dirty="0"/>
              <a:t>Enhance Recruitment Strategies:</a:t>
            </a:r>
          </a:p>
          <a:p>
            <a:pPr marL="742950" marR="0" lvl="1" indent="-285750">
              <a:lnSpc>
                <a:spcPct val="115000"/>
              </a:lnSpc>
              <a:spcBef>
                <a:spcPts val="0"/>
              </a:spcBef>
              <a:spcAft>
                <a:spcPts val="800"/>
              </a:spcAft>
              <a:buSzPts val="1000"/>
              <a:buFont typeface="Courier New" panose="02070309020205020404" pitchFamily="49" charset="0"/>
              <a:buChar char="o"/>
              <a:tabLst>
                <a:tab pos="914400" algn="l"/>
              </a:tabLst>
            </a:pPr>
            <a:r>
              <a:rPr lang="en-US" dirty="0"/>
              <a:t>Increase outreach to attract a diverse pool of candidates.</a:t>
            </a:r>
          </a:p>
          <a:p>
            <a:pPr marL="1200150" lvl="2" indent="-285750">
              <a:lnSpc>
                <a:spcPct val="115000"/>
              </a:lnSpc>
              <a:spcBef>
                <a:spcPts val="0"/>
              </a:spcBef>
              <a:spcAft>
                <a:spcPts val="800"/>
              </a:spcAft>
              <a:buSzPts val="1000"/>
              <a:buFont typeface="Courier New" panose="02070309020205020404" pitchFamily="49" charset="0"/>
              <a:buChar char="o"/>
              <a:tabLst>
                <a:tab pos="914400" algn="l"/>
              </a:tabLst>
            </a:pPr>
            <a:r>
              <a:rPr lang="en-US" dirty="0"/>
              <a:t>Explore utilizing established recruitment and development processes for scientific staff as a model for attracting and developing support staff.</a:t>
            </a:r>
          </a:p>
          <a:p>
            <a:pPr marL="342900" marR="0" lvl="0" indent="-342900">
              <a:lnSpc>
                <a:spcPct val="115000"/>
              </a:lnSpc>
              <a:spcBef>
                <a:spcPts val="0"/>
              </a:spcBef>
              <a:spcAft>
                <a:spcPts val="800"/>
              </a:spcAft>
              <a:buSzPts val="1000"/>
              <a:buFont typeface="Symbol" panose="05050102010706020507" pitchFamily="18" charset="2"/>
              <a:buChar char=""/>
              <a:tabLst>
                <a:tab pos="457200" algn="l"/>
              </a:tabLst>
            </a:pPr>
            <a:r>
              <a:rPr lang="en-US" dirty="0"/>
              <a:t>Develop Comprehensive Succession Plans:</a:t>
            </a:r>
          </a:p>
          <a:p>
            <a:pPr marL="742950" marR="0" lvl="1" indent="-285750">
              <a:lnSpc>
                <a:spcPct val="115000"/>
              </a:lnSpc>
              <a:spcBef>
                <a:spcPts val="0"/>
              </a:spcBef>
              <a:spcAft>
                <a:spcPts val="800"/>
              </a:spcAft>
              <a:buSzPts val="1000"/>
              <a:buFont typeface="Courier New" panose="02070309020205020404" pitchFamily="49" charset="0"/>
              <a:buChar char="o"/>
              <a:tabLst>
                <a:tab pos="914400" algn="l"/>
              </a:tabLst>
            </a:pPr>
            <a:r>
              <a:rPr lang="en-US" dirty="0"/>
              <a:t>Identify potential retirees and plan for seamless transitions.</a:t>
            </a:r>
          </a:p>
          <a:p>
            <a:pPr marL="1200150" lvl="2" indent="-285750">
              <a:lnSpc>
                <a:spcPct val="115000"/>
              </a:lnSpc>
              <a:spcBef>
                <a:spcPts val="0"/>
              </a:spcBef>
              <a:spcAft>
                <a:spcPts val="800"/>
              </a:spcAft>
              <a:buSzPts val="1000"/>
              <a:buFont typeface="Courier New" panose="02070309020205020404" pitchFamily="49" charset="0"/>
              <a:buChar char="o"/>
              <a:tabLst>
                <a:tab pos="914400" algn="l"/>
              </a:tabLst>
            </a:pPr>
            <a:r>
              <a:rPr lang="en-US" dirty="0"/>
              <a:t>Implement succession planning with overlapping tenure, enabling new hires to learn directly from departing staff through job shadowing and co-leading tasks.</a:t>
            </a:r>
            <a:endParaRPr lang="en-US" sz="2000" dirty="0">
              <a:solidFill>
                <a:srgbClr val="000000"/>
              </a:solidFill>
              <a:ea typeface="Calibri" panose="020F0502020204030204" pitchFamily="34" charset="0"/>
            </a:endParaRPr>
          </a:p>
        </p:txBody>
      </p:sp>
      <p:sp>
        <p:nvSpPr>
          <p:cNvPr id="4" name="Slide Number Placeholder 3">
            <a:extLst>
              <a:ext uri="{FF2B5EF4-FFF2-40B4-BE49-F238E27FC236}">
                <a16:creationId xmlns:a16="http://schemas.microsoft.com/office/drawing/2014/main" id="{E040FBBC-C974-46C1-AEE9-5A9E8A74ECA6}"/>
              </a:ext>
            </a:extLst>
          </p:cNvPr>
          <p:cNvSpPr>
            <a:spLocks noGrp="1"/>
          </p:cNvSpPr>
          <p:nvPr>
            <p:ph type="sldNum" sz="quarter" idx="4"/>
          </p:nvPr>
        </p:nvSpPr>
        <p:spPr/>
        <p:txBody>
          <a:bodyPr/>
          <a:lstStyle/>
          <a:p>
            <a:fld id="{933A556B-7C63-244D-9B7C-B0EA8042B330}" type="slidenum">
              <a:rPr lang="en-US" smtClean="0"/>
              <a:pPr/>
              <a:t>10</a:t>
            </a:fld>
            <a:endParaRPr lang="en-US" sz="750" dirty="0"/>
          </a:p>
        </p:txBody>
      </p:sp>
      <p:pic>
        <p:nvPicPr>
          <p:cNvPr id="6" name="Picture 5">
            <a:extLst>
              <a:ext uri="{FF2B5EF4-FFF2-40B4-BE49-F238E27FC236}">
                <a16:creationId xmlns:a16="http://schemas.microsoft.com/office/drawing/2014/main" id="{3DAC806D-B973-E35B-1B96-56E3BD849824}"/>
              </a:ext>
            </a:extLst>
          </p:cNvPr>
          <p:cNvPicPr>
            <a:picLocks noChangeAspect="1"/>
          </p:cNvPicPr>
          <p:nvPr/>
        </p:nvPicPr>
        <p:blipFill>
          <a:blip r:embed="rId3"/>
          <a:stretch>
            <a:fillRect/>
          </a:stretch>
        </p:blipFill>
        <p:spPr>
          <a:xfrm>
            <a:off x="450742" y="1690688"/>
            <a:ext cx="3639518" cy="3639518"/>
          </a:xfrm>
          <a:prstGeom prst="rect">
            <a:avLst/>
          </a:prstGeom>
        </p:spPr>
      </p:pic>
    </p:spTree>
    <p:extLst>
      <p:ext uri="{BB962C8B-B14F-4D97-AF65-F5344CB8AC3E}">
        <p14:creationId xmlns:p14="http://schemas.microsoft.com/office/powerpoint/2010/main" val="38502108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8128AA-4A80-4DD2-9F43-AB9C804D5B60}"/>
              </a:ext>
            </a:extLst>
          </p:cNvPr>
          <p:cNvSpPr>
            <a:spLocks noGrp="1"/>
          </p:cNvSpPr>
          <p:nvPr>
            <p:ph type="title"/>
          </p:nvPr>
        </p:nvSpPr>
        <p:spPr/>
        <p:txBody>
          <a:bodyPr/>
          <a:lstStyle/>
          <a:p>
            <a:r>
              <a:rPr lang="en-US" dirty="0"/>
              <a:t>Conclusion</a:t>
            </a:r>
          </a:p>
        </p:txBody>
      </p:sp>
      <p:sp>
        <p:nvSpPr>
          <p:cNvPr id="3" name="Content Placeholder 2">
            <a:extLst>
              <a:ext uri="{FF2B5EF4-FFF2-40B4-BE49-F238E27FC236}">
                <a16:creationId xmlns:a16="http://schemas.microsoft.com/office/drawing/2014/main" id="{40A014E4-6F2B-4893-9687-5EDADAE5B51B}"/>
              </a:ext>
            </a:extLst>
          </p:cNvPr>
          <p:cNvSpPr>
            <a:spLocks noGrp="1"/>
          </p:cNvSpPr>
          <p:nvPr>
            <p:ph idx="1"/>
          </p:nvPr>
        </p:nvSpPr>
        <p:spPr>
          <a:xfrm>
            <a:off x="461821" y="1447835"/>
            <a:ext cx="11471873" cy="1197210"/>
          </a:xfrm>
        </p:spPr>
        <p:txBody>
          <a:bodyPr>
            <a:noAutofit/>
          </a:bodyPr>
          <a:lstStyle/>
          <a:p>
            <a:pPr marL="342900" marR="0" lvl="0" indent="-342900">
              <a:lnSpc>
                <a:spcPct val="115000"/>
              </a:lnSpc>
              <a:spcBef>
                <a:spcPts val="0"/>
              </a:spcBef>
              <a:spcAft>
                <a:spcPts val="800"/>
              </a:spcAft>
              <a:buSzPts val="1000"/>
              <a:buFont typeface="Symbol" panose="05050102010706020507" pitchFamily="18" charset="2"/>
              <a:buChar char=""/>
              <a:tabLst>
                <a:tab pos="457200" algn="l"/>
              </a:tabLst>
            </a:pPr>
            <a:r>
              <a:rPr lang="en-US" sz="2400" dirty="0"/>
              <a:t>Urgency:</a:t>
            </a:r>
          </a:p>
          <a:p>
            <a:pPr marL="742950" marR="0" lvl="1" indent="-285750">
              <a:lnSpc>
                <a:spcPct val="115000"/>
              </a:lnSpc>
              <a:spcBef>
                <a:spcPts val="0"/>
              </a:spcBef>
              <a:spcAft>
                <a:spcPts val="800"/>
              </a:spcAft>
              <a:buSzPts val="1000"/>
              <a:buFont typeface="Courier New" panose="02070309020205020404" pitchFamily="49" charset="0"/>
              <a:buChar char="o"/>
              <a:tabLst>
                <a:tab pos="914400" algn="l"/>
              </a:tabLst>
            </a:pPr>
            <a:r>
              <a:rPr lang="en-US" dirty="0"/>
              <a:t>Emphasize the need to address changing demographics to ensure sustainability and continuity in operations</a:t>
            </a:r>
          </a:p>
        </p:txBody>
      </p:sp>
      <p:sp>
        <p:nvSpPr>
          <p:cNvPr id="4" name="Slide Number Placeholder 3">
            <a:extLst>
              <a:ext uri="{FF2B5EF4-FFF2-40B4-BE49-F238E27FC236}">
                <a16:creationId xmlns:a16="http://schemas.microsoft.com/office/drawing/2014/main" id="{E040FBBC-C974-46C1-AEE9-5A9E8A74ECA6}"/>
              </a:ext>
            </a:extLst>
          </p:cNvPr>
          <p:cNvSpPr>
            <a:spLocks noGrp="1"/>
          </p:cNvSpPr>
          <p:nvPr>
            <p:ph type="sldNum" sz="quarter" idx="4"/>
          </p:nvPr>
        </p:nvSpPr>
        <p:spPr/>
        <p:txBody>
          <a:bodyPr/>
          <a:lstStyle/>
          <a:p>
            <a:fld id="{933A556B-7C63-244D-9B7C-B0EA8042B330}" type="slidenum">
              <a:rPr lang="en-US" smtClean="0"/>
              <a:pPr/>
              <a:t>11</a:t>
            </a:fld>
            <a:endParaRPr lang="en-US" sz="750" dirty="0"/>
          </a:p>
        </p:txBody>
      </p:sp>
      <p:pic>
        <p:nvPicPr>
          <p:cNvPr id="8" name="Picture 7" descr="A picture containing engine, parked, old, close&#10;&#10;Description automatically generated">
            <a:extLst>
              <a:ext uri="{FF2B5EF4-FFF2-40B4-BE49-F238E27FC236}">
                <a16:creationId xmlns:a16="http://schemas.microsoft.com/office/drawing/2014/main" id="{B789C5E5-A944-6FE9-F084-F5A7278C22EE}"/>
              </a:ext>
            </a:extLst>
          </p:cNvPr>
          <p:cNvPicPr>
            <a:picLocks noChangeAspect="1"/>
          </p:cNvPicPr>
          <p:nvPr/>
        </p:nvPicPr>
        <p:blipFill>
          <a:blip r:embed="rId3"/>
          <a:stretch>
            <a:fillRect/>
          </a:stretch>
        </p:blipFill>
        <p:spPr>
          <a:xfrm>
            <a:off x="4131813" y="2937130"/>
            <a:ext cx="3596441" cy="3596441"/>
          </a:xfrm>
          <a:prstGeom prst="rect">
            <a:avLst/>
          </a:prstGeom>
        </p:spPr>
      </p:pic>
      <p:sp>
        <p:nvSpPr>
          <p:cNvPr id="9" name="Content Placeholder 2">
            <a:extLst>
              <a:ext uri="{FF2B5EF4-FFF2-40B4-BE49-F238E27FC236}">
                <a16:creationId xmlns:a16="http://schemas.microsoft.com/office/drawing/2014/main" id="{28B03D8C-3D71-A74D-AE32-E22E15756669}"/>
              </a:ext>
            </a:extLst>
          </p:cNvPr>
          <p:cNvSpPr txBox="1">
            <a:spLocks/>
          </p:cNvSpPr>
          <p:nvPr/>
        </p:nvSpPr>
        <p:spPr>
          <a:xfrm>
            <a:off x="7864934" y="3135822"/>
            <a:ext cx="4013454" cy="425854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15000"/>
              </a:lnSpc>
              <a:spcBef>
                <a:spcPts val="0"/>
              </a:spcBef>
              <a:spcAft>
                <a:spcPts val="800"/>
              </a:spcAft>
              <a:buSzPts val="1000"/>
              <a:buFont typeface="Symbol" panose="05050102010706020507" pitchFamily="18" charset="2"/>
              <a:buChar char=""/>
              <a:tabLst>
                <a:tab pos="457200" algn="l"/>
              </a:tabLst>
            </a:pPr>
            <a:r>
              <a:rPr lang="en-US" sz="2400" dirty="0"/>
              <a:t>Call to Action:</a:t>
            </a:r>
          </a:p>
          <a:p>
            <a:pPr marL="742950" lvl="1" indent="-285750">
              <a:lnSpc>
                <a:spcPct val="115000"/>
              </a:lnSpc>
              <a:spcBef>
                <a:spcPts val="0"/>
              </a:spcBef>
              <a:spcAft>
                <a:spcPts val="800"/>
              </a:spcAft>
              <a:buSzPts val="1000"/>
              <a:buFont typeface="Courier New" panose="02070309020205020404" pitchFamily="49" charset="0"/>
              <a:buChar char="o"/>
              <a:tabLst>
                <a:tab pos="914400" algn="l"/>
              </a:tabLst>
            </a:pPr>
            <a:r>
              <a:rPr lang="en-US" dirty="0"/>
              <a:t>Encourage immediate implementation of strategies to retain institutional knowledge.</a:t>
            </a:r>
          </a:p>
        </p:txBody>
      </p:sp>
      <p:sp>
        <p:nvSpPr>
          <p:cNvPr id="10" name="Content Placeholder 2">
            <a:extLst>
              <a:ext uri="{FF2B5EF4-FFF2-40B4-BE49-F238E27FC236}">
                <a16:creationId xmlns:a16="http://schemas.microsoft.com/office/drawing/2014/main" id="{DAB39449-08DF-A958-7773-CCD8C3E147CD}"/>
              </a:ext>
            </a:extLst>
          </p:cNvPr>
          <p:cNvSpPr txBox="1">
            <a:spLocks/>
          </p:cNvSpPr>
          <p:nvPr/>
        </p:nvSpPr>
        <p:spPr>
          <a:xfrm>
            <a:off x="461822" y="2423180"/>
            <a:ext cx="4013453" cy="425854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15000"/>
              </a:lnSpc>
              <a:spcBef>
                <a:spcPts val="0"/>
              </a:spcBef>
              <a:spcAft>
                <a:spcPts val="800"/>
              </a:spcAft>
              <a:buSzPts val="1000"/>
              <a:buFont typeface="Symbol" panose="05050102010706020507" pitchFamily="18" charset="2"/>
              <a:buChar char=""/>
              <a:tabLst>
                <a:tab pos="457200" algn="l"/>
              </a:tabLst>
            </a:pPr>
            <a:endParaRPr lang="en-US" sz="2400" dirty="0"/>
          </a:p>
          <a:p>
            <a:pPr marL="342900" indent="-342900">
              <a:lnSpc>
                <a:spcPct val="115000"/>
              </a:lnSpc>
              <a:spcBef>
                <a:spcPts val="0"/>
              </a:spcBef>
              <a:spcAft>
                <a:spcPts val="800"/>
              </a:spcAft>
              <a:buSzPts val="1000"/>
              <a:buFont typeface="Symbol" panose="05050102010706020507" pitchFamily="18" charset="2"/>
              <a:buChar char=""/>
              <a:tabLst>
                <a:tab pos="457200" algn="l"/>
              </a:tabLst>
            </a:pPr>
            <a:r>
              <a:rPr lang="en-US" sz="2400" dirty="0"/>
              <a:t>Mitigation:</a:t>
            </a:r>
          </a:p>
          <a:p>
            <a:pPr marL="742950" lvl="1" indent="-285750">
              <a:lnSpc>
                <a:spcPct val="115000"/>
              </a:lnSpc>
              <a:spcBef>
                <a:spcPts val="0"/>
              </a:spcBef>
              <a:spcAft>
                <a:spcPts val="800"/>
              </a:spcAft>
              <a:buSzPts val="1000"/>
              <a:buFont typeface="Courier New" panose="02070309020205020404" pitchFamily="49" charset="0"/>
              <a:buChar char="o"/>
              <a:tabLst>
                <a:tab pos="914400" algn="l"/>
              </a:tabLst>
            </a:pPr>
            <a:r>
              <a:rPr lang="en-US" dirty="0"/>
              <a:t>Proactive measures can reduce risks associated with the loss of experienced personnel.</a:t>
            </a:r>
          </a:p>
        </p:txBody>
      </p:sp>
    </p:spTree>
    <p:extLst>
      <p:ext uri="{BB962C8B-B14F-4D97-AF65-F5344CB8AC3E}">
        <p14:creationId xmlns:p14="http://schemas.microsoft.com/office/powerpoint/2010/main" val="13970259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8128AA-4A80-4DD2-9F43-AB9C804D5B60}"/>
              </a:ext>
            </a:extLst>
          </p:cNvPr>
          <p:cNvSpPr>
            <a:spLocks noGrp="1"/>
          </p:cNvSpPr>
          <p:nvPr>
            <p:ph type="title"/>
          </p:nvPr>
        </p:nvSpPr>
        <p:spPr/>
        <p:txBody>
          <a:bodyPr/>
          <a:lstStyle/>
          <a:p>
            <a:r>
              <a:rPr lang="en-US" dirty="0"/>
              <a:t>Useful Links</a:t>
            </a:r>
          </a:p>
        </p:txBody>
      </p:sp>
      <p:sp>
        <p:nvSpPr>
          <p:cNvPr id="3" name="Content Placeholder 2">
            <a:extLst>
              <a:ext uri="{FF2B5EF4-FFF2-40B4-BE49-F238E27FC236}">
                <a16:creationId xmlns:a16="http://schemas.microsoft.com/office/drawing/2014/main" id="{40A014E4-6F2B-4893-9687-5EDADAE5B51B}"/>
              </a:ext>
            </a:extLst>
          </p:cNvPr>
          <p:cNvSpPr>
            <a:spLocks noGrp="1"/>
          </p:cNvSpPr>
          <p:nvPr>
            <p:ph idx="1"/>
          </p:nvPr>
        </p:nvSpPr>
        <p:spPr>
          <a:xfrm>
            <a:off x="771788" y="1778466"/>
            <a:ext cx="10670796" cy="4258540"/>
          </a:xfrm>
        </p:spPr>
        <p:txBody>
          <a:bodyPr>
            <a:normAutofit/>
          </a:bodyPr>
          <a:lstStyle/>
          <a:p>
            <a:pPr marL="0" indent="0"/>
            <a:r>
              <a:rPr lang="en-US" sz="1800" dirty="0">
                <a:hlinkClick r:id="rId3"/>
              </a:rPr>
              <a:t>LP Strategic Partnership Project... | U.S. DOE Office of Science (SC) (osti.gov)</a:t>
            </a:r>
            <a:endParaRPr lang="en-US" sz="1800" dirty="0">
              <a:solidFill>
                <a:srgbClr val="000000"/>
              </a:solidFill>
              <a:ea typeface="Calibri" panose="020F0502020204030204" pitchFamily="34" charset="0"/>
            </a:endParaRPr>
          </a:p>
          <a:p>
            <a:pPr marL="0" indent="0"/>
            <a:r>
              <a:rPr lang="en-US" sz="1800" dirty="0">
                <a:hlinkClick r:id="rId4"/>
              </a:rPr>
              <a:t>Science Undergraduate Laboratory... | U.S. DOE Office of Science (SC) (osti.gov)</a:t>
            </a:r>
            <a:endParaRPr lang="en-US" sz="1800" dirty="0"/>
          </a:p>
          <a:p>
            <a:pPr marL="0" indent="0"/>
            <a:r>
              <a:rPr lang="en-US" sz="1800" dirty="0">
                <a:hlinkClick r:id="rId5"/>
              </a:rPr>
              <a:t>Stipend-based Internships | Department of Energy</a:t>
            </a:r>
            <a:endParaRPr lang="en-US" sz="1800" dirty="0"/>
          </a:p>
          <a:p>
            <a:pPr marL="0" indent="0"/>
            <a:r>
              <a:rPr lang="en-US" sz="1800" dirty="0">
                <a:hlinkClick r:id="rId6"/>
              </a:rPr>
              <a:t>Technology Transfer Execution Plan | Department of Energy</a:t>
            </a:r>
            <a:endParaRPr lang="en-US" sz="1800" dirty="0"/>
          </a:p>
          <a:p>
            <a:pPr marL="0" indent="0"/>
            <a:endParaRPr lang="en-US" sz="1800" dirty="0">
              <a:hlinkClick r:id="rId7"/>
            </a:endParaRPr>
          </a:p>
          <a:p>
            <a:pPr marL="0" indent="0"/>
            <a:r>
              <a:rPr lang="en-US" sz="1800" dirty="0">
                <a:hlinkClick r:id="rId7"/>
              </a:rPr>
              <a:t>The Community College Internship Program at NREL | NREL</a:t>
            </a:r>
            <a:endParaRPr lang="en-US" sz="1800" dirty="0"/>
          </a:p>
          <a:p>
            <a:pPr marL="0" indent="0"/>
            <a:endParaRPr lang="en-US" sz="1800" dirty="0">
              <a:hlinkClick r:id="rId8"/>
            </a:endParaRPr>
          </a:p>
          <a:p>
            <a:pPr marL="0" indent="0"/>
            <a:r>
              <a:rPr lang="en-US" sz="1800" dirty="0">
                <a:hlinkClick r:id="rId8"/>
              </a:rPr>
              <a:t>Nuclear Safety Training and Workforce Development Program Amendment 001 - NEUP - Nuclear Energy University Program (inl.gov)</a:t>
            </a:r>
            <a:endParaRPr lang="en-US" sz="1800" dirty="0"/>
          </a:p>
          <a:p>
            <a:pPr marL="0" indent="0"/>
            <a:endParaRPr lang="en-US" sz="1800" dirty="0">
              <a:hlinkClick r:id="rId9"/>
            </a:endParaRPr>
          </a:p>
          <a:p>
            <a:pPr marL="0" indent="0"/>
            <a:r>
              <a:rPr lang="en-US" sz="1800" dirty="0">
                <a:hlinkClick r:id="rId9"/>
              </a:rPr>
              <a:t>BNL | Monday Memo | Lab Launches Technician Community of Practice to Foster Growth</a:t>
            </a:r>
            <a:endParaRPr lang="en-US" sz="1800" dirty="0"/>
          </a:p>
          <a:p>
            <a:pPr marL="0" indent="0"/>
            <a:endParaRPr lang="en-US" sz="1800" dirty="0"/>
          </a:p>
          <a:p>
            <a:pPr marL="0" indent="0"/>
            <a:endParaRPr lang="en-US" sz="1800" dirty="0">
              <a:solidFill>
                <a:srgbClr val="000000"/>
              </a:solidFill>
              <a:ea typeface="Calibri" panose="020F0502020204030204" pitchFamily="34" charset="0"/>
            </a:endParaRPr>
          </a:p>
        </p:txBody>
      </p:sp>
      <p:sp>
        <p:nvSpPr>
          <p:cNvPr id="4" name="Slide Number Placeholder 3">
            <a:extLst>
              <a:ext uri="{FF2B5EF4-FFF2-40B4-BE49-F238E27FC236}">
                <a16:creationId xmlns:a16="http://schemas.microsoft.com/office/drawing/2014/main" id="{E040FBBC-C974-46C1-AEE9-5A9E8A74ECA6}"/>
              </a:ext>
            </a:extLst>
          </p:cNvPr>
          <p:cNvSpPr>
            <a:spLocks noGrp="1"/>
          </p:cNvSpPr>
          <p:nvPr>
            <p:ph type="sldNum" sz="quarter" idx="4"/>
          </p:nvPr>
        </p:nvSpPr>
        <p:spPr/>
        <p:txBody>
          <a:bodyPr/>
          <a:lstStyle/>
          <a:p>
            <a:fld id="{933A556B-7C63-244D-9B7C-B0EA8042B330}" type="slidenum">
              <a:rPr lang="en-US" smtClean="0"/>
              <a:pPr/>
              <a:t>12</a:t>
            </a:fld>
            <a:endParaRPr lang="en-US" sz="750" dirty="0"/>
          </a:p>
        </p:txBody>
      </p:sp>
    </p:spTree>
    <p:extLst>
      <p:ext uri="{BB962C8B-B14F-4D97-AF65-F5344CB8AC3E}">
        <p14:creationId xmlns:p14="http://schemas.microsoft.com/office/powerpoint/2010/main" val="1727955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
                                            <p:txEl>
                                              <p:pRg st="0" end="0"/>
                                            </p:txEl>
                                          </p:spTgt>
                                        </p:tgtEl>
                                      </p:cBhvr>
                                    </p:animEffect>
                                    <p:set>
                                      <p:cBhvr>
                                        <p:cTn id="7" dur="1" fill="hold">
                                          <p:stCondLst>
                                            <p:cond delay="499"/>
                                          </p:stCondLst>
                                        </p:cTn>
                                        <p:tgtEl>
                                          <p:spTgt spid="3">
                                            <p:txEl>
                                              <p:pRg st="0" end="0"/>
                                            </p:txEl>
                                          </p:spTgt>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3">
                                            <p:txEl>
                                              <p:pRg st="1" end="1"/>
                                            </p:txEl>
                                          </p:spTgt>
                                        </p:tgtEl>
                                      </p:cBhvr>
                                    </p:animEffect>
                                    <p:set>
                                      <p:cBhvr>
                                        <p:cTn id="10" dur="1" fill="hold">
                                          <p:stCondLst>
                                            <p:cond delay="499"/>
                                          </p:stCondLst>
                                        </p:cTn>
                                        <p:tgtEl>
                                          <p:spTgt spid="3">
                                            <p:txEl>
                                              <p:pRg st="1" end="1"/>
                                            </p:txEl>
                                          </p:spTgt>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3">
                                            <p:txEl>
                                              <p:pRg st="2" end="2"/>
                                            </p:txEl>
                                          </p:spTgt>
                                        </p:tgtEl>
                                      </p:cBhvr>
                                    </p:animEffect>
                                    <p:set>
                                      <p:cBhvr>
                                        <p:cTn id="13" dur="1" fill="hold">
                                          <p:stCondLst>
                                            <p:cond delay="499"/>
                                          </p:stCondLst>
                                        </p:cTn>
                                        <p:tgtEl>
                                          <p:spTgt spid="3">
                                            <p:txEl>
                                              <p:pRg st="2" end="2"/>
                                            </p:txEl>
                                          </p:spTgt>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500"/>
                                        <p:tgtEl>
                                          <p:spTgt spid="3">
                                            <p:txEl>
                                              <p:pRg st="3" end="3"/>
                                            </p:txEl>
                                          </p:spTgt>
                                        </p:tgtEl>
                                      </p:cBhvr>
                                    </p:animEffect>
                                    <p:set>
                                      <p:cBhvr>
                                        <p:cTn id="16" dur="1" fill="hold">
                                          <p:stCondLst>
                                            <p:cond delay="499"/>
                                          </p:stCondLst>
                                        </p:cTn>
                                        <p:tgtEl>
                                          <p:spTgt spid="3">
                                            <p:txEl>
                                              <p:pRg st="3" end="3"/>
                                            </p:txEl>
                                          </p:spTgt>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3">
                                            <p:txEl>
                                              <p:pRg st="5" end="5"/>
                                            </p:txEl>
                                          </p:spTgt>
                                        </p:tgtEl>
                                      </p:cBhvr>
                                    </p:animEffect>
                                    <p:set>
                                      <p:cBhvr>
                                        <p:cTn id="19" dur="1" fill="hold">
                                          <p:stCondLst>
                                            <p:cond delay="499"/>
                                          </p:stCondLst>
                                        </p:cTn>
                                        <p:tgtEl>
                                          <p:spTgt spid="3">
                                            <p:txEl>
                                              <p:pRg st="5" end="5"/>
                                            </p:txEl>
                                          </p:spTgt>
                                        </p:tgtEl>
                                        <p:attrNameLst>
                                          <p:attrName>style.visibility</p:attrName>
                                        </p:attrNameLst>
                                      </p:cBhvr>
                                      <p:to>
                                        <p:strVal val="hidden"/>
                                      </p:to>
                                    </p:set>
                                  </p:childTnLst>
                                </p:cTn>
                              </p:par>
                              <p:par>
                                <p:cTn id="20" presetID="10" presetClass="exit" presetSubtype="0" fill="hold" nodeType="withEffect">
                                  <p:stCondLst>
                                    <p:cond delay="0"/>
                                  </p:stCondLst>
                                  <p:childTnLst>
                                    <p:animEffect transition="out" filter="fade">
                                      <p:cBhvr>
                                        <p:cTn id="21" dur="500"/>
                                        <p:tgtEl>
                                          <p:spTgt spid="3">
                                            <p:txEl>
                                              <p:pRg st="9" end="9"/>
                                            </p:txEl>
                                          </p:spTgt>
                                        </p:tgtEl>
                                      </p:cBhvr>
                                    </p:animEffect>
                                    <p:set>
                                      <p:cBhvr>
                                        <p:cTn id="22" dur="1" fill="hold">
                                          <p:stCondLst>
                                            <p:cond delay="499"/>
                                          </p:stCondLst>
                                        </p:cTn>
                                        <p:tgtEl>
                                          <p:spTgt spid="3">
                                            <p:txEl>
                                              <p:pRg st="9" end="9"/>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8128AA-4A80-4DD2-9F43-AB9C804D5B60}"/>
              </a:ext>
            </a:extLst>
          </p:cNvPr>
          <p:cNvSpPr>
            <a:spLocks noGrp="1"/>
          </p:cNvSpPr>
          <p:nvPr>
            <p:ph type="title"/>
          </p:nvPr>
        </p:nvSpPr>
        <p:spPr/>
        <p:txBody>
          <a:bodyPr/>
          <a:lstStyle/>
          <a:p>
            <a:r>
              <a:rPr lang="en-US" dirty="0"/>
              <a:t> </a:t>
            </a:r>
          </a:p>
        </p:txBody>
      </p:sp>
      <p:sp>
        <p:nvSpPr>
          <p:cNvPr id="3" name="Content Placeholder 2">
            <a:extLst>
              <a:ext uri="{FF2B5EF4-FFF2-40B4-BE49-F238E27FC236}">
                <a16:creationId xmlns:a16="http://schemas.microsoft.com/office/drawing/2014/main" id="{40A014E4-6F2B-4893-9687-5EDADAE5B51B}"/>
              </a:ext>
            </a:extLst>
          </p:cNvPr>
          <p:cNvSpPr>
            <a:spLocks noGrp="1"/>
          </p:cNvSpPr>
          <p:nvPr>
            <p:ph idx="1"/>
          </p:nvPr>
        </p:nvSpPr>
        <p:spPr>
          <a:xfrm>
            <a:off x="771788" y="1778466"/>
            <a:ext cx="10670796" cy="4258540"/>
          </a:xfrm>
        </p:spPr>
        <p:txBody>
          <a:bodyPr>
            <a:normAutofit/>
          </a:bodyPr>
          <a:lstStyle/>
          <a:p>
            <a:pPr marL="0" indent="0"/>
            <a:endParaRPr lang="en-US" sz="1800" dirty="0"/>
          </a:p>
          <a:p>
            <a:pPr marL="0" indent="0"/>
            <a:endParaRPr lang="en-US" sz="1800" dirty="0">
              <a:solidFill>
                <a:srgbClr val="000000"/>
              </a:solidFill>
              <a:ea typeface="Calibri" panose="020F0502020204030204" pitchFamily="34" charset="0"/>
            </a:endParaRPr>
          </a:p>
        </p:txBody>
      </p:sp>
      <p:sp>
        <p:nvSpPr>
          <p:cNvPr id="4" name="Slide Number Placeholder 3">
            <a:extLst>
              <a:ext uri="{FF2B5EF4-FFF2-40B4-BE49-F238E27FC236}">
                <a16:creationId xmlns:a16="http://schemas.microsoft.com/office/drawing/2014/main" id="{E040FBBC-C974-46C1-AEE9-5A9E8A74ECA6}"/>
              </a:ext>
            </a:extLst>
          </p:cNvPr>
          <p:cNvSpPr>
            <a:spLocks noGrp="1"/>
          </p:cNvSpPr>
          <p:nvPr>
            <p:ph type="sldNum" sz="quarter" idx="4"/>
          </p:nvPr>
        </p:nvSpPr>
        <p:spPr/>
        <p:txBody>
          <a:bodyPr/>
          <a:lstStyle/>
          <a:p>
            <a:fld id="{933A556B-7C63-244D-9B7C-B0EA8042B330}" type="slidenum">
              <a:rPr lang="en-US" smtClean="0"/>
              <a:pPr/>
              <a:t>13</a:t>
            </a:fld>
            <a:endParaRPr lang="en-US" sz="750" dirty="0"/>
          </a:p>
        </p:txBody>
      </p:sp>
      <p:pic>
        <p:nvPicPr>
          <p:cNvPr id="6" name="Picture 5">
            <a:extLst>
              <a:ext uri="{FF2B5EF4-FFF2-40B4-BE49-F238E27FC236}">
                <a16:creationId xmlns:a16="http://schemas.microsoft.com/office/drawing/2014/main" id="{47A7EEEF-74F2-F9AB-FB69-1EB13213311D}"/>
              </a:ext>
            </a:extLst>
          </p:cNvPr>
          <p:cNvPicPr>
            <a:picLocks noChangeAspect="1"/>
          </p:cNvPicPr>
          <p:nvPr/>
        </p:nvPicPr>
        <p:blipFill>
          <a:blip r:embed="rId3"/>
          <a:stretch>
            <a:fillRect/>
          </a:stretch>
        </p:blipFill>
        <p:spPr>
          <a:xfrm>
            <a:off x="909234" y="430469"/>
            <a:ext cx="10058400" cy="5316713"/>
          </a:xfrm>
          <a:prstGeom prst="rect">
            <a:avLst/>
          </a:prstGeom>
        </p:spPr>
      </p:pic>
    </p:spTree>
    <p:extLst>
      <p:ext uri="{BB962C8B-B14F-4D97-AF65-F5344CB8AC3E}">
        <p14:creationId xmlns:p14="http://schemas.microsoft.com/office/powerpoint/2010/main" val="22358328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8128AA-4A80-4DD2-9F43-AB9C804D5B60}"/>
              </a:ext>
            </a:extLst>
          </p:cNvPr>
          <p:cNvSpPr>
            <a:spLocks noGrp="1"/>
          </p:cNvSpPr>
          <p:nvPr>
            <p:ph type="title"/>
          </p:nvPr>
        </p:nvSpPr>
        <p:spPr/>
        <p:txBody>
          <a:bodyPr/>
          <a:lstStyle/>
          <a:p>
            <a:r>
              <a:rPr lang="en-US" dirty="0"/>
              <a:t>Q&amp;A</a:t>
            </a:r>
          </a:p>
        </p:txBody>
      </p:sp>
      <p:sp>
        <p:nvSpPr>
          <p:cNvPr id="3" name="Content Placeholder 2">
            <a:extLst>
              <a:ext uri="{FF2B5EF4-FFF2-40B4-BE49-F238E27FC236}">
                <a16:creationId xmlns:a16="http://schemas.microsoft.com/office/drawing/2014/main" id="{40A014E4-6F2B-4893-9687-5EDADAE5B51B}"/>
              </a:ext>
            </a:extLst>
          </p:cNvPr>
          <p:cNvSpPr>
            <a:spLocks noGrp="1"/>
          </p:cNvSpPr>
          <p:nvPr>
            <p:ph idx="1"/>
          </p:nvPr>
        </p:nvSpPr>
        <p:spPr>
          <a:xfrm>
            <a:off x="771788" y="1778466"/>
            <a:ext cx="10670796" cy="4258540"/>
          </a:xfrm>
        </p:spPr>
        <p:txBody>
          <a:bodyPr>
            <a:normAutofit/>
          </a:bodyPr>
          <a:lstStyle/>
          <a:p>
            <a:pPr marL="457200" marR="0" lvl="1" indent="0">
              <a:lnSpc>
                <a:spcPct val="115000"/>
              </a:lnSpc>
              <a:spcBef>
                <a:spcPts val="0"/>
              </a:spcBef>
              <a:spcAft>
                <a:spcPts val="800"/>
              </a:spcAft>
              <a:buSzPts val="1000"/>
              <a:buNone/>
              <a:tabLst>
                <a:tab pos="914400" algn="l"/>
              </a:tabLst>
            </a:pPr>
            <a:endParaRPr lang="en-US" dirty="0"/>
          </a:p>
          <a:p>
            <a:pPr lvl="1">
              <a:lnSpc>
                <a:spcPct val="115000"/>
              </a:lnSpc>
              <a:spcBef>
                <a:spcPts val="0"/>
              </a:spcBef>
              <a:spcAft>
                <a:spcPts val="800"/>
              </a:spcAft>
              <a:buSzPts val="1000"/>
              <a:tabLst>
                <a:tab pos="914400" algn="l"/>
              </a:tabLst>
            </a:pPr>
            <a:r>
              <a:rPr lang="en-US" dirty="0"/>
              <a:t>Open floor for questions and discussions</a:t>
            </a:r>
          </a:p>
          <a:p>
            <a:pPr lvl="1">
              <a:lnSpc>
                <a:spcPct val="115000"/>
              </a:lnSpc>
              <a:spcBef>
                <a:spcPts val="0"/>
              </a:spcBef>
              <a:spcAft>
                <a:spcPts val="800"/>
              </a:spcAft>
              <a:buSzPts val="1000"/>
              <a:tabLst>
                <a:tab pos="914400" algn="l"/>
              </a:tabLst>
            </a:pPr>
            <a:endParaRPr lang="en-US" dirty="0"/>
          </a:p>
          <a:p>
            <a:pPr lvl="1">
              <a:lnSpc>
                <a:spcPct val="115000"/>
              </a:lnSpc>
              <a:spcBef>
                <a:spcPts val="0"/>
              </a:spcBef>
              <a:spcAft>
                <a:spcPts val="800"/>
              </a:spcAft>
              <a:buSzPts val="1000"/>
              <a:tabLst>
                <a:tab pos="914400" algn="l"/>
              </a:tabLst>
            </a:pPr>
            <a:r>
              <a:rPr lang="en-US" dirty="0"/>
              <a:t>For Breakout Session?</a:t>
            </a:r>
          </a:p>
          <a:p>
            <a:pPr lvl="2">
              <a:lnSpc>
                <a:spcPct val="115000"/>
              </a:lnSpc>
              <a:spcBef>
                <a:spcPts val="0"/>
              </a:spcBef>
              <a:spcAft>
                <a:spcPts val="800"/>
              </a:spcAft>
              <a:buSzPts val="1000"/>
              <a:tabLst>
                <a:tab pos="914400" algn="l"/>
              </a:tabLst>
            </a:pPr>
            <a:r>
              <a:rPr lang="en-US" dirty="0"/>
              <a:t>Discuss the efforts being made to attract new talent into the field of health physics and accelerator safety.</a:t>
            </a:r>
          </a:p>
          <a:p>
            <a:pPr lvl="2">
              <a:lnSpc>
                <a:spcPct val="115000"/>
              </a:lnSpc>
              <a:spcBef>
                <a:spcPts val="0"/>
              </a:spcBef>
              <a:spcAft>
                <a:spcPts val="800"/>
              </a:spcAft>
              <a:buSzPts val="1000"/>
              <a:tabLst>
                <a:tab pos="914400" algn="l"/>
              </a:tabLst>
            </a:pPr>
            <a:r>
              <a:rPr lang="en-US" dirty="0"/>
              <a:t>Include any recent DOE initiatives, internship programs, or collaborations with universities​.</a:t>
            </a:r>
          </a:p>
          <a:p>
            <a:pPr marL="0" indent="0"/>
            <a:endParaRPr lang="en-US" sz="2000" dirty="0">
              <a:solidFill>
                <a:srgbClr val="000000"/>
              </a:solidFill>
              <a:ea typeface="Calibri" panose="020F0502020204030204" pitchFamily="34" charset="0"/>
            </a:endParaRPr>
          </a:p>
        </p:txBody>
      </p:sp>
      <p:sp>
        <p:nvSpPr>
          <p:cNvPr id="4" name="Slide Number Placeholder 3">
            <a:extLst>
              <a:ext uri="{FF2B5EF4-FFF2-40B4-BE49-F238E27FC236}">
                <a16:creationId xmlns:a16="http://schemas.microsoft.com/office/drawing/2014/main" id="{E040FBBC-C974-46C1-AEE9-5A9E8A74ECA6}"/>
              </a:ext>
            </a:extLst>
          </p:cNvPr>
          <p:cNvSpPr>
            <a:spLocks noGrp="1"/>
          </p:cNvSpPr>
          <p:nvPr>
            <p:ph type="sldNum" sz="quarter" idx="4"/>
          </p:nvPr>
        </p:nvSpPr>
        <p:spPr/>
        <p:txBody>
          <a:bodyPr/>
          <a:lstStyle/>
          <a:p>
            <a:fld id="{933A556B-7C63-244D-9B7C-B0EA8042B330}" type="slidenum">
              <a:rPr lang="en-US" smtClean="0"/>
              <a:pPr/>
              <a:t>14</a:t>
            </a:fld>
            <a:endParaRPr lang="en-US" sz="750" dirty="0"/>
          </a:p>
        </p:txBody>
      </p:sp>
      <p:pic>
        <p:nvPicPr>
          <p:cNvPr id="6" name="Picture 5" descr="Text&#10;&#10;Description automatically generated with medium confidence">
            <a:extLst>
              <a:ext uri="{FF2B5EF4-FFF2-40B4-BE49-F238E27FC236}">
                <a16:creationId xmlns:a16="http://schemas.microsoft.com/office/drawing/2014/main" id="{F00E09B7-6877-97DE-2F8A-A14B5BCDD8A1}"/>
              </a:ext>
            </a:extLst>
          </p:cNvPr>
          <p:cNvPicPr>
            <a:picLocks noChangeAspect="1"/>
          </p:cNvPicPr>
          <p:nvPr/>
        </p:nvPicPr>
        <p:blipFill>
          <a:blip r:embed="rId3"/>
          <a:stretch>
            <a:fillRect/>
          </a:stretch>
        </p:blipFill>
        <p:spPr>
          <a:xfrm>
            <a:off x="5669637" y="176280"/>
            <a:ext cx="6289889" cy="2093952"/>
          </a:xfrm>
          <a:prstGeom prst="rect">
            <a:avLst/>
          </a:prstGeom>
        </p:spPr>
      </p:pic>
    </p:spTree>
    <p:extLst>
      <p:ext uri="{BB962C8B-B14F-4D97-AF65-F5344CB8AC3E}">
        <p14:creationId xmlns:p14="http://schemas.microsoft.com/office/powerpoint/2010/main" val="6660122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8128AA-4A80-4DD2-9F43-AB9C804D5B60}"/>
              </a:ext>
            </a:extLst>
          </p:cNvPr>
          <p:cNvSpPr>
            <a:spLocks noGrp="1"/>
          </p:cNvSpPr>
          <p:nvPr>
            <p:ph type="title"/>
          </p:nvPr>
        </p:nvSpPr>
        <p:spPr/>
        <p:txBody>
          <a:bodyPr/>
          <a:lstStyle/>
          <a:p>
            <a:r>
              <a:rPr lang="en-US" dirty="0"/>
              <a:t>Thank You</a:t>
            </a:r>
          </a:p>
        </p:txBody>
      </p:sp>
      <p:sp>
        <p:nvSpPr>
          <p:cNvPr id="3" name="Content Placeholder 2">
            <a:extLst>
              <a:ext uri="{FF2B5EF4-FFF2-40B4-BE49-F238E27FC236}">
                <a16:creationId xmlns:a16="http://schemas.microsoft.com/office/drawing/2014/main" id="{40A014E4-6F2B-4893-9687-5EDADAE5B51B}"/>
              </a:ext>
            </a:extLst>
          </p:cNvPr>
          <p:cNvSpPr>
            <a:spLocks noGrp="1"/>
          </p:cNvSpPr>
          <p:nvPr>
            <p:ph idx="1"/>
          </p:nvPr>
        </p:nvSpPr>
        <p:spPr>
          <a:xfrm>
            <a:off x="771788" y="1778466"/>
            <a:ext cx="10670796" cy="4258540"/>
          </a:xfrm>
        </p:spPr>
        <p:txBody>
          <a:bodyPr>
            <a:normAutofit/>
          </a:bodyPr>
          <a:lstStyle/>
          <a:p>
            <a:pPr marL="342900" marR="0" lvl="0" indent="-342900">
              <a:lnSpc>
                <a:spcPct val="115000"/>
              </a:lnSpc>
              <a:spcBef>
                <a:spcPts val="0"/>
              </a:spcBef>
              <a:spcAft>
                <a:spcPts val="800"/>
              </a:spcAft>
              <a:buSzPts val="1000"/>
              <a:buFont typeface="Symbol" panose="05050102010706020507" pitchFamily="18" charset="2"/>
              <a:buChar char=""/>
              <a:tabLst>
                <a:tab pos="457200" algn="l"/>
              </a:tabLst>
            </a:pPr>
            <a:r>
              <a:rPr lang="en-US" dirty="0"/>
              <a:t>Contact Information:</a:t>
            </a:r>
          </a:p>
          <a:p>
            <a:pPr marL="742950" marR="0" lvl="1" indent="-285750">
              <a:lnSpc>
                <a:spcPct val="115000"/>
              </a:lnSpc>
              <a:spcBef>
                <a:spcPts val="0"/>
              </a:spcBef>
              <a:spcAft>
                <a:spcPts val="800"/>
              </a:spcAft>
              <a:buSzPts val="1000"/>
              <a:buFont typeface="Courier New" panose="02070309020205020404" pitchFamily="49" charset="0"/>
              <a:buChar char="o"/>
              <a:tabLst>
                <a:tab pos="914400" algn="l"/>
              </a:tabLst>
            </a:pPr>
            <a:r>
              <a:rPr lang="en-US" dirty="0"/>
              <a:t>Bryan Mason – BNL Accelerator Safety SME</a:t>
            </a:r>
          </a:p>
          <a:p>
            <a:pPr marL="742950" marR="0" lvl="1" indent="-285750">
              <a:lnSpc>
                <a:spcPct val="115000"/>
              </a:lnSpc>
              <a:spcBef>
                <a:spcPts val="0"/>
              </a:spcBef>
              <a:spcAft>
                <a:spcPts val="800"/>
              </a:spcAft>
              <a:buSzPts val="1000"/>
              <a:buFont typeface="Courier New" panose="02070309020205020404" pitchFamily="49" charset="0"/>
              <a:buChar char="o"/>
              <a:tabLst>
                <a:tab pos="914400" algn="l"/>
              </a:tabLst>
            </a:pPr>
            <a:r>
              <a:rPr lang="en-US" dirty="0">
                <a:hlinkClick r:id="rId3"/>
              </a:rPr>
              <a:t>bmason@bnl.gov</a:t>
            </a:r>
            <a:r>
              <a:rPr lang="en-US" dirty="0"/>
              <a:t> </a:t>
            </a:r>
          </a:p>
          <a:p>
            <a:pPr marL="0" indent="0"/>
            <a:endParaRPr lang="en-US" sz="2000" dirty="0">
              <a:solidFill>
                <a:srgbClr val="000000"/>
              </a:solidFill>
              <a:ea typeface="Calibri" panose="020F0502020204030204" pitchFamily="34" charset="0"/>
            </a:endParaRPr>
          </a:p>
        </p:txBody>
      </p:sp>
      <p:sp>
        <p:nvSpPr>
          <p:cNvPr id="4" name="Slide Number Placeholder 3">
            <a:extLst>
              <a:ext uri="{FF2B5EF4-FFF2-40B4-BE49-F238E27FC236}">
                <a16:creationId xmlns:a16="http://schemas.microsoft.com/office/drawing/2014/main" id="{E040FBBC-C974-46C1-AEE9-5A9E8A74ECA6}"/>
              </a:ext>
            </a:extLst>
          </p:cNvPr>
          <p:cNvSpPr>
            <a:spLocks noGrp="1"/>
          </p:cNvSpPr>
          <p:nvPr>
            <p:ph type="sldNum" sz="quarter" idx="4"/>
          </p:nvPr>
        </p:nvSpPr>
        <p:spPr/>
        <p:txBody>
          <a:bodyPr/>
          <a:lstStyle/>
          <a:p>
            <a:fld id="{933A556B-7C63-244D-9B7C-B0EA8042B330}" type="slidenum">
              <a:rPr lang="en-US" smtClean="0"/>
              <a:pPr/>
              <a:t>15</a:t>
            </a:fld>
            <a:endParaRPr lang="en-US" sz="750" dirty="0"/>
          </a:p>
        </p:txBody>
      </p:sp>
    </p:spTree>
    <p:extLst>
      <p:ext uri="{BB962C8B-B14F-4D97-AF65-F5344CB8AC3E}">
        <p14:creationId xmlns:p14="http://schemas.microsoft.com/office/powerpoint/2010/main" val="38939081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8128AA-4A80-4DD2-9F43-AB9C804D5B60}"/>
              </a:ext>
            </a:extLst>
          </p:cNvPr>
          <p:cNvSpPr>
            <a:spLocks noGrp="1"/>
          </p:cNvSpPr>
          <p:nvPr>
            <p:ph type="title"/>
          </p:nvPr>
        </p:nvSpPr>
        <p:spPr/>
        <p:txBody>
          <a:bodyPr/>
          <a:lstStyle/>
          <a:p>
            <a:r>
              <a:rPr lang="en-US" dirty="0"/>
              <a:t>References</a:t>
            </a:r>
          </a:p>
        </p:txBody>
      </p:sp>
      <p:sp>
        <p:nvSpPr>
          <p:cNvPr id="3" name="Content Placeholder 2">
            <a:extLst>
              <a:ext uri="{FF2B5EF4-FFF2-40B4-BE49-F238E27FC236}">
                <a16:creationId xmlns:a16="http://schemas.microsoft.com/office/drawing/2014/main" id="{40A014E4-6F2B-4893-9687-5EDADAE5B51B}"/>
              </a:ext>
            </a:extLst>
          </p:cNvPr>
          <p:cNvSpPr>
            <a:spLocks noGrp="1"/>
          </p:cNvSpPr>
          <p:nvPr>
            <p:ph idx="1"/>
          </p:nvPr>
        </p:nvSpPr>
        <p:spPr>
          <a:xfrm>
            <a:off x="771788" y="1778466"/>
            <a:ext cx="10670796" cy="4258540"/>
          </a:xfrm>
        </p:spPr>
        <p:txBody>
          <a:bodyPr>
            <a:normAutofit fontScale="70000" lnSpcReduction="20000"/>
          </a:bodyPr>
          <a:lstStyle/>
          <a:p>
            <a:pPr marL="342900" marR="0" lvl="0" indent="-342900">
              <a:lnSpc>
                <a:spcPct val="115000"/>
              </a:lnSpc>
              <a:spcBef>
                <a:spcPts val="0"/>
              </a:spcBef>
              <a:spcAft>
                <a:spcPts val="800"/>
              </a:spcAft>
              <a:buSzPts val="1000"/>
              <a:buFont typeface="Symbol" panose="05050102010706020507" pitchFamily="18" charset="2"/>
              <a:buChar char=""/>
              <a:tabLst>
                <a:tab pos="457200" algn="l"/>
              </a:tabLst>
            </a:pPr>
            <a:r>
              <a:rPr lang="en-US" dirty="0"/>
              <a:t>Department of Energy Reports:</a:t>
            </a:r>
          </a:p>
          <a:p>
            <a:pPr marL="742950" marR="0" lvl="1" indent="-285750">
              <a:lnSpc>
                <a:spcPct val="115000"/>
              </a:lnSpc>
              <a:spcBef>
                <a:spcPts val="0"/>
              </a:spcBef>
              <a:spcAft>
                <a:spcPts val="800"/>
              </a:spcAft>
              <a:buSzPts val="1000"/>
              <a:buFont typeface="Courier New" panose="02070309020205020404" pitchFamily="49" charset="0"/>
              <a:buChar char="o"/>
              <a:tabLst>
                <a:tab pos="914400" algn="l"/>
              </a:tabLst>
            </a:pPr>
            <a:r>
              <a:rPr lang="en-US" dirty="0"/>
              <a:t>DOE Workforce Trends and Demographics Reports.</a:t>
            </a:r>
          </a:p>
          <a:p>
            <a:pPr marL="742950" marR="0" lvl="1" indent="-285750">
              <a:lnSpc>
                <a:spcPct val="115000"/>
              </a:lnSpc>
              <a:spcBef>
                <a:spcPts val="0"/>
              </a:spcBef>
              <a:spcAft>
                <a:spcPts val="800"/>
              </a:spcAft>
              <a:buSzPts val="1000"/>
              <a:buFont typeface="Courier New" panose="02070309020205020404" pitchFamily="49" charset="0"/>
              <a:buChar char="o"/>
              <a:tabLst>
                <a:tab pos="914400" algn="l"/>
              </a:tabLst>
            </a:pPr>
            <a:r>
              <a:rPr lang="en-US" dirty="0"/>
              <a:t>DOE Human Capital Strategic Plan.</a:t>
            </a:r>
          </a:p>
          <a:p>
            <a:pPr marL="342900" marR="0" lvl="0" indent="-342900">
              <a:lnSpc>
                <a:spcPct val="115000"/>
              </a:lnSpc>
              <a:spcBef>
                <a:spcPts val="0"/>
              </a:spcBef>
              <a:spcAft>
                <a:spcPts val="800"/>
              </a:spcAft>
              <a:buSzPts val="1000"/>
              <a:buFont typeface="Symbol" panose="05050102010706020507" pitchFamily="18" charset="2"/>
              <a:buChar char=""/>
              <a:tabLst>
                <a:tab pos="457200" algn="l"/>
              </a:tabLst>
            </a:pPr>
            <a:r>
              <a:rPr lang="en-US" dirty="0"/>
              <a:t>Government Accountability Office (GAO):</a:t>
            </a:r>
          </a:p>
          <a:p>
            <a:pPr marL="742950" marR="0" lvl="1" indent="-285750">
              <a:lnSpc>
                <a:spcPct val="115000"/>
              </a:lnSpc>
              <a:spcBef>
                <a:spcPts val="0"/>
              </a:spcBef>
              <a:spcAft>
                <a:spcPts val="800"/>
              </a:spcAft>
              <a:buSzPts val="1000"/>
              <a:buFont typeface="Courier New" panose="02070309020205020404" pitchFamily="49" charset="0"/>
              <a:buChar char="o"/>
              <a:tabLst>
                <a:tab pos="914400" algn="l"/>
              </a:tabLst>
            </a:pPr>
            <a:r>
              <a:rPr lang="en-US" dirty="0"/>
              <a:t>Reports on DOE workforce planning and challenges.</a:t>
            </a:r>
          </a:p>
          <a:p>
            <a:pPr marL="342900" marR="0" lvl="0" indent="-342900">
              <a:lnSpc>
                <a:spcPct val="115000"/>
              </a:lnSpc>
              <a:spcBef>
                <a:spcPts val="0"/>
              </a:spcBef>
              <a:spcAft>
                <a:spcPts val="800"/>
              </a:spcAft>
              <a:buSzPts val="1000"/>
              <a:buFont typeface="Symbol" panose="05050102010706020507" pitchFamily="18" charset="2"/>
              <a:buChar char=""/>
              <a:tabLst>
                <a:tab pos="457200" algn="l"/>
              </a:tabLst>
            </a:pPr>
            <a:r>
              <a:rPr lang="en-US" dirty="0"/>
              <a:t>Brookhaven National Laboratory Publications:</a:t>
            </a:r>
          </a:p>
          <a:p>
            <a:pPr marL="742950" marR="0" lvl="1" indent="-285750">
              <a:lnSpc>
                <a:spcPct val="115000"/>
              </a:lnSpc>
              <a:spcBef>
                <a:spcPts val="0"/>
              </a:spcBef>
              <a:spcAft>
                <a:spcPts val="800"/>
              </a:spcAft>
              <a:buSzPts val="1000"/>
              <a:buFont typeface="Courier New" panose="02070309020205020404" pitchFamily="49" charset="0"/>
              <a:buChar char="o"/>
              <a:tabLst>
                <a:tab pos="914400" algn="l"/>
              </a:tabLst>
            </a:pPr>
            <a:r>
              <a:rPr lang="en-US" dirty="0"/>
              <a:t>Annual Reports.</a:t>
            </a:r>
          </a:p>
          <a:p>
            <a:pPr marL="742950" marR="0" lvl="1" indent="-285750">
              <a:lnSpc>
                <a:spcPct val="115000"/>
              </a:lnSpc>
              <a:spcBef>
                <a:spcPts val="0"/>
              </a:spcBef>
              <a:spcAft>
                <a:spcPts val="800"/>
              </a:spcAft>
              <a:buSzPts val="1000"/>
              <a:buFont typeface="Courier New" panose="02070309020205020404" pitchFamily="49" charset="0"/>
              <a:buChar char="o"/>
              <a:tabLst>
                <a:tab pos="914400" algn="l"/>
              </a:tabLst>
            </a:pPr>
            <a:r>
              <a:rPr lang="en-US" dirty="0"/>
              <a:t>HR Demographics Data (Internal).</a:t>
            </a:r>
          </a:p>
          <a:p>
            <a:pPr marL="342900" marR="0" lvl="0" indent="-342900">
              <a:lnSpc>
                <a:spcPct val="115000"/>
              </a:lnSpc>
              <a:spcBef>
                <a:spcPts val="0"/>
              </a:spcBef>
              <a:spcAft>
                <a:spcPts val="800"/>
              </a:spcAft>
              <a:buSzPts val="1000"/>
              <a:buFont typeface="Symbol" panose="05050102010706020507" pitchFamily="18" charset="2"/>
              <a:buChar char=""/>
              <a:tabLst>
                <a:tab pos="457200" algn="l"/>
              </a:tabLst>
            </a:pPr>
            <a:r>
              <a:rPr lang="en-US" dirty="0"/>
              <a:t>Industry Studies:</a:t>
            </a:r>
          </a:p>
          <a:p>
            <a:pPr marL="742950" marR="0" lvl="1" indent="-285750">
              <a:lnSpc>
                <a:spcPct val="115000"/>
              </a:lnSpc>
              <a:spcBef>
                <a:spcPts val="0"/>
              </a:spcBef>
              <a:spcAft>
                <a:spcPts val="800"/>
              </a:spcAft>
              <a:buSzPts val="1000"/>
              <a:buFont typeface="Courier New" panose="02070309020205020404" pitchFamily="49" charset="0"/>
              <a:buChar char="o"/>
              <a:tabLst>
                <a:tab pos="914400" algn="l"/>
              </a:tabLst>
            </a:pPr>
            <a:r>
              <a:rPr lang="en-US" dirty="0"/>
              <a:t>National Academies' reports on the scientific workforce.</a:t>
            </a:r>
          </a:p>
          <a:p>
            <a:pPr marL="742950" marR="0" lvl="1" indent="-285750">
              <a:lnSpc>
                <a:spcPct val="115000"/>
              </a:lnSpc>
              <a:spcBef>
                <a:spcPts val="0"/>
              </a:spcBef>
              <a:spcAft>
                <a:spcPts val="800"/>
              </a:spcAft>
              <a:buSzPts val="1000"/>
              <a:buFont typeface="Courier New" panose="02070309020205020404" pitchFamily="49" charset="0"/>
              <a:buChar char="o"/>
              <a:tabLst>
                <a:tab pos="914400" algn="l"/>
              </a:tabLst>
            </a:pPr>
            <a:r>
              <a:rPr lang="en-US" dirty="0"/>
              <a:t>Studies by professional organizations like the American Physical Society.</a:t>
            </a:r>
          </a:p>
          <a:p>
            <a:pPr marL="0" indent="0"/>
            <a:endParaRPr lang="en-US" sz="2000" dirty="0">
              <a:solidFill>
                <a:srgbClr val="000000"/>
              </a:solidFill>
              <a:ea typeface="Calibri" panose="020F0502020204030204" pitchFamily="34" charset="0"/>
            </a:endParaRPr>
          </a:p>
        </p:txBody>
      </p:sp>
      <p:sp>
        <p:nvSpPr>
          <p:cNvPr id="4" name="Slide Number Placeholder 3">
            <a:extLst>
              <a:ext uri="{FF2B5EF4-FFF2-40B4-BE49-F238E27FC236}">
                <a16:creationId xmlns:a16="http://schemas.microsoft.com/office/drawing/2014/main" id="{E040FBBC-C974-46C1-AEE9-5A9E8A74ECA6}"/>
              </a:ext>
            </a:extLst>
          </p:cNvPr>
          <p:cNvSpPr>
            <a:spLocks noGrp="1"/>
          </p:cNvSpPr>
          <p:nvPr>
            <p:ph type="sldNum" sz="quarter" idx="4"/>
          </p:nvPr>
        </p:nvSpPr>
        <p:spPr/>
        <p:txBody>
          <a:bodyPr/>
          <a:lstStyle/>
          <a:p>
            <a:fld id="{933A556B-7C63-244D-9B7C-B0EA8042B330}" type="slidenum">
              <a:rPr lang="en-US" smtClean="0"/>
              <a:pPr/>
              <a:t>16</a:t>
            </a:fld>
            <a:endParaRPr lang="en-US" sz="750" dirty="0"/>
          </a:p>
        </p:txBody>
      </p:sp>
    </p:spTree>
    <p:extLst>
      <p:ext uri="{BB962C8B-B14F-4D97-AF65-F5344CB8AC3E}">
        <p14:creationId xmlns:p14="http://schemas.microsoft.com/office/powerpoint/2010/main" val="39109167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working on a machine&#10;&#10;Description automatically generated with medium confidence">
            <a:extLst>
              <a:ext uri="{FF2B5EF4-FFF2-40B4-BE49-F238E27FC236}">
                <a16:creationId xmlns:a16="http://schemas.microsoft.com/office/drawing/2014/main" id="{94CE6652-D7AF-A6F2-56BD-17B9A3D62A6F}"/>
              </a:ext>
            </a:extLst>
          </p:cNvPr>
          <p:cNvPicPr>
            <a:picLocks noChangeAspect="1"/>
          </p:cNvPicPr>
          <p:nvPr/>
        </p:nvPicPr>
        <p:blipFill>
          <a:blip r:embed="rId3">
            <a:alphaModFix amt="20000"/>
          </a:blip>
          <a:stretch>
            <a:fillRect/>
          </a:stretch>
        </p:blipFill>
        <p:spPr>
          <a:xfrm>
            <a:off x="247972" y="1398269"/>
            <a:ext cx="11587567" cy="4062299"/>
          </a:xfrm>
          <a:prstGeom prst="rect">
            <a:avLst/>
          </a:prstGeom>
        </p:spPr>
      </p:pic>
      <p:sp>
        <p:nvSpPr>
          <p:cNvPr id="2" name="Title 1">
            <a:extLst>
              <a:ext uri="{FF2B5EF4-FFF2-40B4-BE49-F238E27FC236}">
                <a16:creationId xmlns:a16="http://schemas.microsoft.com/office/drawing/2014/main" id="{298128AA-4A80-4DD2-9F43-AB9C804D5B60}"/>
              </a:ext>
            </a:extLst>
          </p:cNvPr>
          <p:cNvSpPr>
            <a:spLocks noGrp="1"/>
          </p:cNvSpPr>
          <p:nvPr>
            <p:ph type="title"/>
          </p:nvPr>
        </p:nvSpPr>
        <p:spPr/>
        <p:txBody>
          <a:bodyPr/>
          <a:lstStyle/>
          <a:p>
            <a:r>
              <a:rPr lang="en-US" dirty="0"/>
              <a:t>Introduction</a:t>
            </a:r>
          </a:p>
        </p:txBody>
      </p:sp>
      <p:sp>
        <p:nvSpPr>
          <p:cNvPr id="3" name="Content Placeholder 2">
            <a:extLst>
              <a:ext uri="{FF2B5EF4-FFF2-40B4-BE49-F238E27FC236}">
                <a16:creationId xmlns:a16="http://schemas.microsoft.com/office/drawing/2014/main" id="{40A014E4-6F2B-4893-9687-5EDADAE5B51B}"/>
              </a:ext>
            </a:extLst>
          </p:cNvPr>
          <p:cNvSpPr>
            <a:spLocks noGrp="1"/>
          </p:cNvSpPr>
          <p:nvPr>
            <p:ph idx="1"/>
          </p:nvPr>
        </p:nvSpPr>
        <p:spPr>
          <a:xfrm>
            <a:off x="947956" y="1690688"/>
            <a:ext cx="10146484" cy="4346318"/>
          </a:xfrm>
        </p:spPr>
        <p:txBody>
          <a:bodyPr>
            <a:normAutofit/>
          </a:bodyPr>
          <a:lstStyle/>
          <a:p>
            <a:pPr>
              <a:buFont typeface="Arial" panose="020B0604020202020204" pitchFamily="34" charset="0"/>
              <a:buChar char="•"/>
            </a:pPr>
            <a:r>
              <a:rPr lang="en-US" dirty="0"/>
              <a:t>Overview:</a:t>
            </a:r>
          </a:p>
          <a:p>
            <a:pPr marL="742950" lvl="1" indent="-285750">
              <a:buFont typeface="Arial" panose="020B0604020202020204" pitchFamily="34" charset="0"/>
              <a:buChar char="•"/>
            </a:pPr>
            <a:r>
              <a:rPr lang="en-US" dirty="0"/>
              <a:t>Importance of workforce demographics in national labs.</a:t>
            </a:r>
          </a:p>
          <a:p>
            <a:pPr marL="742950" lvl="1" indent="-285750"/>
            <a:r>
              <a:rPr lang="en-US" dirty="0"/>
              <a:t>Potential impact of losing personnel experienced in operations and safety.</a:t>
            </a:r>
          </a:p>
          <a:p>
            <a:pPr>
              <a:buFont typeface="Arial" panose="020B0604020202020204" pitchFamily="34" charset="0"/>
              <a:buChar char="•"/>
            </a:pPr>
            <a:r>
              <a:rPr lang="en-US" dirty="0"/>
              <a:t>Objective:</a:t>
            </a:r>
          </a:p>
          <a:p>
            <a:pPr marL="742950" lvl="1" indent="-285750">
              <a:buFont typeface="Arial" panose="020B0604020202020204" pitchFamily="34" charset="0"/>
              <a:buChar char="•"/>
            </a:pPr>
            <a:r>
              <a:rPr lang="en-US" dirty="0"/>
              <a:t>Discuss retirement trends, workforce demographics, and strategies for knowledge retention.</a:t>
            </a:r>
          </a:p>
          <a:p>
            <a:pPr marL="0" indent="0"/>
            <a:endParaRPr lang="en-US" sz="2000" dirty="0">
              <a:solidFill>
                <a:srgbClr val="000000"/>
              </a:solidFill>
              <a:ea typeface="Calibri" panose="020F0502020204030204" pitchFamily="34" charset="0"/>
            </a:endParaRPr>
          </a:p>
        </p:txBody>
      </p:sp>
      <p:sp>
        <p:nvSpPr>
          <p:cNvPr id="4" name="Slide Number Placeholder 3">
            <a:extLst>
              <a:ext uri="{FF2B5EF4-FFF2-40B4-BE49-F238E27FC236}">
                <a16:creationId xmlns:a16="http://schemas.microsoft.com/office/drawing/2014/main" id="{E040FBBC-C974-46C1-AEE9-5A9E8A74ECA6}"/>
              </a:ext>
            </a:extLst>
          </p:cNvPr>
          <p:cNvSpPr>
            <a:spLocks noGrp="1"/>
          </p:cNvSpPr>
          <p:nvPr>
            <p:ph type="sldNum" sz="quarter" idx="4"/>
          </p:nvPr>
        </p:nvSpPr>
        <p:spPr/>
        <p:txBody>
          <a:bodyPr/>
          <a:lstStyle/>
          <a:p>
            <a:fld id="{933A556B-7C63-244D-9B7C-B0EA8042B330}" type="slidenum">
              <a:rPr lang="en-US" smtClean="0"/>
              <a:pPr/>
              <a:t>2</a:t>
            </a:fld>
            <a:endParaRPr lang="en-US" sz="750" dirty="0"/>
          </a:p>
        </p:txBody>
      </p:sp>
    </p:spTree>
    <p:extLst>
      <p:ext uri="{BB962C8B-B14F-4D97-AF65-F5344CB8AC3E}">
        <p14:creationId xmlns:p14="http://schemas.microsoft.com/office/powerpoint/2010/main" val="31811462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8128AA-4A80-4DD2-9F43-AB9C804D5B60}"/>
              </a:ext>
            </a:extLst>
          </p:cNvPr>
          <p:cNvSpPr>
            <a:spLocks noGrp="1"/>
          </p:cNvSpPr>
          <p:nvPr>
            <p:ph type="title"/>
          </p:nvPr>
        </p:nvSpPr>
        <p:spPr/>
        <p:txBody>
          <a:bodyPr/>
          <a:lstStyle/>
          <a:p>
            <a:r>
              <a:rPr lang="en-US" dirty="0"/>
              <a:t>Workforce Demographics Data</a:t>
            </a:r>
          </a:p>
        </p:txBody>
      </p:sp>
      <p:sp>
        <p:nvSpPr>
          <p:cNvPr id="3" name="Content Placeholder 2">
            <a:extLst>
              <a:ext uri="{FF2B5EF4-FFF2-40B4-BE49-F238E27FC236}">
                <a16:creationId xmlns:a16="http://schemas.microsoft.com/office/drawing/2014/main" id="{40A014E4-6F2B-4893-9687-5EDADAE5B51B}"/>
              </a:ext>
            </a:extLst>
          </p:cNvPr>
          <p:cNvSpPr>
            <a:spLocks noGrp="1"/>
          </p:cNvSpPr>
          <p:nvPr>
            <p:ph idx="1"/>
          </p:nvPr>
        </p:nvSpPr>
        <p:spPr>
          <a:xfrm>
            <a:off x="771788" y="1778466"/>
            <a:ext cx="10670796" cy="4258540"/>
          </a:xfrm>
        </p:spPr>
        <p:txBody>
          <a:bodyPr>
            <a:normAutofit fontScale="62500" lnSpcReduction="20000"/>
          </a:bodyPr>
          <a:lstStyle/>
          <a:p>
            <a:pPr marL="342900" marR="0" lvl="0" indent="-342900">
              <a:lnSpc>
                <a:spcPct val="115000"/>
              </a:lnSpc>
              <a:spcBef>
                <a:spcPts val="0"/>
              </a:spcBef>
              <a:spcAft>
                <a:spcPts val="800"/>
              </a:spcAft>
              <a:buSzPts val="1000"/>
              <a:buFont typeface="Symbol" panose="05050102010706020507" pitchFamily="18" charset="2"/>
              <a:buChar char=""/>
              <a:tabLst>
                <a:tab pos="457200" algn="l"/>
              </a:tabLst>
            </a:pPr>
            <a:r>
              <a:rPr lang="en-US" dirty="0"/>
              <a:t>Age Distribution:</a:t>
            </a:r>
          </a:p>
          <a:p>
            <a:pPr marL="742950" marR="0" lvl="1" indent="-285750">
              <a:lnSpc>
                <a:spcPct val="115000"/>
              </a:lnSpc>
              <a:spcBef>
                <a:spcPts val="0"/>
              </a:spcBef>
              <a:spcAft>
                <a:spcPts val="800"/>
              </a:spcAft>
              <a:buSzPts val="1000"/>
              <a:buFont typeface="Courier New" panose="02070309020205020404" pitchFamily="49" charset="0"/>
              <a:buChar char="o"/>
              <a:tabLst>
                <a:tab pos="914400" algn="l"/>
              </a:tabLst>
            </a:pPr>
            <a:r>
              <a:rPr lang="en-US" dirty="0"/>
              <a:t>Average Age (BNL): Approximately 48 years.</a:t>
            </a:r>
          </a:p>
          <a:p>
            <a:pPr marL="742950" marR="0" lvl="1" indent="-285750">
              <a:lnSpc>
                <a:spcPct val="115000"/>
              </a:lnSpc>
              <a:spcBef>
                <a:spcPts val="0"/>
              </a:spcBef>
              <a:spcAft>
                <a:spcPts val="800"/>
              </a:spcAft>
              <a:buSzPts val="1000"/>
              <a:buFont typeface="Courier New" panose="02070309020205020404" pitchFamily="49" charset="0"/>
              <a:buChar char="o"/>
              <a:tabLst>
                <a:tab pos="914400" algn="l"/>
              </a:tabLst>
            </a:pPr>
            <a:r>
              <a:rPr lang="en-US" dirty="0"/>
              <a:t>Workforce Over 55 Years Old (average):</a:t>
            </a:r>
          </a:p>
          <a:p>
            <a:pPr marL="1143000" marR="0" lvl="2" indent="-228600">
              <a:lnSpc>
                <a:spcPct val="115000"/>
              </a:lnSpc>
              <a:spcBef>
                <a:spcPts val="0"/>
              </a:spcBef>
              <a:spcAft>
                <a:spcPts val="800"/>
              </a:spcAft>
              <a:buSzPts val="1000"/>
              <a:buFont typeface="Wingdings" panose="05000000000000000000" pitchFamily="2" charset="2"/>
              <a:buChar char=""/>
              <a:tabLst>
                <a:tab pos="1371600" algn="l"/>
              </a:tabLst>
            </a:pPr>
            <a:r>
              <a:rPr lang="en-US" dirty="0"/>
              <a:t>~16% in non-senior levels</a:t>
            </a:r>
          </a:p>
          <a:p>
            <a:pPr marL="1143000" marR="0" lvl="2" indent="-228600">
              <a:lnSpc>
                <a:spcPct val="115000"/>
              </a:lnSpc>
              <a:spcBef>
                <a:spcPts val="0"/>
              </a:spcBef>
              <a:spcAft>
                <a:spcPts val="800"/>
              </a:spcAft>
              <a:buSzPts val="1000"/>
              <a:buFont typeface="Wingdings" panose="05000000000000000000" pitchFamily="2" charset="2"/>
              <a:buChar char=""/>
              <a:tabLst>
                <a:tab pos="1371600" algn="l"/>
              </a:tabLst>
            </a:pPr>
            <a:r>
              <a:rPr lang="en-US" dirty="0"/>
              <a:t>~ 37% overall</a:t>
            </a:r>
          </a:p>
          <a:p>
            <a:pPr marL="1143000" marR="0" lvl="2" indent="-228600">
              <a:lnSpc>
                <a:spcPct val="115000"/>
              </a:lnSpc>
              <a:spcBef>
                <a:spcPts val="0"/>
              </a:spcBef>
              <a:spcAft>
                <a:spcPts val="800"/>
              </a:spcAft>
              <a:buSzPts val="1000"/>
              <a:buFont typeface="Wingdings" panose="05000000000000000000" pitchFamily="2" charset="2"/>
              <a:buChar char=""/>
              <a:tabLst>
                <a:tab pos="1371600" algn="l"/>
              </a:tabLst>
            </a:pPr>
            <a:r>
              <a:rPr lang="en-US" dirty="0"/>
              <a:t>~58% in senior levels</a:t>
            </a:r>
          </a:p>
          <a:p>
            <a:pPr marL="742950" marR="0" lvl="1" indent="-285750">
              <a:lnSpc>
                <a:spcPct val="115000"/>
              </a:lnSpc>
              <a:spcBef>
                <a:spcPts val="0"/>
              </a:spcBef>
              <a:spcAft>
                <a:spcPts val="800"/>
              </a:spcAft>
              <a:buSzPts val="1000"/>
              <a:buFont typeface="Courier New" panose="02070309020205020404" pitchFamily="49" charset="0"/>
              <a:buChar char="o"/>
              <a:tabLst>
                <a:tab pos="914400" algn="l"/>
              </a:tabLst>
            </a:pPr>
            <a:r>
              <a:rPr lang="en-US" dirty="0"/>
              <a:t>Experience Gap:</a:t>
            </a:r>
          </a:p>
          <a:p>
            <a:pPr marL="1143000" marR="0" lvl="2" indent="-228600">
              <a:lnSpc>
                <a:spcPct val="115000"/>
              </a:lnSpc>
              <a:spcBef>
                <a:spcPts val="0"/>
              </a:spcBef>
              <a:spcAft>
                <a:spcPts val="800"/>
              </a:spcAft>
              <a:buSzPts val="1000"/>
              <a:buFont typeface="Wingdings" panose="05000000000000000000" pitchFamily="2" charset="2"/>
              <a:buChar char=""/>
              <a:tabLst>
                <a:tab pos="1371600" algn="l"/>
              </a:tabLst>
            </a:pPr>
            <a:r>
              <a:rPr lang="en-US" dirty="0"/>
              <a:t>Fewer mid-career professionals to bridge the experience divide.</a:t>
            </a:r>
          </a:p>
          <a:p>
            <a:pPr marL="342900" marR="0" lvl="0" indent="-342900">
              <a:lnSpc>
                <a:spcPct val="115000"/>
              </a:lnSpc>
              <a:spcBef>
                <a:spcPts val="0"/>
              </a:spcBef>
              <a:spcAft>
                <a:spcPts val="800"/>
              </a:spcAft>
              <a:buSzPts val="1000"/>
              <a:buFont typeface="Symbol" panose="05050102010706020507" pitchFamily="18" charset="2"/>
              <a:buChar char=""/>
              <a:tabLst>
                <a:tab pos="457200" algn="l"/>
              </a:tabLst>
            </a:pPr>
            <a:r>
              <a:rPr lang="en-US" dirty="0"/>
              <a:t>Experience Levels:</a:t>
            </a:r>
          </a:p>
          <a:p>
            <a:pPr marL="742950" marR="0" lvl="1" indent="-285750">
              <a:lnSpc>
                <a:spcPct val="115000"/>
              </a:lnSpc>
              <a:spcBef>
                <a:spcPts val="0"/>
              </a:spcBef>
              <a:spcAft>
                <a:spcPts val="800"/>
              </a:spcAft>
              <a:buSzPts val="1000"/>
              <a:buFont typeface="Courier New" panose="02070309020205020404" pitchFamily="49" charset="0"/>
              <a:buChar char="o"/>
              <a:tabLst>
                <a:tab pos="914400" algn="l"/>
              </a:tabLst>
            </a:pPr>
            <a:r>
              <a:rPr lang="en-US" dirty="0"/>
              <a:t>Years of Service:</a:t>
            </a:r>
          </a:p>
          <a:p>
            <a:pPr marL="1143000" marR="0" lvl="2" indent="-228600">
              <a:lnSpc>
                <a:spcPct val="115000"/>
              </a:lnSpc>
              <a:spcBef>
                <a:spcPts val="0"/>
              </a:spcBef>
              <a:spcAft>
                <a:spcPts val="800"/>
              </a:spcAft>
              <a:buSzPts val="1000"/>
              <a:buFont typeface="Wingdings" panose="05000000000000000000" pitchFamily="2" charset="2"/>
              <a:buChar char=""/>
              <a:tabLst>
                <a:tab pos="1371600" algn="l"/>
              </a:tabLst>
            </a:pPr>
            <a:r>
              <a:rPr lang="en-US" dirty="0"/>
              <a:t>Over 58% have ~ 20+ years of service.</a:t>
            </a:r>
          </a:p>
          <a:p>
            <a:pPr marL="742950" marR="0" lvl="1" indent="-285750">
              <a:lnSpc>
                <a:spcPct val="115000"/>
              </a:lnSpc>
              <a:spcBef>
                <a:spcPts val="0"/>
              </a:spcBef>
              <a:spcAft>
                <a:spcPts val="800"/>
              </a:spcAft>
              <a:buSzPts val="1000"/>
              <a:buFont typeface="Courier New" panose="02070309020205020404" pitchFamily="49" charset="0"/>
              <a:buChar char="o"/>
              <a:tabLst>
                <a:tab pos="914400" algn="l"/>
              </a:tabLst>
            </a:pPr>
            <a:r>
              <a:rPr lang="en-US" dirty="0"/>
              <a:t>New Hires:</a:t>
            </a:r>
          </a:p>
          <a:p>
            <a:pPr marL="1143000" marR="0" lvl="2" indent="-228600">
              <a:lnSpc>
                <a:spcPct val="115000"/>
              </a:lnSpc>
              <a:spcBef>
                <a:spcPts val="0"/>
              </a:spcBef>
              <a:spcAft>
                <a:spcPts val="800"/>
              </a:spcAft>
              <a:buSzPts val="1000"/>
              <a:buFont typeface="Wingdings" panose="05000000000000000000" pitchFamily="2" charset="2"/>
              <a:buChar char=""/>
              <a:tabLst>
                <a:tab pos="1371600" algn="l"/>
              </a:tabLst>
            </a:pPr>
            <a:r>
              <a:rPr lang="en-US" dirty="0"/>
              <a:t>Recruitment needs to keep pace with retirements, or there will be potential expertise shortages.</a:t>
            </a:r>
          </a:p>
          <a:p>
            <a:pPr marL="0" indent="0"/>
            <a:endParaRPr lang="en-US" sz="2000" dirty="0">
              <a:solidFill>
                <a:srgbClr val="000000"/>
              </a:solidFill>
              <a:ea typeface="Calibri" panose="020F0502020204030204" pitchFamily="34" charset="0"/>
            </a:endParaRPr>
          </a:p>
        </p:txBody>
      </p:sp>
      <p:sp>
        <p:nvSpPr>
          <p:cNvPr id="4" name="Slide Number Placeholder 3">
            <a:extLst>
              <a:ext uri="{FF2B5EF4-FFF2-40B4-BE49-F238E27FC236}">
                <a16:creationId xmlns:a16="http://schemas.microsoft.com/office/drawing/2014/main" id="{E040FBBC-C974-46C1-AEE9-5A9E8A74ECA6}"/>
              </a:ext>
            </a:extLst>
          </p:cNvPr>
          <p:cNvSpPr>
            <a:spLocks noGrp="1"/>
          </p:cNvSpPr>
          <p:nvPr>
            <p:ph type="sldNum" sz="quarter" idx="4"/>
          </p:nvPr>
        </p:nvSpPr>
        <p:spPr/>
        <p:txBody>
          <a:bodyPr/>
          <a:lstStyle/>
          <a:p>
            <a:fld id="{933A556B-7C63-244D-9B7C-B0EA8042B330}" type="slidenum">
              <a:rPr lang="en-US" smtClean="0"/>
              <a:pPr/>
              <a:t>3</a:t>
            </a:fld>
            <a:endParaRPr lang="en-US" sz="750" dirty="0"/>
          </a:p>
        </p:txBody>
      </p:sp>
      <p:pic>
        <p:nvPicPr>
          <p:cNvPr id="7" name="Picture 6" descr="Diagram&#10;&#10;Description automatically generated">
            <a:extLst>
              <a:ext uri="{FF2B5EF4-FFF2-40B4-BE49-F238E27FC236}">
                <a16:creationId xmlns:a16="http://schemas.microsoft.com/office/drawing/2014/main" id="{B24C9C91-FE84-B786-35FC-38911C6AAA62}"/>
              </a:ext>
            </a:extLst>
          </p:cNvPr>
          <p:cNvPicPr>
            <a:picLocks noChangeAspect="1"/>
          </p:cNvPicPr>
          <p:nvPr/>
        </p:nvPicPr>
        <p:blipFill>
          <a:blip r:embed="rId3"/>
          <a:stretch>
            <a:fillRect/>
          </a:stretch>
        </p:blipFill>
        <p:spPr>
          <a:xfrm>
            <a:off x="7392692" y="1931537"/>
            <a:ext cx="3541449" cy="3541449"/>
          </a:xfrm>
          <a:prstGeom prst="rect">
            <a:avLst/>
          </a:prstGeom>
        </p:spPr>
      </p:pic>
    </p:spTree>
    <p:extLst>
      <p:ext uri="{BB962C8B-B14F-4D97-AF65-F5344CB8AC3E}">
        <p14:creationId xmlns:p14="http://schemas.microsoft.com/office/powerpoint/2010/main" val="31438722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8128AA-4A80-4DD2-9F43-AB9C804D5B60}"/>
              </a:ext>
            </a:extLst>
          </p:cNvPr>
          <p:cNvSpPr>
            <a:spLocks noGrp="1"/>
          </p:cNvSpPr>
          <p:nvPr>
            <p:ph type="title"/>
          </p:nvPr>
        </p:nvSpPr>
        <p:spPr/>
        <p:txBody>
          <a:bodyPr/>
          <a:lstStyle/>
          <a:p>
            <a:r>
              <a:rPr lang="en-US" dirty="0"/>
              <a:t>Workforce Demographics Data</a:t>
            </a:r>
          </a:p>
        </p:txBody>
      </p:sp>
      <p:graphicFrame>
        <p:nvGraphicFramePr>
          <p:cNvPr id="18" name="Content Placeholder 17">
            <a:extLst>
              <a:ext uri="{FF2B5EF4-FFF2-40B4-BE49-F238E27FC236}">
                <a16:creationId xmlns:a16="http://schemas.microsoft.com/office/drawing/2014/main" id="{E7BAAA51-643E-A153-A933-831305929694}"/>
              </a:ext>
            </a:extLst>
          </p:cNvPr>
          <p:cNvGraphicFramePr>
            <a:graphicFrameLocks noGrp="1"/>
          </p:cNvGraphicFramePr>
          <p:nvPr>
            <p:ph idx="1"/>
            <p:extLst>
              <p:ext uri="{D42A27DB-BD31-4B8C-83A1-F6EECF244321}">
                <p14:modId xmlns:p14="http://schemas.microsoft.com/office/powerpoint/2010/main" val="2525774959"/>
              </p:ext>
            </p:extLst>
          </p:nvPr>
        </p:nvGraphicFramePr>
        <p:xfrm>
          <a:off x="6865975" y="2307760"/>
          <a:ext cx="4558439" cy="1769954"/>
        </p:xfrm>
        <a:graphic>
          <a:graphicData uri="http://schemas.openxmlformats.org/drawingml/2006/table">
            <a:tbl>
              <a:tblPr/>
              <a:tblGrid>
                <a:gridCol w="2084130">
                  <a:extLst>
                    <a:ext uri="{9D8B030D-6E8A-4147-A177-3AD203B41FA5}">
                      <a16:colId xmlns:a16="http://schemas.microsoft.com/office/drawing/2014/main" val="1788911946"/>
                    </a:ext>
                  </a:extLst>
                </a:gridCol>
                <a:gridCol w="723260">
                  <a:extLst>
                    <a:ext uri="{9D8B030D-6E8A-4147-A177-3AD203B41FA5}">
                      <a16:colId xmlns:a16="http://schemas.microsoft.com/office/drawing/2014/main" val="3094382081"/>
                    </a:ext>
                  </a:extLst>
                </a:gridCol>
                <a:gridCol w="799392">
                  <a:extLst>
                    <a:ext uri="{9D8B030D-6E8A-4147-A177-3AD203B41FA5}">
                      <a16:colId xmlns:a16="http://schemas.microsoft.com/office/drawing/2014/main" val="2209266739"/>
                    </a:ext>
                  </a:extLst>
                </a:gridCol>
                <a:gridCol w="951657">
                  <a:extLst>
                    <a:ext uri="{9D8B030D-6E8A-4147-A177-3AD203B41FA5}">
                      <a16:colId xmlns:a16="http://schemas.microsoft.com/office/drawing/2014/main" val="1236400902"/>
                    </a:ext>
                  </a:extLst>
                </a:gridCol>
              </a:tblGrid>
              <a:tr h="184150">
                <a:tc gridSpan="4">
                  <a:txBody>
                    <a:bodyPr/>
                    <a:lstStyle/>
                    <a:p>
                      <a:pPr algn="ctr" fontAlgn="ctr"/>
                      <a:r>
                        <a:rPr lang="en-US" sz="1100" b="1" i="0" u="none" strike="noStrike" dirty="0">
                          <a:solidFill>
                            <a:srgbClr val="FFFFFF"/>
                          </a:solidFill>
                          <a:effectLst/>
                          <a:latin typeface="Calibri" panose="020F0502020204030204" pitchFamily="34" charset="0"/>
                        </a:rPr>
                        <a:t>Brookhaven National Laboratory Data for FY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F4E78"/>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14304050"/>
                  </a:ext>
                </a:extLst>
              </a:tr>
              <a:tr h="480904">
                <a:tc>
                  <a:txBody>
                    <a:bodyPr/>
                    <a:lstStyle/>
                    <a:p>
                      <a:pPr algn="ctr" fontAlgn="ctr"/>
                      <a:r>
                        <a:rPr lang="en-US" sz="1000" b="1" i="0" u="none" strike="noStrike" dirty="0">
                          <a:solidFill>
                            <a:srgbClr val="FFFFFF"/>
                          </a:solidFill>
                          <a:effectLst/>
                          <a:latin typeface="Arial" panose="020B0604020202020204" pitchFamily="34" charset="0"/>
                        </a:rPr>
                        <a:t>Category</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F4E78"/>
                    </a:solidFill>
                  </a:tcPr>
                </a:tc>
                <a:tc>
                  <a:txBody>
                    <a:bodyPr/>
                    <a:lstStyle/>
                    <a:p>
                      <a:pPr algn="ctr" fontAlgn="ctr"/>
                      <a:r>
                        <a:rPr lang="en-US" sz="1000" b="1" i="0" u="none" strike="noStrike">
                          <a:solidFill>
                            <a:srgbClr val="FFFFFF"/>
                          </a:solidFill>
                          <a:effectLst/>
                          <a:latin typeface="Arial" panose="020B0604020202020204" pitchFamily="34" charset="0"/>
                        </a:rPr>
                        <a:t>Avg Age</a:t>
                      </a:r>
                      <a:br>
                        <a:rPr lang="en-US" sz="1000" b="1" i="0" u="none" strike="noStrike">
                          <a:solidFill>
                            <a:srgbClr val="FFFFFF"/>
                          </a:solidFill>
                          <a:effectLst/>
                          <a:latin typeface="Arial" panose="020B0604020202020204" pitchFamily="34" charset="0"/>
                        </a:rPr>
                      </a:br>
                      <a:r>
                        <a:rPr lang="en-US" sz="1000" b="1" i="0" u="none" strike="noStrike">
                          <a:solidFill>
                            <a:srgbClr val="FFFFFF"/>
                          </a:solidFill>
                          <a:effectLst/>
                          <a:latin typeface="Arial" panose="020B0604020202020204" pitchFamily="34" charset="0"/>
                        </a:rPr>
                        <a:t>Years</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F4E78"/>
                    </a:solidFill>
                  </a:tcPr>
                </a:tc>
                <a:tc>
                  <a:txBody>
                    <a:bodyPr/>
                    <a:lstStyle/>
                    <a:p>
                      <a:pPr algn="ctr" fontAlgn="ctr"/>
                      <a:r>
                        <a:rPr lang="en-US" sz="1000" b="1" i="0" u="none" strike="noStrike">
                          <a:solidFill>
                            <a:srgbClr val="FFFFFF"/>
                          </a:solidFill>
                          <a:effectLst/>
                          <a:latin typeface="Arial" panose="020B0604020202020204" pitchFamily="34" charset="0"/>
                        </a:rPr>
                        <a:t>Avg Yrs</a:t>
                      </a:r>
                      <a:br>
                        <a:rPr lang="en-US" sz="1000" b="1" i="0" u="none" strike="noStrike">
                          <a:solidFill>
                            <a:srgbClr val="FFFFFF"/>
                          </a:solidFill>
                          <a:effectLst/>
                          <a:latin typeface="Arial" panose="020B0604020202020204" pitchFamily="34" charset="0"/>
                        </a:rPr>
                      </a:br>
                      <a:r>
                        <a:rPr lang="en-US" sz="1000" b="1" i="0" u="none" strike="noStrike">
                          <a:solidFill>
                            <a:srgbClr val="FFFFFF"/>
                          </a:solidFill>
                          <a:effectLst/>
                          <a:latin typeface="Arial" panose="020B0604020202020204" pitchFamily="34" charset="0"/>
                        </a:rPr>
                        <a:t>Service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F4E78"/>
                    </a:solidFill>
                  </a:tcPr>
                </a:tc>
                <a:tc>
                  <a:txBody>
                    <a:bodyPr/>
                    <a:lstStyle/>
                    <a:p>
                      <a:pPr algn="ctr" fontAlgn="ctr"/>
                      <a:r>
                        <a:rPr lang="en-US" sz="1000" b="1" i="0" u="none" strike="noStrike">
                          <a:solidFill>
                            <a:srgbClr val="FFFFFF"/>
                          </a:solidFill>
                          <a:effectLst/>
                          <a:latin typeface="Arial" panose="020B0604020202020204" pitchFamily="34" charset="0"/>
                        </a:rPr>
                        <a:t>Total</a:t>
                      </a:r>
                      <a:br>
                        <a:rPr lang="en-US" sz="1000" b="1" i="0" u="none" strike="noStrike">
                          <a:solidFill>
                            <a:srgbClr val="FFFFFF"/>
                          </a:solidFill>
                          <a:effectLst/>
                          <a:latin typeface="Arial" panose="020B0604020202020204" pitchFamily="34" charset="0"/>
                        </a:rPr>
                      </a:br>
                      <a:r>
                        <a:rPr lang="en-US" sz="1000" b="1" i="0" u="none" strike="noStrike">
                          <a:solidFill>
                            <a:srgbClr val="FFFFFF"/>
                          </a:solidFill>
                          <a:effectLst/>
                          <a:latin typeface="Arial" panose="020B0604020202020204" pitchFamily="34" charset="0"/>
                        </a:rPr>
                        <a:t>Over 55 Years Old</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F4E78"/>
                    </a:solidFill>
                  </a:tcPr>
                </a:tc>
                <a:extLst>
                  <a:ext uri="{0D108BD9-81ED-4DB2-BD59-A6C34878D82A}">
                    <a16:rowId xmlns:a16="http://schemas.microsoft.com/office/drawing/2014/main" val="3926391669"/>
                  </a:ext>
                </a:extLst>
              </a:tr>
              <a:tr h="184150">
                <a:tc>
                  <a:txBody>
                    <a:bodyPr/>
                    <a:lstStyle/>
                    <a:p>
                      <a:pPr algn="l" fontAlgn="ctr"/>
                      <a:r>
                        <a:rPr lang="en-US" sz="1000" b="0" i="0" u="none" strike="noStrike">
                          <a:solidFill>
                            <a:srgbClr val="000000"/>
                          </a:solidFill>
                          <a:effectLst/>
                          <a:latin typeface="Arial" panose="020B0604020202020204" pitchFamily="34" charset="0"/>
                        </a:rPr>
                        <a:t>Engineer/Scientific Associate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000" b="0" i="0" u="none" strike="noStrike" dirty="0">
                          <a:solidFill>
                            <a:srgbClr val="000000"/>
                          </a:solidFill>
                          <a:effectLst/>
                          <a:latin typeface="Arial" panose="020B0604020202020204" pitchFamily="34" charset="0"/>
                        </a:rPr>
                        <a:t>32.7</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000" b="0" i="0" u="none" strike="noStrike">
                          <a:solidFill>
                            <a:srgbClr val="000000"/>
                          </a:solidFill>
                          <a:effectLst/>
                          <a:latin typeface="Arial" panose="020B0604020202020204" pitchFamily="34" charset="0"/>
                        </a:rPr>
                        <a:t>4.6</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000" b="0" i="0" u="none" strike="noStrike" dirty="0">
                          <a:solidFill>
                            <a:srgbClr val="000000"/>
                          </a:solidFill>
                          <a:effectLst/>
                          <a:latin typeface="Arial" panose="020B0604020202020204" pitchFamily="34" charset="0"/>
                        </a:rPr>
                        <a:t>3.7%</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37088027"/>
                  </a:ext>
                </a:extLst>
              </a:tr>
              <a:tr h="184150">
                <a:tc>
                  <a:txBody>
                    <a:bodyPr/>
                    <a:lstStyle/>
                    <a:p>
                      <a:pPr algn="l" fontAlgn="ctr"/>
                      <a:r>
                        <a:rPr lang="en-US" sz="1000" b="0" i="0" u="none" strike="noStrike" dirty="0">
                          <a:solidFill>
                            <a:srgbClr val="000000"/>
                          </a:solidFill>
                          <a:effectLst/>
                          <a:latin typeface="Arial" panose="020B0604020202020204" pitchFamily="34" charset="0"/>
                        </a:rPr>
                        <a:t>Engineer/Scientific Associate Senior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ctr"/>
                      <a:r>
                        <a:rPr lang="en-US" sz="1000" b="0" i="0" u="none" strike="noStrike" dirty="0">
                          <a:solidFill>
                            <a:srgbClr val="000000"/>
                          </a:solidFill>
                          <a:effectLst/>
                          <a:latin typeface="Arial" panose="020B0604020202020204" pitchFamily="34" charset="0"/>
                        </a:rPr>
                        <a:t>53.5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ctr"/>
                      <a:r>
                        <a:rPr lang="en-US" sz="1000" b="0" i="0" u="none" strike="noStrike" dirty="0">
                          <a:solidFill>
                            <a:srgbClr val="000000"/>
                          </a:solidFill>
                          <a:effectLst/>
                          <a:latin typeface="Arial" panose="020B0604020202020204" pitchFamily="34" charset="0"/>
                        </a:rPr>
                        <a:t>18.2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ctr"/>
                      <a:r>
                        <a:rPr lang="en-US" sz="1000" b="0" i="0" u="none" strike="noStrike" dirty="0">
                          <a:solidFill>
                            <a:srgbClr val="000000"/>
                          </a:solidFill>
                          <a:effectLst/>
                          <a:latin typeface="Arial" panose="020B0604020202020204" pitchFamily="34" charset="0"/>
                        </a:rPr>
                        <a:t>49.4%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extLst>
                  <a:ext uri="{0D108BD9-81ED-4DB2-BD59-A6C34878D82A}">
                    <a16:rowId xmlns:a16="http://schemas.microsoft.com/office/drawing/2014/main" val="4016525974"/>
                  </a:ext>
                </a:extLst>
              </a:tr>
              <a:tr h="184150">
                <a:tc>
                  <a:txBody>
                    <a:bodyPr/>
                    <a:lstStyle/>
                    <a:p>
                      <a:pPr algn="l" fontAlgn="ctr"/>
                      <a:r>
                        <a:rPr lang="en-US" sz="1000" b="0" i="0" u="none" strike="noStrike">
                          <a:solidFill>
                            <a:srgbClr val="000000"/>
                          </a:solidFill>
                          <a:effectLst/>
                          <a:latin typeface="Arial" panose="020B0604020202020204" pitchFamily="34" charset="0"/>
                        </a:rPr>
                        <a:t>Research Staff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000" b="0" i="0" u="none" strike="noStrike">
                          <a:solidFill>
                            <a:srgbClr val="000000"/>
                          </a:solidFill>
                          <a:effectLst/>
                          <a:latin typeface="Arial" panose="020B0604020202020204" pitchFamily="34" charset="0"/>
                        </a:rPr>
                        <a:t>41.2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000" b="0" i="0" u="none" strike="noStrike" dirty="0">
                          <a:solidFill>
                            <a:srgbClr val="000000"/>
                          </a:solidFill>
                          <a:effectLst/>
                          <a:latin typeface="Arial" panose="020B0604020202020204" pitchFamily="34" charset="0"/>
                        </a:rPr>
                        <a:t>7.4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000" b="0" i="0" u="none" strike="noStrike" dirty="0">
                          <a:solidFill>
                            <a:srgbClr val="000000"/>
                          </a:solidFill>
                          <a:effectLst/>
                          <a:latin typeface="Arial" panose="020B0604020202020204" pitchFamily="34" charset="0"/>
                        </a:rPr>
                        <a:t>7.2%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903550950"/>
                  </a:ext>
                </a:extLst>
              </a:tr>
              <a:tr h="184150">
                <a:tc>
                  <a:txBody>
                    <a:bodyPr/>
                    <a:lstStyle/>
                    <a:p>
                      <a:pPr algn="l" fontAlgn="ctr"/>
                      <a:r>
                        <a:rPr lang="en-US" sz="1000" b="0" i="0" u="none" strike="noStrike">
                          <a:solidFill>
                            <a:srgbClr val="000000"/>
                          </a:solidFill>
                          <a:effectLst/>
                          <a:latin typeface="Arial" panose="020B0604020202020204" pitchFamily="34" charset="0"/>
                        </a:rPr>
                        <a:t>Research Staff Senior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ctr"/>
                      <a:r>
                        <a:rPr lang="en-US" sz="1000" b="0" i="0" u="none" strike="noStrike">
                          <a:solidFill>
                            <a:srgbClr val="000000"/>
                          </a:solidFill>
                          <a:effectLst/>
                          <a:latin typeface="Arial" panose="020B0604020202020204" pitchFamily="34" charset="0"/>
                        </a:rPr>
                        <a:t>56.0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ctr"/>
                      <a:r>
                        <a:rPr lang="en-US" sz="1000" b="0" i="0" u="none" strike="noStrike" dirty="0">
                          <a:solidFill>
                            <a:srgbClr val="000000"/>
                          </a:solidFill>
                          <a:effectLst/>
                          <a:latin typeface="Arial" panose="020B0604020202020204" pitchFamily="34" charset="0"/>
                        </a:rPr>
                        <a:t>19.6</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ctr"/>
                      <a:r>
                        <a:rPr lang="en-US" sz="1000" b="0" i="0" u="none" strike="noStrike">
                          <a:solidFill>
                            <a:srgbClr val="000000"/>
                          </a:solidFill>
                          <a:effectLst/>
                          <a:latin typeface="Arial" panose="020B0604020202020204" pitchFamily="34" charset="0"/>
                        </a:rPr>
                        <a:t>48.3%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extLst>
                  <a:ext uri="{0D108BD9-81ED-4DB2-BD59-A6C34878D82A}">
                    <a16:rowId xmlns:a16="http://schemas.microsoft.com/office/drawing/2014/main" val="3338289575"/>
                  </a:ext>
                </a:extLst>
              </a:tr>
              <a:tr h="184150">
                <a:tc>
                  <a:txBody>
                    <a:bodyPr/>
                    <a:lstStyle/>
                    <a:p>
                      <a:pPr algn="l" fontAlgn="ctr"/>
                      <a:r>
                        <a:rPr lang="en-US" sz="1000" b="0" i="0" u="none" strike="noStrike">
                          <a:solidFill>
                            <a:srgbClr val="000000"/>
                          </a:solidFill>
                          <a:effectLst/>
                          <a:latin typeface="Arial" panose="020B0604020202020204" pitchFamily="34" charset="0"/>
                        </a:rPr>
                        <a:t>Technical Support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000" b="0" i="0" u="none" strike="noStrike">
                          <a:solidFill>
                            <a:srgbClr val="000000"/>
                          </a:solidFill>
                          <a:effectLst/>
                          <a:latin typeface="Arial" panose="020B0604020202020204" pitchFamily="34" charset="0"/>
                        </a:rPr>
                        <a:t>48.9</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000" b="0" i="0" u="none" strike="noStrike">
                          <a:solidFill>
                            <a:srgbClr val="000000"/>
                          </a:solidFill>
                          <a:effectLst/>
                          <a:latin typeface="Arial" panose="020B0604020202020204" pitchFamily="34" charset="0"/>
                        </a:rPr>
                        <a:t>11.2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000" b="0" i="0" u="none" strike="noStrike" dirty="0">
                          <a:solidFill>
                            <a:srgbClr val="000000"/>
                          </a:solidFill>
                          <a:effectLst/>
                          <a:latin typeface="Arial" panose="020B0604020202020204" pitchFamily="34" charset="0"/>
                        </a:rPr>
                        <a:t>38.8%</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84069799"/>
                  </a:ext>
                </a:extLst>
              </a:tr>
              <a:tr h="184150">
                <a:tc>
                  <a:txBody>
                    <a:bodyPr/>
                    <a:lstStyle/>
                    <a:p>
                      <a:pPr algn="l" fontAlgn="ctr"/>
                      <a:r>
                        <a:rPr lang="en-US" sz="1000" b="0" i="0" u="none" strike="noStrike" dirty="0">
                          <a:solidFill>
                            <a:srgbClr val="000000"/>
                          </a:solidFill>
                          <a:effectLst/>
                          <a:latin typeface="Arial" panose="020B0604020202020204" pitchFamily="34" charset="0"/>
                        </a:rPr>
                        <a:t>Technical Support Senior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ctr"/>
                      <a:r>
                        <a:rPr lang="en-US" sz="1000" b="0" i="0" u="none" strike="noStrike">
                          <a:solidFill>
                            <a:srgbClr val="000000"/>
                          </a:solidFill>
                          <a:effectLst/>
                          <a:latin typeface="Arial" panose="020B0604020202020204" pitchFamily="34" charset="0"/>
                        </a:rPr>
                        <a:t>59.3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ctr"/>
                      <a:r>
                        <a:rPr lang="en-US" sz="1000" b="0" i="0" u="none" strike="noStrike">
                          <a:solidFill>
                            <a:srgbClr val="000000"/>
                          </a:solidFill>
                          <a:effectLst/>
                          <a:latin typeface="Arial" panose="020B0604020202020204" pitchFamily="34" charset="0"/>
                        </a:rPr>
                        <a:t>24.5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ctr"/>
                      <a:r>
                        <a:rPr lang="en-US" sz="1000" b="0" i="0" u="none" strike="noStrike" dirty="0">
                          <a:solidFill>
                            <a:srgbClr val="000000"/>
                          </a:solidFill>
                          <a:effectLst/>
                          <a:latin typeface="Arial" panose="020B0604020202020204" pitchFamily="34" charset="0"/>
                        </a:rPr>
                        <a:t>76.7%</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extLst>
                  <a:ext uri="{0D108BD9-81ED-4DB2-BD59-A6C34878D82A}">
                    <a16:rowId xmlns:a16="http://schemas.microsoft.com/office/drawing/2014/main" val="204623950"/>
                  </a:ext>
                </a:extLst>
              </a:tr>
            </a:tbl>
          </a:graphicData>
        </a:graphic>
      </p:graphicFrame>
      <p:sp>
        <p:nvSpPr>
          <p:cNvPr id="4" name="Slide Number Placeholder 3">
            <a:extLst>
              <a:ext uri="{FF2B5EF4-FFF2-40B4-BE49-F238E27FC236}">
                <a16:creationId xmlns:a16="http://schemas.microsoft.com/office/drawing/2014/main" id="{E040FBBC-C974-46C1-AEE9-5A9E8A74ECA6}"/>
              </a:ext>
            </a:extLst>
          </p:cNvPr>
          <p:cNvSpPr>
            <a:spLocks noGrp="1"/>
          </p:cNvSpPr>
          <p:nvPr>
            <p:ph type="sldNum" sz="quarter" idx="4"/>
          </p:nvPr>
        </p:nvSpPr>
        <p:spPr/>
        <p:txBody>
          <a:bodyPr/>
          <a:lstStyle/>
          <a:p>
            <a:fld id="{933A556B-7C63-244D-9B7C-B0EA8042B330}" type="slidenum">
              <a:rPr lang="en-US" smtClean="0"/>
              <a:pPr/>
              <a:t>4</a:t>
            </a:fld>
            <a:endParaRPr lang="en-US" sz="750" dirty="0"/>
          </a:p>
        </p:txBody>
      </p:sp>
      <p:pic>
        <p:nvPicPr>
          <p:cNvPr id="6" name="Picture 5">
            <a:extLst>
              <a:ext uri="{FF2B5EF4-FFF2-40B4-BE49-F238E27FC236}">
                <a16:creationId xmlns:a16="http://schemas.microsoft.com/office/drawing/2014/main" id="{3A433ADA-9360-21B4-0C30-0AEE7B78B48C}"/>
              </a:ext>
            </a:extLst>
          </p:cNvPr>
          <p:cNvPicPr>
            <a:picLocks noChangeAspect="1"/>
          </p:cNvPicPr>
          <p:nvPr/>
        </p:nvPicPr>
        <p:blipFill>
          <a:blip r:embed="rId3"/>
          <a:srcRect l="17916" t="19644" r="15507"/>
          <a:stretch/>
        </p:blipFill>
        <p:spPr>
          <a:xfrm>
            <a:off x="733586" y="1435755"/>
            <a:ext cx="5970303" cy="3373885"/>
          </a:xfrm>
          <a:prstGeom prst="rect">
            <a:avLst/>
          </a:prstGeom>
        </p:spPr>
      </p:pic>
      <p:sp>
        <p:nvSpPr>
          <p:cNvPr id="25" name="Oval 24">
            <a:extLst>
              <a:ext uri="{FF2B5EF4-FFF2-40B4-BE49-F238E27FC236}">
                <a16:creationId xmlns:a16="http://schemas.microsoft.com/office/drawing/2014/main" id="{BA55E2BB-6C44-6C7D-3770-3FB743ED4D02}"/>
              </a:ext>
            </a:extLst>
          </p:cNvPr>
          <p:cNvSpPr/>
          <p:nvPr/>
        </p:nvSpPr>
        <p:spPr>
          <a:xfrm>
            <a:off x="5377913" y="3852997"/>
            <a:ext cx="346128" cy="185980"/>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9C24735C-C364-8394-A0B2-6195464089C6}"/>
              </a:ext>
            </a:extLst>
          </p:cNvPr>
          <p:cNvSpPr/>
          <p:nvPr/>
        </p:nvSpPr>
        <p:spPr>
          <a:xfrm>
            <a:off x="6238068" y="3852082"/>
            <a:ext cx="346128" cy="185980"/>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978F590E-3F6E-28C7-A124-A4AD58CA1CD4}"/>
              </a:ext>
            </a:extLst>
          </p:cNvPr>
          <p:cNvSpPr/>
          <p:nvPr/>
        </p:nvSpPr>
        <p:spPr>
          <a:xfrm>
            <a:off x="10724826" y="3146883"/>
            <a:ext cx="439118" cy="205917"/>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8F411509-D0FF-9F01-CE06-650E656163CA}"/>
              </a:ext>
            </a:extLst>
          </p:cNvPr>
          <p:cNvSpPr/>
          <p:nvPr/>
        </p:nvSpPr>
        <p:spPr>
          <a:xfrm>
            <a:off x="10724826" y="3514505"/>
            <a:ext cx="439118" cy="205917"/>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8250D32C-D1C0-CC16-2359-B465AACAEA45}"/>
              </a:ext>
            </a:extLst>
          </p:cNvPr>
          <p:cNvSpPr/>
          <p:nvPr/>
        </p:nvSpPr>
        <p:spPr>
          <a:xfrm>
            <a:off x="10724826" y="3890351"/>
            <a:ext cx="439118" cy="205917"/>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96570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wheel(1)">
                                      <p:cBhvr>
                                        <p:cTn id="17" dur="2000"/>
                                        <p:tgtEl>
                                          <p:spTgt spid="27"/>
                                        </p:tgtEl>
                                      </p:cBhvr>
                                    </p:animEffect>
                                  </p:childTnLst>
                                </p:cTn>
                              </p:par>
                              <p:par>
                                <p:cTn id="18" presetID="21" presetClass="entr" presetSubtype="1" fill="hold" grpId="0" nodeType="with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wheel(1)">
                                      <p:cBhvr>
                                        <p:cTn id="20" dur="2000"/>
                                        <p:tgtEl>
                                          <p:spTgt spid="30"/>
                                        </p:tgtEl>
                                      </p:cBhvr>
                                    </p:animEffect>
                                  </p:childTnLst>
                                </p:cTn>
                              </p:par>
                              <p:par>
                                <p:cTn id="21" presetID="21" presetClass="entr" presetSubtype="1" fill="hold" grpId="0" nodeType="with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wheel(1)">
                                      <p:cBhvr>
                                        <p:cTn id="23" dur="2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30" grpId="0" animBg="1"/>
      <p:bldP spid="3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8128AA-4A80-4DD2-9F43-AB9C804D5B60}"/>
              </a:ext>
            </a:extLst>
          </p:cNvPr>
          <p:cNvSpPr>
            <a:spLocks noGrp="1"/>
          </p:cNvSpPr>
          <p:nvPr>
            <p:ph type="title"/>
          </p:nvPr>
        </p:nvSpPr>
        <p:spPr/>
        <p:txBody>
          <a:bodyPr/>
          <a:lstStyle/>
          <a:p>
            <a:r>
              <a:rPr lang="en-US" dirty="0"/>
              <a:t>BNL Workforce Age Distribution</a:t>
            </a:r>
          </a:p>
        </p:txBody>
      </p:sp>
      <p:sp>
        <p:nvSpPr>
          <p:cNvPr id="4" name="Slide Number Placeholder 3">
            <a:extLst>
              <a:ext uri="{FF2B5EF4-FFF2-40B4-BE49-F238E27FC236}">
                <a16:creationId xmlns:a16="http://schemas.microsoft.com/office/drawing/2014/main" id="{E040FBBC-C974-46C1-AEE9-5A9E8A74ECA6}"/>
              </a:ext>
            </a:extLst>
          </p:cNvPr>
          <p:cNvSpPr>
            <a:spLocks noGrp="1"/>
          </p:cNvSpPr>
          <p:nvPr>
            <p:ph type="sldNum" sz="quarter" idx="4"/>
          </p:nvPr>
        </p:nvSpPr>
        <p:spPr/>
        <p:txBody>
          <a:bodyPr/>
          <a:lstStyle/>
          <a:p>
            <a:fld id="{933A556B-7C63-244D-9B7C-B0EA8042B330}" type="slidenum">
              <a:rPr lang="en-US" smtClean="0"/>
              <a:pPr/>
              <a:t>5</a:t>
            </a:fld>
            <a:endParaRPr lang="en-US" sz="750" dirty="0"/>
          </a:p>
        </p:txBody>
      </p:sp>
      <p:graphicFrame>
        <p:nvGraphicFramePr>
          <p:cNvPr id="9" name="Chart 8">
            <a:extLst>
              <a:ext uri="{FF2B5EF4-FFF2-40B4-BE49-F238E27FC236}">
                <a16:creationId xmlns:a16="http://schemas.microsoft.com/office/drawing/2014/main" id="{F65E3649-2492-D3EF-3383-58C65061984D}"/>
              </a:ext>
            </a:extLst>
          </p:cNvPr>
          <p:cNvGraphicFramePr>
            <a:graphicFrameLocks/>
          </p:cNvGraphicFramePr>
          <p:nvPr>
            <p:extLst>
              <p:ext uri="{D42A27DB-BD31-4B8C-83A1-F6EECF244321}">
                <p14:modId xmlns:p14="http://schemas.microsoft.com/office/powerpoint/2010/main" val="2671484569"/>
              </p:ext>
            </p:extLst>
          </p:nvPr>
        </p:nvGraphicFramePr>
        <p:xfrm>
          <a:off x="1754887" y="1415338"/>
          <a:ext cx="8034876" cy="518676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000555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group of people standing in front of a large white building&#10;&#10;Description automatically generated with low confidence">
            <a:extLst>
              <a:ext uri="{FF2B5EF4-FFF2-40B4-BE49-F238E27FC236}">
                <a16:creationId xmlns:a16="http://schemas.microsoft.com/office/drawing/2014/main" id="{378C3580-2D6C-EEBB-8E1F-FA9551F13A57}"/>
              </a:ext>
            </a:extLst>
          </p:cNvPr>
          <p:cNvPicPr>
            <a:picLocks noChangeAspect="1"/>
          </p:cNvPicPr>
          <p:nvPr/>
        </p:nvPicPr>
        <p:blipFill>
          <a:blip r:embed="rId3"/>
          <a:stretch>
            <a:fillRect/>
          </a:stretch>
        </p:blipFill>
        <p:spPr>
          <a:xfrm>
            <a:off x="9164664" y="1581225"/>
            <a:ext cx="1756686" cy="1573897"/>
          </a:xfrm>
          <a:prstGeom prst="rect">
            <a:avLst/>
          </a:prstGeom>
        </p:spPr>
      </p:pic>
      <p:sp>
        <p:nvSpPr>
          <p:cNvPr id="2" name="Title 1">
            <a:extLst>
              <a:ext uri="{FF2B5EF4-FFF2-40B4-BE49-F238E27FC236}">
                <a16:creationId xmlns:a16="http://schemas.microsoft.com/office/drawing/2014/main" id="{298128AA-4A80-4DD2-9F43-AB9C804D5B60}"/>
              </a:ext>
            </a:extLst>
          </p:cNvPr>
          <p:cNvSpPr>
            <a:spLocks noGrp="1"/>
          </p:cNvSpPr>
          <p:nvPr>
            <p:ph type="title"/>
          </p:nvPr>
        </p:nvSpPr>
        <p:spPr/>
        <p:txBody>
          <a:bodyPr>
            <a:normAutofit/>
          </a:bodyPr>
          <a:lstStyle/>
          <a:p>
            <a:r>
              <a:rPr lang="en-US" altLang="en-US" dirty="0"/>
              <a:t>Aging Workforce at National Labs</a:t>
            </a:r>
            <a:br>
              <a:rPr lang="en-US" altLang="en-US" dirty="0"/>
            </a:br>
            <a:endParaRPr lang="en-US" dirty="0"/>
          </a:p>
        </p:txBody>
      </p:sp>
      <p:sp>
        <p:nvSpPr>
          <p:cNvPr id="6" name="Rectangle 2">
            <a:extLst>
              <a:ext uri="{FF2B5EF4-FFF2-40B4-BE49-F238E27FC236}">
                <a16:creationId xmlns:a16="http://schemas.microsoft.com/office/drawing/2014/main" id="{04834319-3549-9959-41F7-50A10EC247CC}"/>
              </a:ext>
            </a:extLst>
          </p:cNvPr>
          <p:cNvSpPr>
            <a:spLocks noGrp="1" noChangeArrowheads="1"/>
          </p:cNvSpPr>
          <p:nvPr>
            <p:ph idx="1"/>
          </p:nvPr>
        </p:nvSpPr>
        <p:spPr bwMode="auto">
          <a:xfrm>
            <a:off x="639244" y="1443841"/>
            <a:ext cx="8525420" cy="3970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457200" indent="-457200" eaLnBrk="0" fontAlgn="base" hangingPunct="0">
              <a:lnSpc>
                <a:spcPct val="100000"/>
              </a:lnSpc>
              <a:spcBef>
                <a:spcPct val="0"/>
              </a:spcBef>
              <a:spcAft>
                <a:spcPct val="0"/>
              </a:spcAft>
              <a:buFont typeface="Arial" panose="020B0604020202020204" pitchFamily="34" charset="0"/>
              <a:buChar char="•"/>
            </a:pPr>
            <a:r>
              <a:rPr lang="en-US" altLang="en-US" dirty="0"/>
              <a:t>Retirement Wave:</a:t>
            </a:r>
          </a:p>
          <a:p>
            <a:pPr marL="914400" lvl="1" indent="-457200" eaLnBrk="0" fontAlgn="base" hangingPunct="0">
              <a:lnSpc>
                <a:spcPct val="100000"/>
              </a:lnSpc>
              <a:spcBef>
                <a:spcPct val="0"/>
              </a:spcBef>
              <a:spcAft>
                <a:spcPct val="0"/>
              </a:spcAft>
            </a:pPr>
            <a:r>
              <a:rPr lang="en-US" altLang="en-US" dirty="0"/>
              <a:t>Significant number of experienced professionals are nearing retirement, leading to potential loss of institutional knowledge and expertise</a:t>
            </a:r>
          </a:p>
          <a:p>
            <a:pPr marL="457200" indent="-457200" eaLnBrk="0" fontAlgn="base" hangingPunct="0">
              <a:lnSpc>
                <a:spcPct val="100000"/>
              </a:lnSpc>
              <a:spcBef>
                <a:spcPct val="0"/>
              </a:spcBef>
              <a:spcAft>
                <a:spcPct val="0"/>
              </a:spcAft>
              <a:buFont typeface="Arial" panose="020B0604020202020204" pitchFamily="34" charset="0"/>
              <a:buChar char="•"/>
            </a:pPr>
            <a:r>
              <a:rPr lang="en-US" altLang="en-US" dirty="0"/>
              <a:t>The "lynchpin" phenomenon</a:t>
            </a:r>
          </a:p>
          <a:p>
            <a:pPr marL="914400" lvl="1" indent="-457200" eaLnBrk="0" fontAlgn="base" hangingPunct="0">
              <a:lnSpc>
                <a:spcPct val="100000"/>
              </a:lnSpc>
              <a:spcBef>
                <a:spcPct val="0"/>
              </a:spcBef>
              <a:spcAft>
                <a:spcPct val="0"/>
              </a:spcAft>
            </a:pPr>
            <a:r>
              <a:rPr lang="en-US" altLang="en-US" dirty="0"/>
              <a:t>Only a handful of workers hold critical operational knowledge </a:t>
            </a:r>
          </a:p>
          <a:p>
            <a:pPr marL="457200" indent="-457200" eaLnBrk="0" fontAlgn="base" hangingPunct="0">
              <a:lnSpc>
                <a:spcPct val="100000"/>
              </a:lnSpc>
              <a:spcBef>
                <a:spcPct val="0"/>
              </a:spcBef>
              <a:spcAft>
                <a:spcPct val="0"/>
              </a:spcAft>
              <a:buFont typeface="Arial" panose="020B0604020202020204" pitchFamily="34" charset="0"/>
              <a:buChar char="•"/>
            </a:pPr>
            <a:r>
              <a:rPr lang="en-US" altLang="en-US" dirty="0"/>
              <a:t>Impact on Expertise:</a:t>
            </a:r>
          </a:p>
          <a:p>
            <a:pPr marL="914400" lvl="1" indent="-457200" eaLnBrk="0" fontAlgn="base" hangingPunct="0">
              <a:lnSpc>
                <a:spcPct val="100000"/>
              </a:lnSpc>
              <a:spcBef>
                <a:spcPct val="0"/>
              </a:spcBef>
              <a:spcAft>
                <a:spcPct val="0"/>
              </a:spcAft>
            </a:pPr>
            <a:r>
              <a:rPr lang="en-US" altLang="en-US" dirty="0"/>
              <a:t>Risk of losing critical institutional knowledge, especially in specialized areas like accelerator safety</a:t>
            </a:r>
          </a:p>
        </p:txBody>
      </p:sp>
      <p:sp>
        <p:nvSpPr>
          <p:cNvPr id="4" name="Slide Number Placeholder 3">
            <a:extLst>
              <a:ext uri="{FF2B5EF4-FFF2-40B4-BE49-F238E27FC236}">
                <a16:creationId xmlns:a16="http://schemas.microsoft.com/office/drawing/2014/main" id="{E040FBBC-C974-46C1-AEE9-5A9E8A74ECA6}"/>
              </a:ext>
            </a:extLst>
          </p:cNvPr>
          <p:cNvSpPr>
            <a:spLocks noGrp="1"/>
          </p:cNvSpPr>
          <p:nvPr>
            <p:ph type="sldNum" sz="quarter" idx="4"/>
          </p:nvPr>
        </p:nvSpPr>
        <p:spPr/>
        <p:txBody>
          <a:bodyPr/>
          <a:lstStyle/>
          <a:p>
            <a:fld id="{933A556B-7C63-244D-9B7C-B0EA8042B330}" type="slidenum">
              <a:rPr lang="en-US" smtClean="0"/>
              <a:pPr/>
              <a:t>6</a:t>
            </a:fld>
            <a:endParaRPr lang="en-US" sz="750" dirty="0"/>
          </a:p>
        </p:txBody>
      </p:sp>
      <p:pic>
        <p:nvPicPr>
          <p:cNvPr id="11" name="Picture 10" descr="A picture containing outdoor, green, plant, engine&#10;&#10;Description automatically generated">
            <a:extLst>
              <a:ext uri="{FF2B5EF4-FFF2-40B4-BE49-F238E27FC236}">
                <a16:creationId xmlns:a16="http://schemas.microsoft.com/office/drawing/2014/main" id="{41FD6135-38F4-6218-0ABA-B310ED14E20B}"/>
              </a:ext>
            </a:extLst>
          </p:cNvPr>
          <p:cNvPicPr>
            <a:picLocks noChangeAspect="1"/>
          </p:cNvPicPr>
          <p:nvPr/>
        </p:nvPicPr>
        <p:blipFill>
          <a:blip r:embed="rId4"/>
          <a:stretch>
            <a:fillRect/>
          </a:stretch>
        </p:blipFill>
        <p:spPr>
          <a:xfrm>
            <a:off x="9164664" y="3657473"/>
            <a:ext cx="1756686" cy="1756686"/>
          </a:xfrm>
          <a:prstGeom prst="rect">
            <a:avLst/>
          </a:prstGeom>
        </p:spPr>
      </p:pic>
    </p:spTree>
    <p:extLst>
      <p:ext uri="{BB962C8B-B14F-4D97-AF65-F5344CB8AC3E}">
        <p14:creationId xmlns:p14="http://schemas.microsoft.com/office/powerpoint/2010/main" val="1097488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righ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8128AA-4A80-4DD2-9F43-AB9C804D5B60}"/>
              </a:ext>
            </a:extLst>
          </p:cNvPr>
          <p:cNvSpPr>
            <a:spLocks noGrp="1"/>
          </p:cNvSpPr>
          <p:nvPr>
            <p:ph type="title"/>
          </p:nvPr>
        </p:nvSpPr>
        <p:spPr/>
        <p:txBody>
          <a:bodyPr>
            <a:normAutofit/>
          </a:bodyPr>
          <a:lstStyle/>
          <a:p>
            <a:r>
              <a:rPr lang="en-US" altLang="en-US" dirty="0"/>
              <a:t>Specific Examples of Knowledge Loss</a:t>
            </a:r>
            <a:br>
              <a:rPr lang="en-US" altLang="en-US" dirty="0"/>
            </a:br>
            <a:endParaRPr lang="en-US" dirty="0"/>
          </a:p>
        </p:txBody>
      </p:sp>
      <p:sp>
        <p:nvSpPr>
          <p:cNvPr id="3" name="Rectangle 1">
            <a:extLst>
              <a:ext uri="{FF2B5EF4-FFF2-40B4-BE49-F238E27FC236}">
                <a16:creationId xmlns:a16="http://schemas.microsoft.com/office/drawing/2014/main" id="{29F47893-0D48-5381-B9AF-6F0D1DB3B2A2}"/>
              </a:ext>
            </a:extLst>
          </p:cNvPr>
          <p:cNvSpPr>
            <a:spLocks noGrp="1" noChangeArrowheads="1"/>
          </p:cNvSpPr>
          <p:nvPr>
            <p:ph idx="1"/>
          </p:nvPr>
        </p:nvSpPr>
        <p:spPr bwMode="auto">
          <a:xfrm>
            <a:off x="3037668" y="1671923"/>
            <a:ext cx="8582832" cy="44319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1" i="0" u="none" strike="noStrike" cap="none" normalizeH="0" baseline="0" dirty="0">
                <a:ln>
                  <a:noFill/>
                </a:ln>
                <a:solidFill>
                  <a:schemeClr val="tx1"/>
                </a:solidFill>
                <a:effectLst/>
                <a:latin typeface="Arial" panose="020B0604020202020204" pitchFamily="34" charset="0"/>
              </a:rPr>
              <a:t>Radiological Control Managers</a:t>
            </a:r>
            <a:r>
              <a:rPr kumimoji="0" lang="en-US" altLang="en-US" sz="1800" b="0" i="0" u="none" strike="noStrike" cap="none" normalizeH="0" baseline="0" dirty="0">
                <a:ln>
                  <a:noFill/>
                </a:ln>
                <a:solidFill>
                  <a:schemeClr val="tx1"/>
                </a:solidFill>
                <a:effectLst/>
                <a:latin typeface="Arial" panose="020B0604020202020204" pitchFamily="34" charset="0"/>
              </a:rPr>
              <a:t>:</a:t>
            </a:r>
            <a:endParaRPr lang="en-US" altLang="en-US" sz="1800" dirty="0">
              <a:latin typeface="Arial" panose="020B0604020202020204" pitchFamily="34" charset="0"/>
            </a:endParaRPr>
          </a:p>
          <a:p>
            <a:pPr marL="457200" lvl="1" indent="0" eaLnBrk="0" fontAlgn="base" hangingPunct="0">
              <a:lnSpc>
                <a:spcPct val="100000"/>
              </a:lnSpc>
              <a:spcBef>
                <a:spcPct val="0"/>
              </a:spcBef>
              <a:spcAft>
                <a:spcPct val="0"/>
              </a:spcAft>
              <a:buFontTx/>
              <a:buChar char="•"/>
            </a:pPr>
            <a:r>
              <a:rPr kumimoji="0" lang="en-US" altLang="en-US" sz="1400" b="0" i="0" u="none" strike="noStrike" cap="none" normalizeH="0" baseline="0" dirty="0">
                <a:ln>
                  <a:noFill/>
                </a:ln>
                <a:solidFill>
                  <a:schemeClr val="tx1"/>
                </a:solidFill>
                <a:effectLst/>
                <a:latin typeface="Arial" panose="020B0604020202020204" pitchFamily="34" charset="0"/>
              </a:rPr>
              <a:t> Long-serving RCMs possess deep expertise in regulatory compliance, radiation protection standards (like 10 CFR 835), and emergency protocols. Their retirement could lead to gaps in maintaining safety protocols and ensuring compliance​.</a:t>
            </a:r>
          </a:p>
          <a:p>
            <a:pPr marL="457200" lvl="1" indent="0" eaLnBrk="0" fontAlgn="base" hangingPunct="0">
              <a:lnSpc>
                <a:spcPct val="100000"/>
              </a:lnSpc>
              <a:spcBef>
                <a:spcPct val="0"/>
              </a:spcBef>
              <a:spcAft>
                <a:spcPct val="0"/>
              </a:spcAft>
              <a:buFontTx/>
              <a:buChar char="•"/>
            </a:pPr>
            <a:endParaRPr kumimoji="0" lang="en-US" altLang="en-US" sz="14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1" i="0" u="none" strike="noStrike" cap="none" normalizeH="0" baseline="0" dirty="0">
                <a:ln>
                  <a:noFill/>
                </a:ln>
                <a:solidFill>
                  <a:schemeClr val="tx1"/>
                </a:solidFill>
                <a:effectLst/>
                <a:latin typeface="Arial" panose="020B0604020202020204" pitchFamily="34" charset="0"/>
              </a:rPr>
              <a:t>Health Physicists</a:t>
            </a:r>
            <a:r>
              <a:rPr kumimoji="0" lang="en-US" altLang="en-US" sz="1800" b="0" i="0" u="none" strike="noStrike" cap="none" normalizeH="0" baseline="0" dirty="0">
                <a:ln>
                  <a:noFill/>
                </a:ln>
                <a:solidFill>
                  <a:schemeClr val="tx1"/>
                </a:solidFill>
                <a:effectLst/>
                <a:latin typeface="Arial" panose="020B0604020202020204" pitchFamily="34" charset="0"/>
              </a:rPr>
              <a:t>:</a:t>
            </a:r>
          </a:p>
          <a:p>
            <a:pPr marL="457200" lvl="1" indent="0" eaLnBrk="0" fontAlgn="base" hangingPunct="0">
              <a:lnSpc>
                <a:spcPct val="100000"/>
              </a:lnSpc>
              <a:spcBef>
                <a:spcPct val="0"/>
              </a:spcBef>
              <a:spcAft>
                <a:spcPct val="0"/>
              </a:spcAft>
              <a:buFontTx/>
              <a:buChar char="•"/>
            </a:pPr>
            <a:r>
              <a:rPr kumimoji="0" lang="en-US" altLang="en-US" sz="1400" b="0" i="0" u="none" strike="noStrike" cap="none" normalizeH="0" baseline="0" dirty="0">
                <a:ln>
                  <a:noFill/>
                </a:ln>
                <a:solidFill>
                  <a:schemeClr val="tx1"/>
                </a:solidFill>
                <a:effectLst/>
                <a:latin typeface="Arial" panose="020B0604020202020204" pitchFamily="34" charset="0"/>
              </a:rPr>
              <a:t> Senior health physicists with decades of experience are crucial in calculating and managing radiation dosimetry, shielding design, and waste management. Their departure could result in slower response times and decision-making in radiological emergencies​​.</a:t>
            </a:r>
          </a:p>
          <a:p>
            <a:pPr marL="457200" lvl="1" indent="0" eaLnBrk="0" fontAlgn="base" hangingPunct="0">
              <a:lnSpc>
                <a:spcPct val="100000"/>
              </a:lnSpc>
              <a:spcBef>
                <a:spcPct val="0"/>
              </a:spcBef>
              <a:spcAft>
                <a:spcPct val="0"/>
              </a:spcAft>
              <a:buFontTx/>
              <a:buChar char="•"/>
            </a:pPr>
            <a:endParaRPr kumimoji="0" lang="en-US" altLang="en-US" sz="14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1" i="0" u="none" strike="noStrike" cap="none" normalizeH="0" baseline="0" dirty="0">
                <a:ln>
                  <a:noFill/>
                </a:ln>
                <a:solidFill>
                  <a:schemeClr val="tx1"/>
                </a:solidFill>
                <a:effectLst/>
                <a:latin typeface="Arial" panose="020B0604020202020204" pitchFamily="34" charset="0"/>
              </a:rPr>
              <a:t>Accelerator Safety Experts</a:t>
            </a:r>
            <a:r>
              <a:rPr kumimoji="0" lang="en-US" altLang="en-US" sz="1800" b="0" i="0" u="none" strike="noStrike" cap="none" normalizeH="0" baseline="0" dirty="0">
                <a:ln>
                  <a:noFill/>
                </a:ln>
                <a:solidFill>
                  <a:schemeClr val="tx1"/>
                </a:solidFill>
                <a:effectLst/>
                <a:latin typeface="Arial" panose="020B0604020202020204" pitchFamily="34" charset="0"/>
              </a:rPr>
              <a:t>:</a:t>
            </a:r>
          </a:p>
          <a:p>
            <a:pPr marL="457200" lvl="1" indent="0" eaLnBrk="0" fontAlgn="base" hangingPunct="0">
              <a:lnSpc>
                <a:spcPct val="100000"/>
              </a:lnSpc>
              <a:spcBef>
                <a:spcPct val="0"/>
              </a:spcBef>
              <a:spcAft>
                <a:spcPct val="0"/>
              </a:spcAft>
              <a:buFontTx/>
              <a:buChar char="•"/>
            </a:pPr>
            <a:r>
              <a:rPr kumimoji="0" lang="en-US" altLang="en-US" sz="1400" b="0" i="0" u="none" strike="noStrike" cap="none" normalizeH="0" baseline="0" dirty="0">
                <a:ln>
                  <a:noFill/>
                </a:ln>
                <a:solidFill>
                  <a:schemeClr val="tx1"/>
                </a:solidFill>
                <a:effectLst/>
                <a:latin typeface="Arial" panose="020B0604020202020204" pitchFamily="34" charset="0"/>
              </a:rPr>
              <a:t> Accelerator safety professionals have years of specialized knowledge about DOE Order 420.2D for accelerator operations. As they retire, the nuanced understanding of safety procedures and complex accelerator facility hazards may be lost​.</a:t>
            </a:r>
          </a:p>
          <a:p>
            <a:pPr marL="457200" lvl="1" indent="0" eaLnBrk="0" fontAlgn="base" hangingPunct="0">
              <a:lnSpc>
                <a:spcPct val="100000"/>
              </a:lnSpc>
              <a:spcBef>
                <a:spcPct val="0"/>
              </a:spcBef>
              <a:spcAft>
                <a:spcPct val="0"/>
              </a:spcAft>
              <a:buFontTx/>
              <a:buChar char="•"/>
            </a:pPr>
            <a:endParaRPr kumimoji="0" lang="en-US" altLang="en-US" sz="14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1" i="0" u="none" strike="noStrike" cap="none" normalizeH="0" baseline="0" dirty="0">
                <a:ln>
                  <a:noFill/>
                </a:ln>
                <a:solidFill>
                  <a:schemeClr val="tx1"/>
                </a:solidFill>
                <a:effectLst/>
                <a:latin typeface="Arial" panose="020B0604020202020204" pitchFamily="34" charset="0"/>
              </a:rPr>
              <a:t>Facility Engineers</a:t>
            </a:r>
            <a:r>
              <a:rPr kumimoji="0" lang="en-US" altLang="en-US" sz="1800" b="0" i="0" u="none" strike="noStrike" cap="none" normalizeH="0" baseline="0" dirty="0">
                <a:ln>
                  <a:noFill/>
                </a:ln>
                <a:solidFill>
                  <a:schemeClr val="tx1"/>
                </a:solidFill>
                <a:effectLst/>
                <a:latin typeface="Arial" panose="020B0604020202020204" pitchFamily="34" charset="0"/>
              </a:rPr>
              <a:t>:</a:t>
            </a:r>
          </a:p>
          <a:p>
            <a:pPr marL="457200" lvl="1" indent="0" eaLnBrk="0" fontAlgn="base" hangingPunct="0">
              <a:lnSpc>
                <a:spcPct val="100000"/>
              </a:lnSpc>
              <a:spcBef>
                <a:spcPct val="0"/>
              </a:spcBef>
              <a:spcAft>
                <a:spcPct val="0"/>
              </a:spcAft>
              <a:buFontTx/>
              <a:buChar char="•"/>
            </a:pPr>
            <a:r>
              <a:rPr kumimoji="0" lang="en-US" altLang="en-US" sz="1400" b="0" i="0" u="none" strike="noStrike" cap="none" normalizeH="0" baseline="0" dirty="0">
                <a:ln>
                  <a:noFill/>
                </a:ln>
                <a:solidFill>
                  <a:schemeClr val="tx1"/>
                </a:solidFill>
                <a:effectLst/>
                <a:latin typeface="Arial" panose="020B0604020202020204" pitchFamily="34" charset="0"/>
              </a:rPr>
              <a:t> Experienced engineers who manage the unique infrastructure of national labs (cooling systems, radiation shielding, etc.) have developed tailored solutions over the years. Their departure might delay problem-solving for technical malfunctions due to a lack of documented knowledge​.</a:t>
            </a:r>
          </a:p>
        </p:txBody>
      </p:sp>
      <p:sp>
        <p:nvSpPr>
          <p:cNvPr id="4" name="Slide Number Placeholder 3">
            <a:extLst>
              <a:ext uri="{FF2B5EF4-FFF2-40B4-BE49-F238E27FC236}">
                <a16:creationId xmlns:a16="http://schemas.microsoft.com/office/drawing/2014/main" id="{E040FBBC-C974-46C1-AEE9-5A9E8A74ECA6}"/>
              </a:ext>
            </a:extLst>
          </p:cNvPr>
          <p:cNvSpPr>
            <a:spLocks noGrp="1"/>
          </p:cNvSpPr>
          <p:nvPr>
            <p:ph type="sldNum" sz="quarter" idx="4"/>
          </p:nvPr>
        </p:nvSpPr>
        <p:spPr/>
        <p:txBody>
          <a:bodyPr/>
          <a:lstStyle/>
          <a:p>
            <a:fld id="{933A556B-7C63-244D-9B7C-B0EA8042B330}" type="slidenum">
              <a:rPr lang="en-US" smtClean="0"/>
              <a:pPr/>
              <a:t>7</a:t>
            </a:fld>
            <a:endParaRPr lang="en-US" sz="750" dirty="0"/>
          </a:p>
        </p:txBody>
      </p:sp>
      <p:pic>
        <p:nvPicPr>
          <p:cNvPr id="7" name="Picture 6">
            <a:extLst>
              <a:ext uri="{FF2B5EF4-FFF2-40B4-BE49-F238E27FC236}">
                <a16:creationId xmlns:a16="http://schemas.microsoft.com/office/drawing/2014/main" id="{BA597F6E-D111-2EEC-E2B6-B7292DF3C568}"/>
              </a:ext>
            </a:extLst>
          </p:cNvPr>
          <p:cNvPicPr>
            <a:picLocks noChangeAspect="1"/>
          </p:cNvPicPr>
          <p:nvPr/>
        </p:nvPicPr>
        <p:blipFill>
          <a:blip r:embed="rId3"/>
          <a:stretch>
            <a:fillRect/>
          </a:stretch>
        </p:blipFill>
        <p:spPr>
          <a:xfrm>
            <a:off x="571500" y="1348352"/>
            <a:ext cx="2360585" cy="2360585"/>
          </a:xfrm>
          <a:prstGeom prst="rect">
            <a:avLst/>
          </a:prstGeom>
        </p:spPr>
      </p:pic>
    </p:spTree>
    <p:extLst>
      <p:ext uri="{BB962C8B-B14F-4D97-AF65-F5344CB8AC3E}">
        <p14:creationId xmlns:p14="http://schemas.microsoft.com/office/powerpoint/2010/main" val="34773422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picture containing grass, tree, outdoor, plant&#10;&#10;Description automatically generated">
            <a:extLst>
              <a:ext uri="{FF2B5EF4-FFF2-40B4-BE49-F238E27FC236}">
                <a16:creationId xmlns:a16="http://schemas.microsoft.com/office/drawing/2014/main" id="{3521CDB5-2986-B850-6902-7E3C77C43A1B}"/>
              </a:ext>
            </a:extLst>
          </p:cNvPr>
          <p:cNvPicPr>
            <a:picLocks noChangeAspect="1"/>
          </p:cNvPicPr>
          <p:nvPr/>
        </p:nvPicPr>
        <p:blipFill>
          <a:blip r:embed="rId3"/>
          <a:stretch>
            <a:fillRect/>
          </a:stretch>
        </p:blipFill>
        <p:spPr>
          <a:xfrm>
            <a:off x="315132" y="3702884"/>
            <a:ext cx="4318862" cy="2429360"/>
          </a:xfrm>
          <a:prstGeom prst="rect">
            <a:avLst/>
          </a:prstGeom>
        </p:spPr>
      </p:pic>
      <p:pic>
        <p:nvPicPr>
          <p:cNvPr id="1032" name="Picture 8" descr="photo of NSLS-II">
            <a:extLst>
              <a:ext uri="{FF2B5EF4-FFF2-40B4-BE49-F238E27FC236}">
                <a16:creationId xmlns:a16="http://schemas.microsoft.com/office/drawing/2014/main" id="{57B40D06-20ED-DC25-B3DF-F1404356936D}"/>
              </a:ext>
            </a:extLst>
          </p:cNvPr>
          <p:cNvPicPr>
            <a:picLocks noChangeAspect="1" noChangeArrowheads="1"/>
          </p:cNvPicPr>
          <p:nvPr/>
        </p:nvPicPr>
        <p:blipFill rotWithShape="1">
          <a:blip r:embed="rId4">
            <a:alphaModFix/>
            <a:extLst>
              <a:ext uri="{28A0092B-C50C-407E-A947-70E740481C1C}">
                <a14:useLocalDpi xmlns:a14="http://schemas.microsoft.com/office/drawing/2010/main" val="0"/>
              </a:ext>
            </a:extLst>
          </a:blip>
          <a:srcRect l="17373" r="18983"/>
          <a:stretch/>
        </p:blipFill>
        <p:spPr bwMode="auto">
          <a:xfrm>
            <a:off x="315131" y="1437549"/>
            <a:ext cx="4318862" cy="226022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98128AA-4A80-4DD2-9F43-AB9C804D5B60}"/>
              </a:ext>
            </a:extLst>
          </p:cNvPr>
          <p:cNvSpPr>
            <a:spLocks noGrp="1"/>
          </p:cNvSpPr>
          <p:nvPr>
            <p:ph type="title"/>
          </p:nvPr>
        </p:nvSpPr>
        <p:spPr/>
        <p:txBody>
          <a:bodyPr/>
          <a:lstStyle/>
          <a:p>
            <a:r>
              <a:rPr lang="en-US" dirty="0"/>
              <a:t>Institutional Knowledge Retention</a:t>
            </a:r>
          </a:p>
        </p:txBody>
      </p:sp>
      <p:sp>
        <p:nvSpPr>
          <p:cNvPr id="3" name="Content Placeholder 2">
            <a:extLst>
              <a:ext uri="{FF2B5EF4-FFF2-40B4-BE49-F238E27FC236}">
                <a16:creationId xmlns:a16="http://schemas.microsoft.com/office/drawing/2014/main" id="{40A014E4-6F2B-4893-9687-5EDADAE5B51B}"/>
              </a:ext>
            </a:extLst>
          </p:cNvPr>
          <p:cNvSpPr>
            <a:spLocks noGrp="1"/>
          </p:cNvSpPr>
          <p:nvPr>
            <p:ph idx="1"/>
          </p:nvPr>
        </p:nvSpPr>
        <p:spPr>
          <a:xfrm>
            <a:off x="4721818" y="1529166"/>
            <a:ext cx="6720766" cy="4507840"/>
          </a:xfrm>
        </p:spPr>
        <p:txBody>
          <a:bodyPr>
            <a:normAutofit fontScale="62500" lnSpcReduction="20000"/>
          </a:bodyPr>
          <a:lstStyle/>
          <a:p>
            <a:pPr marL="342900" marR="0" lvl="0" indent="-342900">
              <a:lnSpc>
                <a:spcPct val="115000"/>
              </a:lnSpc>
              <a:spcBef>
                <a:spcPts val="0"/>
              </a:spcBef>
              <a:spcAft>
                <a:spcPts val="800"/>
              </a:spcAft>
              <a:buSzPts val="1000"/>
              <a:buFont typeface="Symbol" panose="05050102010706020507" pitchFamily="18" charset="2"/>
              <a:buChar char=""/>
              <a:tabLst>
                <a:tab pos="457200" algn="l"/>
              </a:tabLst>
            </a:pPr>
            <a:r>
              <a:rPr lang="en-US" dirty="0"/>
              <a:t>Challenges:</a:t>
            </a:r>
          </a:p>
          <a:p>
            <a:pPr marL="742950" marR="0" lvl="1" indent="-285750">
              <a:lnSpc>
                <a:spcPct val="115000"/>
              </a:lnSpc>
              <a:spcBef>
                <a:spcPts val="0"/>
              </a:spcBef>
              <a:spcAft>
                <a:spcPts val="800"/>
              </a:spcAft>
              <a:buSzPts val="1000"/>
              <a:buFont typeface="Courier New" panose="02070309020205020404" pitchFamily="49" charset="0"/>
              <a:buChar char="o"/>
              <a:tabLst>
                <a:tab pos="914400" algn="l"/>
              </a:tabLst>
            </a:pPr>
            <a:r>
              <a:rPr lang="en-US" dirty="0"/>
              <a:t>Knowledge Loss:</a:t>
            </a:r>
          </a:p>
          <a:p>
            <a:pPr marL="1143000" marR="0" lvl="2" indent="-228600">
              <a:lnSpc>
                <a:spcPct val="115000"/>
              </a:lnSpc>
              <a:spcBef>
                <a:spcPts val="0"/>
              </a:spcBef>
              <a:spcAft>
                <a:spcPts val="800"/>
              </a:spcAft>
              <a:buSzPts val="1000"/>
              <a:buFont typeface="Wingdings" panose="05000000000000000000" pitchFamily="2" charset="2"/>
              <a:buChar char=""/>
              <a:tabLst>
                <a:tab pos="1371600" algn="l"/>
              </a:tabLst>
            </a:pPr>
            <a:r>
              <a:rPr lang="en-US" dirty="0"/>
              <a:t>Valuable knowledge not fully documented or easily transferred.</a:t>
            </a:r>
          </a:p>
          <a:p>
            <a:pPr marL="742950" marR="0" lvl="1" indent="-285750">
              <a:lnSpc>
                <a:spcPct val="115000"/>
              </a:lnSpc>
              <a:spcBef>
                <a:spcPts val="0"/>
              </a:spcBef>
              <a:spcAft>
                <a:spcPts val="800"/>
              </a:spcAft>
              <a:buSzPts val="1000"/>
              <a:buFont typeface="Courier New" panose="02070309020205020404" pitchFamily="49" charset="0"/>
              <a:buChar char="o"/>
              <a:tabLst>
                <a:tab pos="914400" algn="l"/>
              </a:tabLst>
            </a:pPr>
            <a:r>
              <a:rPr lang="en-US" dirty="0"/>
              <a:t>Safety Implications:</a:t>
            </a:r>
          </a:p>
          <a:p>
            <a:pPr marL="1143000" marR="0" lvl="2" indent="-228600">
              <a:lnSpc>
                <a:spcPct val="115000"/>
              </a:lnSpc>
              <a:spcBef>
                <a:spcPts val="0"/>
              </a:spcBef>
              <a:spcAft>
                <a:spcPts val="800"/>
              </a:spcAft>
              <a:buSzPts val="1000"/>
              <a:buFont typeface="Wingdings" panose="05000000000000000000" pitchFamily="2" charset="2"/>
              <a:buChar char=""/>
              <a:tabLst>
                <a:tab pos="1371600" algn="l"/>
              </a:tabLst>
            </a:pPr>
            <a:r>
              <a:rPr lang="en-US" dirty="0"/>
              <a:t>Impact on the effectiveness of safety protocols and risk management.</a:t>
            </a:r>
          </a:p>
          <a:p>
            <a:pPr marL="342900" marR="0" lvl="0" indent="-342900">
              <a:lnSpc>
                <a:spcPct val="115000"/>
              </a:lnSpc>
              <a:spcBef>
                <a:spcPts val="0"/>
              </a:spcBef>
              <a:spcAft>
                <a:spcPts val="800"/>
              </a:spcAft>
              <a:buSzPts val="1000"/>
              <a:buFont typeface="Symbol" panose="05050102010706020507" pitchFamily="18" charset="2"/>
              <a:buChar char=""/>
              <a:tabLst>
                <a:tab pos="457200" algn="l"/>
              </a:tabLst>
            </a:pPr>
            <a:r>
              <a:rPr lang="en-US" dirty="0"/>
              <a:t>Strategies for Knowledge Retention:</a:t>
            </a:r>
          </a:p>
          <a:p>
            <a:pPr marL="742950" marR="0" lvl="1" indent="-285750">
              <a:lnSpc>
                <a:spcPct val="115000"/>
              </a:lnSpc>
              <a:spcBef>
                <a:spcPts val="0"/>
              </a:spcBef>
              <a:spcAft>
                <a:spcPts val="800"/>
              </a:spcAft>
              <a:buSzPts val="1000"/>
              <a:buFont typeface="Courier New" panose="02070309020205020404" pitchFamily="49" charset="0"/>
              <a:buChar char="o"/>
              <a:tabLst>
                <a:tab pos="914400" algn="l"/>
              </a:tabLst>
            </a:pPr>
            <a:r>
              <a:rPr lang="en-US" dirty="0"/>
              <a:t>Mentorship Programs:</a:t>
            </a:r>
          </a:p>
          <a:p>
            <a:pPr marL="1143000" marR="0" lvl="2" indent="-228600">
              <a:lnSpc>
                <a:spcPct val="115000"/>
              </a:lnSpc>
              <a:spcBef>
                <a:spcPts val="0"/>
              </a:spcBef>
              <a:spcAft>
                <a:spcPts val="800"/>
              </a:spcAft>
              <a:buSzPts val="1000"/>
              <a:buFont typeface="Wingdings" panose="05000000000000000000" pitchFamily="2" charset="2"/>
              <a:buChar char=""/>
              <a:tabLst>
                <a:tab pos="1371600" algn="l"/>
              </a:tabLst>
            </a:pPr>
            <a:r>
              <a:rPr lang="en-US" dirty="0"/>
              <a:t>Experienced employees train and guide newer staff.</a:t>
            </a:r>
          </a:p>
          <a:p>
            <a:pPr marL="742950" marR="0" lvl="1" indent="-285750">
              <a:lnSpc>
                <a:spcPct val="115000"/>
              </a:lnSpc>
              <a:spcBef>
                <a:spcPts val="0"/>
              </a:spcBef>
              <a:spcAft>
                <a:spcPts val="800"/>
              </a:spcAft>
              <a:buSzPts val="1000"/>
              <a:buFont typeface="Courier New" panose="02070309020205020404" pitchFamily="49" charset="0"/>
              <a:buChar char="o"/>
              <a:tabLst>
                <a:tab pos="914400" algn="l"/>
              </a:tabLst>
            </a:pPr>
            <a:r>
              <a:rPr lang="en-US" dirty="0"/>
              <a:t>Knowledge Management Systems:</a:t>
            </a:r>
          </a:p>
          <a:p>
            <a:pPr marL="1143000" marR="0" lvl="2" indent="-228600">
              <a:lnSpc>
                <a:spcPct val="115000"/>
              </a:lnSpc>
              <a:spcBef>
                <a:spcPts val="0"/>
              </a:spcBef>
              <a:spcAft>
                <a:spcPts val="800"/>
              </a:spcAft>
              <a:buSzPts val="1000"/>
              <a:buFont typeface="Wingdings" panose="05000000000000000000" pitchFamily="2" charset="2"/>
              <a:buChar char=""/>
              <a:tabLst>
                <a:tab pos="1371600" algn="l"/>
              </a:tabLst>
            </a:pPr>
            <a:r>
              <a:rPr lang="en-US" dirty="0"/>
              <a:t>Developing comprehensive databases and documentation practices.</a:t>
            </a:r>
          </a:p>
          <a:p>
            <a:pPr marL="742950" marR="0" lvl="1" indent="-285750">
              <a:lnSpc>
                <a:spcPct val="115000"/>
              </a:lnSpc>
              <a:spcBef>
                <a:spcPts val="0"/>
              </a:spcBef>
              <a:spcAft>
                <a:spcPts val="800"/>
              </a:spcAft>
              <a:buSzPts val="1000"/>
              <a:buFont typeface="Courier New" panose="02070309020205020404" pitchFamily="49" charset="0"/>
              <a:buChar char="o"/>
              <a:tabLst>
                <a:tab pos="914400" algn="l"/>
              </a:tabLst>
            </a:pPr>
            <a:r>
              <a:rPr lang="en-US" dirty="0"/>
              <a:t>Succession Planning:</a:t>
            </a:r>
          </a:p>
          <a:p>
            <a:pPr marL="1143000" marR="0" lvl="2" indent="-228600">
              <a:lnSpc>
                <a:spcPct val="115000"/>
              </a:lnSpc>
              <a:spcBef>
                <a:spcPts val="0"/>
              </a:spcBef>
              <a:spcAft>
                <a:spcPts val="800"/>
              </a:spcAft>
              <a:buSzPts val="1000"/>
              <a:buFont typeface="Wingdings" panose="05000000000000000000" pitchFamily="2" charset="2"/>
              <a:buChar char=""/>
              <a:tabLst>
                <a:tab pos="1371600" algn="l"/>
              </a:tabLst>
            </a:pPr>
            <a:r>
              <a:rPr lang="en-US" dirty="0"/>
              <a:t>Identifying key positions and preparing successors through targeted training.</a:t>
            </a:r>
          </a:p>
          <a:p>
            <a:pPr marL="0" indent="0"/>
            <a:endParaRPr lang="en-US" sz="2000" dirty="0">
              <a:solidFill>
                <a:srgbClr val="000000"/>
              </a:solidFill>
              <a:ea typeface="Calibri" panose="020F0502020204030204" pitchFamily="34" charset="0"/>
            </a:endParaRPr>
          </a:p>
        </p:txBody>
      </p:sp>
      <p:sp>
        <p:nvSpPr>
          <p:cNvPr id="4" name="Slide Number Placeholder 3">
            <a:extLst>
              <a:ext uri="{FF2B5EF4-FFF2-40B4-BE49-F238E27FC236}">
                <a16:creationId xmlns:a16="http://schemas.microsoft.com/office/drawing/2014/main" id="{E040FBBC-C974-46C1-AEE9-5A9E8A74ECA6}"/>
              </a:ext>
            </a:extLst>
          </p:cNvPr>
          <p:cNvSpPr>
            <a:spLocks noGrp="1"/>
          </p:cNvSpPr>
          <p:nvPr>
            <p:ph type="sldNum" sz="quarter" idx="4"/>
          </p:nvPr>
        </p:nvSpPr>
        <p:spPr/>
        <p:txBody>
          <a:bodyPr/>
          <a:lstStyle/>
          <a:p>
            <a:fld id="{933A556B-7C63-244D-9B7C-B0EA8042B330}" type="slidenum">
              <a:rPr lang="en-US" smtClean="0"/>
              <a:pPr/>
              <a:t>8</a:t>
            </a:fld>
            <a:endParaRPr lang="en-US" sz="750" dirty="0"/>
          </a:p>
        </p:txBody>
      </p:sp>
    </p:spTree>
    <p:extLst>
      <p:ext uri="{BB962C8B-B14F-4D97-AF65-F5344CB8AC3E}">
        <p14:creationId xmlns:p14="http://schemas.microsoft.com/office/powerpoint/2010/main" val="31125986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8128AA-4A80-4DD2-9F43-AB9C804D5B60}"/>
              </a:ext>
            </a:extLst>
          </p:cNvPr>
          <p:cNvSpPr>
            <a:spLocks noGrp="1"/>
          </p:cNvSpPr>
          <p:nvPr>
            <p:ph type="title"/>
          </p:nvPr>
        </p:nvSpPr>
        <p:spPr/>
        <p:txBody>
          <a:bodyPr/>
          <a:lstStyle/>
          <a:p>
            <a:r>
              <a:rPr lang="en-US" dirty="0"/>
              <a:t>Recruitment and Workforce Development</a:t>
            </a:r>
          </a:p>
        </p:txBody>
      </p:sp>
      <p:sp>
        <p:nvSpPr>
          <p:cNvPr id="3" name="Content Placeholder 2">
            <a:extLst>
              <a:ext uri="{FF2B5EF4-FFF2-40B4-BE49-F238E27FC236}">
                <a16:creationId xmlns:a16="http://schemas.microsoft.com/office/drawing/2014/main" id="{40A014E4-6F2B-4893-9687-5EDADAE5B51B}"/>
              </a:ext>
            </a:extLst>
          </p:cNvPr>
          <p:cNvSpPr>
            <a:spLocks noGrp="1"/>
          </p:cNvSpPr>
          <p:nvPr>
            <p:ph idx="1"/>
          </p:nvPr>
        </p:nvSpPr>
        <p:spPr>
          <a:xfrm>
            <a:off x="771788" y="1778466"/>
            <a:ext cx="10670796" cy="4258540"/>
          </a:xfrm>
        </p:spPr>
        <p:txBody>
          <a:bodyPr>
            <a:normAutofit fontScale="92500" lnSpcReduction="20000"/>
          </a:bodyPr>
          <a:lstStyle/>
          <a:p>
            <a:pPr marL="342900" marR="0" lvl="0" indent="-342900">
              <a:lnSpc>
                <a:spcPct val="115000"/>
              </a:lnSpc>
              <a:spcBef>
                <a:spcPts val="0"/>
              </a:spcBef>
              <a:spcAft>
                <a:spcPts val="800"/>
              </a:spcAft>
              <a:buSzPts val="1000"/>
              <a:buFont typeface="Symbol" panose="05050102010706020507" pitchFamily="18" charset="2"/>
              <a:buChar char=""/>
              <a:tabLst>
                <a:tab pos="457200" algn="l"/>
              </a:tabLst>
            </a:pPr>
            <a:r>
              <a:rPr lang="en-US" dirty="0"/>
              <a:t>Attracting New Talent:</a:t>
            </a:r>
          </a:p>
          <a:p>
            <a:pPr marL="742950" marR="0" lvl="1" indent="-285750">
              <a:lnSpc>
                <a:spcPct val="115000"/>
              </a:lnSpc>
              <a:spcBef>
                <a:spcPts val="0"/>
              </a:spcBef>
              <a:spcAft>
                <a:spcPts val="800"/>
              </a:spcAft>
              <a:buSzPts val="1000"/>
              <a:buFont typeface="Courier New" panose="02070309020205020404" pitchFamily="49" charset="0"/>
              <a:buChar char="o"/>
              <a:tabLst>
                <a:tab pos="914400" algn="l"/>
              </a:tabLst>
            </a:pPr>
            <a:r>
              <a:rPr lang="en-US" dirty="0"/>
              <a:t>Partnerships with Universities:</a:t>
            </a:r>
          </a:p>
          <a:p>
            <a:pPr marL="1143000" marR="0" lvl="2" indent="-228600">
              <a:lnSpc>
                <a:spcPct val="115000"/>
              </a:lnSpc>
              <a:spcBef>
                <a:spcPts val="0"/>
              </a:spcBef>
              <a:spcAft>
                <a:spcPts val="800"/>
              </a:spcAft>
              <a:buSzPts val="1000"/>
              <a:buFont typeface="Wingdings" panose="05000000000000000000" pitchFamily="2" charset="2"/>
              <a:buChar char=""/>
              <a:tabLst>
                <a:tab pos="1371600" algn="l"/>
              </a:tabLst>
            </a:pPr>
            <a:r>
              <a:rPr lang="en-US" dirty="0"/>
              <a:t>Collaborations to attract graduates and promote careers in national labs.</a:t>
            </a:r>
          </a:p>
          <a:p>
            <a:pPr marL="742950" marR="0" lvl="1" indent="-285750">
              <a:lnSpc>
                <a:spcPct val="115000"/>
              </a:lnSpc>
              <a:spcBef>
                <a:spcPts val="0"/>
              </a:spcBef>
              <a:spcAft>
                <a:spcPts val="800"/>
              </a:spcAft>
              <a:buSzPts val="1000"/>
              <a:buFont typeface="Courier New" panose="02070309020205020404" pitchFamily="49" charset="0"/>
              <a:buChar char="o"/>
              <a:tabLst>
                <a:tab pos="914400" algn="l"/>
              </a:tabLst>
            </a:pPr>
            <a:r>
              <a:rPr lang="en-US" dirty="0"/>
              <a:t>Internship Programs:</a:t>
            </a:r>
          </a:p>
          <a:p>
            <a:pPr marL="1143000" marR="0" lvl="2" indent="-228600">
              <a:lnSpc>
                <a:spcPct val="115000"/>
              </a:lnSpc>
              <a:spcBef>
                <a:spcPts val="0"/>
              </a:spcBef>
              <a:spcAft>
                <a:spcPts val="800"/>
              </a:spcAft>
              <a:buSzPts val="1000"/>
              <a:buFont typeface="Wingdings" panose="05000000000000000000" pitchFamily="2" charset="2"/>
              <a:buChar char=""/>
              <a:tabLst>
                <a:tab pos="1371600" algn="l"/>
              </a:tabLst>
            </a:pPr>
            <a:r>
              <a:rPr lang="en-US" dirty="0"/>
              <a:t>Offering internships and co-op programs to engage students early.</a:t>
            </a:r>
          </a:p>
          <a:p>
            <a:pPr marL="342900" marR="0" lvl="0" indent="-342900">
              <a:lnSpc>
                <a:spcPct val="115000"/>
              </a:lnSpc>
              <a:spcBef>
                <a:spcPts val="0"/>
              </a:spcBef>
              <a:spcAft>
                <a:spcPts val="800"/>
              </a:spcAft>
              <a:buSzPts val="1000"/>
              <a:buFont typeface="Symbol" panose="05050102010706020507" pitchFamily="18" charset="2"/>
              <a:buChar char=""/>
              <a:tabLst>
                <a:tab pos="457200" algn="l"/>
              </a:tabLst>
            </a:pPr>
            <a:r>
              <a:rPr lang="en-US" dirty="0"/>
              <a:t>Retention Efforts:</a:t>
            </a:r>
          </a:p>
          <a:p>
            <a:pPr marL="742950" marR="0" lvl="1" indent="-285750">
              <a:lnSpc>
                <a:spcPct val="115000"/>
              </a:lnSpc>
              <a:spcBef>
                <a:spcPts val="0"/>
              </a:spcBef>
              <a:spcAft>
                <a:spcPts val="800"/>
              </a:spcAft>
              <a:buSzPts val="1000"/>
              <a:buFont typeface="Courier New" panose="02070309020205020404" pitchFamily="49" charset="0"/>
              <a:buChar char="o"/>
              <a:tabLst>
                <a:tab pos="914400" algn="l"/>
              </a:tabLst>
            </a:pPr>
            <a:r>
              <a:rPr lang="en-US" dirty="0"/>
              <a:t>Professional Development:</a:t>
            </a:r>
          </a:p>
          <a:p>
            <a:pPr marL="1143000" marR="0" lvl="2" indent="-228600">
              <a:lnSpc>
                <a:spcPct val="115000"/>
              </a:lnSpc>
              <a:spcBef>
                <a:spcPts val="0"/>
              </a:spcBef>
              <a:spcAft>
                <a:spcPts val="800"/>
              </a:spcAft>
              <a:buSzPts val="1000"/>
              <a:buFont typeface="Wingdings" panose="05000000000000000000" pitchFamily="2" charset="2"/>
              <a:buChar char=""/>
              <a:tabLst>
                <a:tab pos="1371600" algn="l"/>
              </a:tabLst>
            </a:pPr>
            <a:r>
              <a:rPr lang="en-US" dirty="0"/>
              <a:t>Continuous learning opportunities to enhance skills.</a:t>
            </a:r>
          </a:p>
          <a:p>
            <a:pPr marL="742950" marR="0" lvl="1" indent="-285750">
              <a:lnSpc>
                <a:spcPct val="115000"/>
              </a:lnSpc>
              <a:spcBef>
                <a:spcPts val="0"/>
              </a:spcBef>
              <a:spcAft>
                <a:spcPts val="800"/>
              </a:spcAft>
              <a:buSzPts val="1000"/>
              <a:buFont typeface="Courier New" panose="02070309020205020404" pitchFamily="49" charset="0"/>
              <a:buChar char="o"/>
              <a:tabLst>
                <a:tab pos="914400" algn="l"/>
              </a:tabLst>
            </a:pPr>
            <a:r>
              <a:rPr lang="en-US" dirty="0"/>
              <a:t>Work-Life Balance Initiatives:</a:t>
            </a:r>
          </a:p>
          <a:p>
            <a:pPr marL="1143000" marR="0" lvl="2" indent="-228600">
              <a:lnSpc>
                <a:spcPct val="115000"/>
              </a:lnSpc>
              <a:spcBef>
                <a:spcPts val="0"/>
              </a:spcBef>
              <a:spcAft>
                <a:spcPts val="800"/>
              </a:spcAft>
              <a:buSzPts val="1000"/>
              <a:buFont typeface="Wingdings" panose="05000000000000000000" pitchFamily="2" charset="2"/>
              <a:buChar char=""/>
              <a:tabLst>
                <a:tab pos="1371600" algn="l"/>
              </a:tabLst>
            </a:pPr>
            <a:r>
              <a:rPr lang="en-US" dirty="0"/>
              <a:t>Flexible work arrangements to improve job satisfaction.</a:t>
            </a:r>
          </a:p>
          <a:p>
            <a:pPr marL="0" indent="0"/>
            <a:endParaRPr lang="en-US" sz="2000" dirty="0">
              <a:solidFill>
                <a:srgbClr val="000000"/>
              </a:solidFill>
              <a:ea typeface="Calibri" panose="020F0502020204030204" pitchFamily="34" charset="0"/>
            </a:endParaRPr>
          </a:p>
        </p:txBody>
      </p:sp>
      <p:sp>
        <p:nvSpPr>
          <p:cNvPr id="4" name="Slide Number Placeholder 3">
            <a:extLst>
              <a:ext uri="{FF2B5EF4-FFF2-40B4-BE49-F238E27FC236}">
                <a16:creationId xmlns:a16="http://schemas.microsoft.com/office/drawing/2014/main" id="{E040FBBC-C974-46C1-AEE9-5A9E8A74ECA6}"/>
              </a:ext>
            </a:extLst>
          </p:cNvPr>
          <p:cNvSpPr>
            <a:spLocks noGrp="1"/>
          </p:cNvSpPr>
          <p:nvPr>
            <p:ph type="sldNum" sz="quarter" idx="4"/>
          </p:nvPr>
        </p:nvSpPr>
        <p:spPr/>
        <p:txBody>
          <a:bodyPr/>
          <a:lstStyle/>
          <a:p>
            <a:fld id="{933A556B-7C63-244D-9B7C-B0EA8042B330}" type="slidenum">
              <a:rPr lang="en-US" smtClean="0"/>
              <a:pPr/>
              <a:t>9</a:t>
            </a:fld>
            <a:endParaRPr lang="en-US" sz="750" dirty="0"/>
          </a:p>
        </p:txBody>
      </p:sp>
      <p:pic>
        <p:nvPicPr>
          <p:cNvPr id="6" name="Picture 5" descr="A picture containing text, grass&#10;&#10;Description automatically generated">
            <a:extLst>
              <a:ext uri="{FF2B5EF4-FFF2-40B4-BE49-F238E27FC236}">
                <a16:creationId xmlns:a16="http://schemas.microsoft.com/office/drawing/2014/main" id="{28633B2C-2C22-CF10-09D4-F6F3EA1A5B64}"/>
              </a:ext>
            </a:extLst>
          </p:cNvPr>
          <p:cNvPicPr>
            <a:picLocks noChangeAspect="1"/>
          </p:cNvPicPr>
          <p:nvPr/>
        </p:nvPicPr>
        <p:blipFill>
          <a:blip r:embed="rId3"/>
          <a:stretch>
            <a:fillRect/>
          </a:stretch>
        </p:blipFill>
        <p:spPr>
          <a:xfrm>
            <a:off x="8583478" y="3884909"/>
            <a:ext cx="2482311" cy="2482311"/>
          </a:xfrm>
          <a:prstGeom prst="rect">
            <a:avLst/>
          </a:prstGeom>
        </p:spPr>
      </p:pic>
    </p:spTree>
    <p:extLst>
      <p:ext uri="{BB962C8B-B14F-4D97-AF65-F5344CB8AC3E}">
        <p14:creationId xmlns:p14="http://schemas.microsoft.com/office/powerpoint/2010/main" val="924590679"/>
      </p:ext>
    </p:extLst>
  </p:cSld>
  <p:clrMapOvr>
    <a:masterClrMapping/>
  </p:clrMapOvr>
</p:sld>
</file>

<file path=ppt/theme/theme1.xml><?xml version="1.0" encoding="utf-8"?>
<a:theme xmlns:a="http://schemas.openxmlformats.org/drawingml/2006/main" name="BNL Slide">
  <a:themeElements>
    <a:clrScheme name="BNL Color Palette">
      <a:dk1>
        <a:srgbClr val="000000"/>
      </a:dk1>
      <a:lt1>
        <a:srgbClr val="FFFFFF"/>
      </a:lt1>
      <a:dk2>
        <a:srgbClr val="000000"/>
      </a:dk2>
      <a:lt2>
        <a:srgbClr val="FFFFFF"/>
      </a:lt2>
      <a:accent1>
        <a:srgbClr val="105C78"/>
      </a:accent1>
      <a:accent2>
        <a:srgbClr val="00ADDC"/>
      </a:accent2>
      <a:accent3>
        <a:srgbClr val="B2D33B"/>
      </a:accent3>
      <a:accent4>
        <a:srgbClr val="F68B1F"/>
      </a:accent4>
      <a:accent5>
        <a:srgbClr val="B72467"/>
      </a:accent5>
      <a:accent6>
        <a:srgbClr val="FFCD34"/>
      </a:accent6>
      <a:hlink>
        <a:srgbClr val="4881C3"/>
      </a:hlink>
      <a:folHlink>
        <a:srgbClr val="51499E"/>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NL Slide" id="{3402362D-9050-4E02-A9E0-57D8C255ABCE}" vid="{C5614FB7-7CE4-44A5-A315-B41DE7C7431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7772</TotalTime>
  <Words>1089</Words>
  <Application>Microsoft Office PowerPoint</Application>
  <PresentationFormat>Widescreen</PresentationFormat>
  <Paragraphs>192</Paragraphs>
  <Slides>16</Slides>
  <Notes>15</Notes>
  <HiddenSlides>1</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16</vt:i4>
      </vt:variant>
    </vt:vector>
  </HeadingPairs>
  <TitlesOfParts>
    <vt:vector size="23" baseType="lpstr">
      <vt:lpstr>Aptos</vt:lpstr>
      <vt:lpstr>Arial</vt:lpstr>
      <vt:lpstr>Calibri</vt:lpstr>
      <vt:lpstr>Courier New</vt:lpstr>
      <vt:lpstr>Symbol</vt:lpstr>
      <vt:lpstr>Wingdings</vt:lpstr>
      <vt:lpstr>BNL Slide</vt:lpstr>
      <vt:lpstr>Changing Demographics at National Labs: Loss of Experience</vt:lpstr>
      <vt:lpstr>Introduction</vt:lpstr>
      <vt:lpstr>Workforce Demographics Data</vt:lpstr>
      <vt:lpstr>Workforce Demographics Data</vt:lpstr>
      <vt:lpstr>BNL Workforce Age Distribution</vt:lpstr>
      <vt:lpstr>Aging Workforce at National Labs </vt:lpstr>
      <vt:lpstr>Specific Examples of Knowledge Loss </vt:lpstr>
      <vt:lpstr>Institutional Knowledge Retention</vt:lpstr>
      <vt:lpstr>Recruitment and Workforce Development</vt:lpstr>
      <vt:lpstr>Recommendations for Knowledge Retention</vt:lpstr>
      <vt:lpstr>Conclusion</vt:lpstr>
      <vt:lpstr>Useful Links</vt:lpstr>
      <vt:lpstr> </vt:lpstr>
      <vt:lpstr>Q&amp;A</vt:lpstr>
      <vt:lpstr>Thank You</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Mason, Bryan</dc:creator>
  <cp:lastModifiedBy>Mason, Bryan</cp:lastModifiedBy>
  <cp:revision>1</cp:revision>
  <dcterms:created xsi:type="dcterms:W3CDTF">2024-09-18T15:08:22Z</dcterms:created>
  <dcterms:modified xsi:type="dcterms:W3CDTF">2024-10-07T15:19:39Z</dcterms:modified>
</cp:coreProperties>
</file>