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2" r:id="rId6"/>
    <p:sldMasterId id="2147483767" r:id="rId7"/>
  </p:sldMasterIdLst>
  <p:notesMasterIdLst>
    <p:notesMasterId r:id="rId29"/>
  </p:notesMasterIdLst>
  <p:sldIdLst>
    <p:sldId id="3091" r:id="rId8"/>
    <p:sldId id="3096" r:id="rId9"/>
    <p:sldId id="3100" r:id="rId10"/>
    <p:sldId id="3095" r:id="rId11"/>
    <p:sldId id="3094" r:id="rId12"/>
    <p:sldId id="3108" r:id="rId13"/>
    <p:sldId id="3099" r:id="rId14"/>
    <p:sldId id="3092" r:id="rId15"/>
    <p:sldId id="3097" r:id="rId16"/>
    <p:sldId id="3093" r:id="rId17"/>
    <p:sldId id="3107" r:id="rId18"/>
    <p:sldId id="3102" r:id="rId19"/>
    <p:sldId id="3101" r:id="rId20"/>
    <p:sldId id="3103" r:id="rId21"/>
    <p:sldId id="3104" r:id="rId22"/>
    <p:sldId id="3105" r:id="rId23"/>
    <p:sldId id="3106" r:id="rId24"/>
    <p:sldId id="917" r:id="rId25"/>
    <p:sldId id="920" r:id="rId26"/>
    <p:sldId id="922" r:id="rId27"/>
    <p:sldId id="30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17"/>
    <a:srgbClr val="1017C4"/>
    <a:srgbClr val="008000"/>
    <a:srgbClr val="3B66B0"/>
    <a:srgbClr val="355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7" autoAdjust="0"/>
    <p:restoredTop sz="94661"/>
  </p:normalViewPr>
  <p:slideViewPr>
    <p:cSldViewPr snapToGrid="0">
      <p:cViewPr varScale="1">
        <p:scale>
          <a:sx n="97" d="100"/>
          <a:sy n="97" d="100"/>
        </p:scale>
        <p:origin x="232" y="12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4A8AC-EE45-4462-897A-16FEF6478C8B}"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BB464-4024-4C69-A329-7DDB398E87E9}" type="slidenum">
              <a:rPr lang="en-US" smtClean="0"/>
              <a:t>‹#›</a:t>
            </a:fld>
            <a:endParaRPr lang="en-US"/>
          </a:p>
        </p:txBody>
      </p:sp>
    </p:spTree>
    <p:extLst>
      <p:ext uri="{BB962C8B-B14F-4D97-AF65-F5344CB8AC3E}">
        <p14:creationId xmlns:p14="http://schemas.microsoft.com/office/powerpoint/2010/main" val="412075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bremsstrahlung dose yields in this work from EPOCH and FLUKA calculations agree well with measurement data from SLAC MEC and Titan LLNL. Curves represent the bremsstrahlung dose yield with 2.54 cm Al shielding and in the 0°, 45°, 90° and 180° directions and at 1 m. The measurements were taken outside the target chamber at varying angles and elevation (hence, the vertical spread). Differences between the dose yield curves and measurements are due to target chamber attenuation, measurement angle, target Z, target thickness, detector sensitivity and uncertainties in the laser beam characterization as described below.
</a:t>
            </a: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4384AE-BC21-4BF8-BD43-8D01DF763EBE}" type="slidenum">
              <a:rPr lang="en-US" altLang="en-US" sz="1200"/>
              <a:t>18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 Option 4C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03BB824F-06FE-B94E-B537-9D877034BE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786" y="6147835"/>
            <a:ext cx="1734821" cy="331193"/>
          </a:xfrm>
          <a:prstGeom prst="rect">
            <a:avLst/>
          </a:prstGeom>
        </p:spPr>
      </p:pic>
      <p:sp>
        <p:nvSpPr>
          <p:cNvPr id="19" name="Text Placeholder 27">
            <a:extLst>
              <a:ext uri="{FF2B5EF4-FFF2-40B4-BE49-F238E27FC236}">
                <a16:creationId xmlns:a16="http://schemas.microsoft.com/office/drawing/2014/main" id="{5B0A1299-0246-3743-AB24-C4602BF8692E}"/>
              </a:ext>
            </a:extLst>
          </p:cNvPr>
          <p:cNvSpPr>
            <a:spLocks noGrp="1"/>
          </p:cNvSpPr>
          <p:nvPr>
            <p:ph type="body" sz="quarter" idx="10" hasCustomPrompt="1"/>
          </p:nvPr>
        </p:nvSpPr>
        <p:spPr>
          <a:xfrm>
            <a:off x="800100" y="638271"/>
            <a:ext cx="6449112" cy="2246574"/>
          </a:xfrm>
        </p:spPr>
        <p:txBody>
          <a:bodyPr anchor="b">
            <a:normAutofit/>
          </a:bodyPr>
          <a:lstStyle>
            <a:lvl1pPr>
              <a:defRPr sz="4800" b="1">
                <a:solidFill>
                  <a:srgbClr val="8C151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 which can be up to three lines</a:t>
            </a:r>
          </a:p>
        </p:txBody>
      </p:sp>
      <p:cxnSp>
        <p:nvCxnSpPr>
          <p:cNvPr id="9" name="Straight Connector 8">
            <a:extLst>
              <a:ext uri="{FF2B5EF4-FFF2-40B4-BE49-F238E27FC236}">
                <a16:creationId xmlns:a16="http://schemas.microsoft.com/office/drawing/2014/main" id="{CCB02F77-94C6-5A4F-B43F-1FD34B8E96FD}"/>
              </a:ext>
            </a:extLst>
          </p:cNvPr>
          <p:cNvCxnSpPr>
            <a:cxnSpLocks/>
          </p:cNvCxnSpPr>
          <p:nvPr userDrawn="1"/>
        </p:nvCxnSpPr>
        <p:spPr>
          <a:xfrm>
            <a:off x="0" y="5868971"/>
            <a:ext cx="12192000"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9">
            <a:extLst>
              <a:ext uri="{FF2B5EF4-FFF2-40B4-BE49-F238E27FC236}">
                <a16:creationId xmlns:a16="http://schemas.microsoft.com/office/drawing/2014/main" id="{3E42215A-5E35-6947-8078-831FD9A04756}"/>
              </a:ext>
            </a:extLst>
          </p:cNvPr>
          <p:cNvSpPr>
            <a:spLocks noGrp="1"/>
          </p:cNvSpPr>
          <p:nvPr>
            <p:ph type="body" sz="quarter" idx="11" hasCustomPrompt="1"/>
          </p:nvPr>
        </p:nvSpPr>
        <p:spPr>
          <a:xfrm>
            <a:off x="800100" y="2903265"/>
            <a:ext cx="6553200" cy="505405"/>
          </a:xfrm>
        </p:spPr>
        <p:txBody>
          <a:bodyPr anchor="b">
            <a:noAutofit/>
          </a:bodyPr>
          <a:lstStyle>
            <a:lvl1pPr>
              <a:defRPr sz="280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 text</a:t>
            </a:r>
          </a:p>
        </p:txBody>
      </p:sp>
      <p:sp>
        <p:nvSpPr>
          <p:cNvPr id="11" name="Text Placeholder 31">
            <a:extLst>
              <a:ext uri="{FF2B5EF4-FFF2-40B4-BE49-F238E27FC236}">
                <a16:creationId xmlns:a16="http://schemas.microsoft.com/office/drawing/2014/main" id="{CE188A12-DB61-8748-8225-2639A0A4C48C}"/>
              </a:ext>
            </a:extLst>
          </p:cNvPr>
          <p:cNvSpPr>
            <a:spLocks noGrp="1"/>
          </p:cNvSpPr>
          <p:nvPr>
            <p:ph type="body" sz="quarter" idx="12" hasCustomPrompt="1"/>
          </p:nvPr>
        </p:nvSpPr>
        <p:spPr>
          <a:xfrm>
            <a:off x="800100" y="3836713"/>
            <a:ext cx="6553200" cy="416343"/>
          </a:xfrm>
        </p:spPr>
        <p:txBody>
          <a:bodyPr anchor="t">
            <a:noAutofit/>
          </a:bodyPr>
          <a:lstStyle>
            <a:lvl1pPr>
              <a:defRPr sz="180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 / Title / Department</a:t>
            </a:r>
          </a:p>
        </p:txBody>
      </p:sp>
      <p:sp>
        <p:nvSpPr>
          <p:cNvPr id="12" name="Text Placeholder 33">
            <a:extLst>
              <a:ext uri="{FF2B5EF4-FFF2-40B4-BE49-F238E27FC236}">
                <a16:creationId xmlns:a16="http://schemas.microsoft.com/office/drawing/2014/main" id="{D1C1B219-B6E0-4145-BFD4-5E71133047C2}"/>
              </a:ext>
            </a:extLst>
          </p:cNvPr>
          <p:cNvSpPr>
            <a:spLocks noGrp="1"/>
          </p:cNvSpPr>
          <p:nvPr>
            <p:ph type="body" sz="quarter" idx="13" hasCustomPrompt="1"/>
          </p:nvPr>
        </p:nvSpPr>
        <p:spPr>
          <a:xfrm>
            <a:off x="800100" y="4260940"/>
            <a:ext cx="6553200" cy="416337"/>
          </a:xfrm>
        </p:spPr>
        <p:txBody>
          <a:bodyPr>
            <a:noAutofit/>
          </a:bodyPr>
          <a:lstStyle>
            <a:lvl1pPr>
              <a:defRPr sz="1800" b="0" i="0">
                <a:solidFill>
                  <a:schemeClr val="tx1">
                    <a:lumMod val="75000"/>
                    <a:lumOff val="25000"/>
                  </a:schemeClr>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Date</a:t>
            </a:r>
          </a:p>
        </p:txBody>
      </p:sp>
      <p:pic>
        <p:nvPicPr>
          <p:cNvPr id="23" name="Graphic 22">
            <a:extLst>
              <a:ext uri="{FF2B5EF4-FFF2-40B4-BE49-F238E27FC236}">
                <a16:creationId xmlns:a16="http://schemas.microsoft.com/office/drawing/2014/main" id="{4DBD1A7E-27C8-2242-B24D-C13A92E0EF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46869" y="6156021"/>
            <a:ext cx="2022942" cy="337157"/>
          </a:xfrm>
          <a:prstGeom prst="rect">
            <a:avLst/>
          </a:prstGeom>
        </p:spPr>
      </p:pic>
    </p:spTree>
    <p:extLst>
      <p:ext uri="{BB962C8B-B14F-4D97-AF65-F5344CB8AC3E}">
        <p14:creationId xmlns:p14="http://schemas.microsoft.com/office/powerpoint/2010/main" val="3734871698"/>
      </p:ext>
    </p:extLst>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p:txBody>
      </p:sp>
      <p:sp>
        <p:nvSpPr>
          <p:cNvPr id="8" name="Footer Placeholder 2">
            <a:extLst>
              <a:ext uri="{FF2B5EF4-FFF2-40B4-BE49-F238E27FC236}">
                <a16:creationId xmlns:a16="http://schemas.microsoft.com/office/drawing/2014/main" id="{56ED1B33-7460-3149-A78A-7698175DDCD9}"/>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52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Footer Placeholder 2">
            <a:extLst>
              <a:ext uri="{FF2B5EF4-FFF2-40B4-BE49-F238E27FC236}">
                <a16:creationId xmlns:a16="http://schemas.microsoft.com/office/drawing/2014/main" id="{3429DC23-9018-5646-8F2F-B0243491FBB6}"/>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86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4" name="Footer Placeholder 2">
            <a:extLst>
              <a:ext uri="{FF2B5EF4-FFF2-40B4-BE49-F238E27FC236}">
                <a16:creationId xmlns:a16="http://schemas.microsoft.com/office/drawing/2014/main" id="{A690AB61-2B56-084E-A578-D98682139D16}"/>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1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a:solidFill>
                  <a:srgbClr val="000000"/>
                </a:solidFill>
              </a:rPr>
              <a:t>RSC LCLS-II Injector Commissioning, May 31 2017</a:t>
            </a:r>
            <a:endParaRPr lang="en-US" dirty="0">
              <a:solidFill>
                <a:srgbClr val="000000"/>
              </a:solidFill>
            </a:endParaRPr>
          </a:p>
        </p:txBody>
      </p:sp>
      <p:sp>
        <p:nvSpPr>
          <p:cNvPr id="16" name="Content Placeholder 15"/>
          <p:cNvSpPr>
            <a:spLocks noGrp="1"/>
          </p:cNvSpPr>
          <p:nvPr>
            <p:ph sz="quarter" idx="14"/>
          </p:nvPr>
        </p:nvSpPr>
        <p:spPr>
          <a:xfrm>
            <a:off x="609600" y="1243584"/>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6197600" y="1252729"/>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223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731"/>
            <a:ext cx="109728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609601" y="425451"/>
            <a:ext cx="8145137"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10236200" cy="863600"/>
          </a:xfrm>
          <a:prstGeom prst="rect">
            <a:avLst/>
          </a:prstGeom>
        </p:spPr>
        <p:txBody>
          <a:bodyPr vert="horz" lIns="180000" tIns="0" rIns="180000" bIns="0" rtlCol="0" anchor="ctr"/>
          <a:lstStyle>
            <a:lvl1pPr eaLnBrk="0" hangingPunct="0">
              <a:defRPr sz="1000"/>
            </a:lvl1pPr>
          </a:lstStyle>
          <a:p>
            <a:pPr fontAlgn="base">
              <a:spcBef>
                <a:spcPct val="0"/>
              </a:spcBef>
              <a:spcAft>
                <a:spcPts val="600"/>
              </a:spcAft>
              <a:defRPr/>
            </a:pPr>
            <a:endParaRPr lang="en-US">
              <a:solidFill>
                <a:srgbClr val="2A2A2A"/>
              </a:solidFill>
              <a:latin typeface="Arial" pitchFamily="34" charset="0"/>
              <a:ea typeface="ＭＳ Ｐゴシック" pitchFamily="34" charset="-128"/>
            </a:endParaRPr>
          </a:p>
        </p:txBody>
      </p:sp>
    </p:spTree>
    <p:extLst>
      <p:ext uri="{BB962C8B-B14F-4D97-AF65-F5344CB8AC3E}">
        <p14:creationId xmlns:p14="http://schemas.microsoft.com/office/powerpoint/2010/main" val="23531612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MF Title Slide ">
    <p:bg>
      <p:bgPr>
        <a:solidFill>
          <a:schemeClr val="bg1"/>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542915" y="647701"/>
            <a:ext cx="7104228" cy="2246574"/>
          </a:xfrm>
        </p:spPr>
        <p:txBody>
          <a:bodyPr anchor="b">
            <a:normAutofit/>
          </a:bodyPr>
          <a:lstStyle>
            <a:lvl1pPr>
              <a:defRPr sz="4000" b="1">
                <a:solidFill>
                  <a:srgbClr val="8C151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 Which can be up to Three Lines High</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562441" y="4021426"/>
            <a:ext cx="7106503" cy="1130200"/>
          </a:xfrm>
        </p:spPr>
        <p:txBody>
          <a:bodyPr anchor="t">
            <a:noAutofit/>
          </a:bodyPr>
          <a:lstStyle>
            <a:lvl1pPr>
              <a:spcBef>
                <a:spcPts val="0"/>
              </a:spcBef>
              <a:spcAft>
                <a:spcPts val="0"/>
              </a:spcAft>
              <a:defRPr sz="2000" b="0">
                <a:solidFill>
                  <a:srgbClr val="5F574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 | Title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a:t>WBS XX – System Name</a:t>
            </a:r>
          </a:p>
          <a:p>
            <a:pPr lvl="0"/>
            <a:endParaRPr lang="en-US"/>
          </a:p>
        </p:txBody>
      </p:sp>
      <p:sp>
        <p:nvSpPr>
          <p:cNvPr id="22" name="Text Placeholder 29">
            <a:extLst>
              <a:ext uri="{FF2B5EF4-FFF2-40B4-BE49-F238E27FC236}">
                <a16:creationId xmlns:a16="http://schemas.microsoft.com/office/drawing/2014/main" id="{90B93FCF-4DBA-0C20-40ED-D13E1728E8D6}"/>
              </a:ext>
            </a:extLst>
          </p:cNvPr>
          <p:cNvSpPr>
            <a:spLocks noGrp="1"/>
          </p:cNvSpPr>
          <p:nvPr>
            <p:ph type="body" sz="quarter" idx="11" hasCustomPrompt="1"/>
          </p:nvPr>
        </p:nvSpPr>
        <p:spPr>
          <a:xfrm>
            <a:off x="540641" y="3051579"/>
            <a:ext cx="7106503" cy="505405"/>
          </a:xfrm>
        </p:spPr>
        <p:txBody>
          <a:bodyPr anchor="b">
            <a:noAutofit/>
          </a:bodyPr>
          <a:lstStyle>
            <a:lvl1pP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CRMF CD-1 Director’s Review</a:t>
            </a:r>
          </a:p>
        </p:txBody>
      </p:sp>
      <p:pic>
        <p:nvPicPr>
          <p:cNvPr id="15" name="Graphic 12">
            <a:extLst>
              <a:ext uri="{FF2B5EF4-FFF2-40B4-BE49-F238E27FC236}">
                <a16:creationId xmlns:a16="http://schemas.microsoft.com/office/drawing/2014/main" id="{775F71FC-B827-B1EA-AC78-71CEACE431AA}"/>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9900920" y="6350072"/>
            <a:ext cx="1746885" cy="290830"/>
          </a:xfrm>
          <a:prstGeom prst="rect">
            <a:avLst/>
          </a:prstGeom>
        </p:spPr>
      </p:pic>
      <p:pic>
        <p:nvPicPr>
          <p:cNvPr id="16" name="Picture 15" descr="Text, logo&#10;&#10;Description automatically generated">
            <a:extLst>
              <a:ext uri="{FF2B5EF4-FFF2-40B4-BE49-F238E27FC236}">
                <a16:creationId xmlns:a16="http://schemas.microsoft.com/office/drawing/2014/main" id="{0300B569-5C74-D4CF-4EA0-321E25A8C507}"/>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42291" y="6276418"/>
            <a:ext cx="1610360" cy="438785"/>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19ED5B17-1F0B-42AB-5D7C-0167076EFB03}"/>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2553974" y="6350713"/>
            <a:ext cx="1358265" cy="290195"/>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8864A33F-CF64-FEB3-BBD2-EF9AD1E3720F}"/>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4323083" y="6219897"/>
            <a:ext cx="1840231" cy="551180"/>
          </a:xfrm>
          <a:prstGeom prst="rect">
            <a:avLst/>
          </a:prstGeom>
        </p:spPr>
      </p:pic>
      <p:pic>
        <p:nvPicPr>
          <p:cNvPr id="27" name="Picture 26" descr="A picture containing text, wheel, transport, gear&#10;&#10;Description automatically generated">
            <a:extLst>
              <a:ext uri="{FF2B5EF4-FFF2-40B4-BE49-F238E27FC236}">
                <a16:creationId xmlns:a16="http://schemas.microsoft.com/office/drawing/2014/main" id="{C8D69213-ACB5-3DBD-42B3-848C34D6EF81}"/>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8097523" y="6379923"/>
            <a:ext cx="1403351" cy="231775"/>
          </a:xfrm>
          <a:prstGeom prst="rect">
            <a:avLst/>
          </a:prstGeom>
        </p:spPr>
      </p:pic>
      <p:pic>
        <p:nvPicPr>
          <p:cNvPr id="29" name="Picture 28" descr="Logo, company name&#10;&#10;Description automatically generated">
            <a:extLst>
              <a:ext uri="{FF2B5EF4-FFF2-40B4-BE49-F238E27FC236}">
                <a16:creationId xmlns:a16="http://schemas.microsoft.com/office/drawing/2014/main" id="{8E15BEF5-C898-3D5E-BE13-8B2A555520CA}"/>
              </a:ext>
            </a:extLst>
          </p:cNvPr>
          <p:cNvPicPr>
            <a:picLocks noGrp="1" noRot="1" noChangeAspect="1" noMove="1" noResize="1" noEditPoints="1" noAdjustHandles="1" noChangeArrowheads="1" noChangeShapeType="1" noCrop="1"/>
          </p:cNvPicPr>
          <p:nvPr userDrawn="1"/>
        </p:nvPicPr>
        <p:blipFill>
          <a:blip r:embed="rId8"/>
          <a:srcRect/>
          <a:stretch/>
        </p:blipFill>
        <p:spPr>
          <a:xfrm>
            <a:off x="6566536" y="6318957"/>
            <a:ext cx="1126491" cy="353060"/>
          </a:xfrm>
          <a:prstGeom prst="rect">
            <a:avLst/>
          </a:prstGeom>
        </p:spPr>
      </p:pic>
      <p:cxnSp>
        <p:nvCxnSpPr>
          <p:cNvPr id="20" name="Straight Connector 19">
            <a:extLst>
              <a:ext uri="{FF2B5EF4-FFF2-40B4-BE49-F238E27FC236}">
                <a16:creationId xmlns:a16="http://schemas.microsoft.com/office/drawing/2014/main" id="{4C712700-0C4F-784D-B4E4-5B2A2CE750CD}"/>
              </a:ext>
            </a:extLst>
          </p:cNvPr>
          <p:cNvCxnSpPr>
            <a:cxnSpLocks/>
          </p:cNvCxnSpPr>
          <p:nvPr userDrawn="1"/>
        </p:nvCxnSpPr>
        <p:spPr>
          <a:xfrm flipV="1">
            <a:off x="538361" y="3624580"/>
            <a:ext cx="7154664" cy="10332"/>
          </a:xfrm>
          <a:prstGeom prst="line">
            <a:avLst/>
          </a:prstGeom>
          <a:ln w="28575">
            <a:solidFill>
              <a:srgbClr val="8C1515"/>
            </a:solidFill>
          </a:ln>
        </p:spPr>
        <p:style>
          <a:lnRef idx="1">
            <a:schemeClr val="accent1"/>
          </a:lnRef>
          <a:fillRef idx="0">
            <a:schemeClr val="accent1"/>
          </a:fillRef>
          <a:effectRef idx="0">
            <a:schemeClr val="accent1"/>
          </a:effectRef>
          <a:fontRef idx="minor">
            <a:schemeClr val="tx1"/>
          </a:fontRef>
        </p:style>
      </p:cxnSp>
      <p:sp>
        <p:nvSpPr>
          <p:cNvPr id="2" name="Text Placeholder 31">
            <a:extLst>
              <a:ext uri="{FF2B5EF4-FFF2-40B4-BE49-F238E27FC236}">
                <a16:creationId xmlns:a16="http://schemas.microsoft.com/office/drawing/2014/main" id="{0CECAD38-A7C2-C59C-B599-17734CE37A7B}"/>
              </a:ext>
            </a:extLst>
          </p:cNvPr>
          <p:cNvSpPr>
            <a:spLocks noGrp="1"/>
          </p:cNvSpPr>
          <p:nvPr>
            <p:ph type="body" sz="quarter" idx="13" hasCustomPrompt="1"/>
          </p:nvPr>
        </p:nvSpPr>
        <p:spPr>
          <a:xfrm>
            <a:off x="586522" y="5293866"/>
            <a:ext cx="7106503" cy="375870"/>
          </a:xfrm>
        </p:spPr>
        <p:txBody>
          <a:bodyPr anchor="t">
            <a:noAutofit/>
          </a:bodyPr>
          <a:lstStyle>
            <a:lvl1pPr>
              <a:defRPr sz="2000" b="0">
                <a:solidFill>
                  <a:srgbClr val="8C151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20-23 JUNE 2023</a:t>
            </a:r>
          </a:p>
          <a:p>
            <a:pPr lvl="0"/>
            <a:endParaRPr lang="en-US"/>
          </a:p>
          <a:p>
            <a:pPr lvl="0"/>
            <a:endParaRPr lang="en-US"/>
          </a:p>
        </p:txBody>
      </p:sp>
      <p:pic>
        <p:nvPicPr>
          <p:cNvPr id="3" name="Picture 2">
            <a:extLst>
              <a:ext uri="{FF2B5EF4-FFF2-40B4-BE49-F238E27FC236}">
                <a16:creationId xmlns:a16="http://schemas.microsoft.com/office/drawing/2014/main" id="{B2B1D1DA-3DA6-68BF-7218-93C5BF7C1231}"/>
              </a:ext>
            </a:extLst>
          </p:cNvPr>
          <p:cNvPicPr>
            <a:picLocks noChangeAspect="1"/>
          </p:cNvPicPr>
          <p:nvPr userDrawn="1"/>
        </p:nvPicPr>
        <p:blipFill>
          <a:blip r:embed="rId9"/>
          <a:srcRect/>
          <a:stretch/>
        </p:blipFill>
        <p:spPr>
          <a:xfrm>
            <a:off x="7861852" y="153164"/>
            <a:ext cx="4234070" cy="2381665"/>
          </a:xfrm>
          <a:prstGeom prst="rect">
            <a:avLst/>
          </a:prstGeom>
        </p:spPr>
      </p:pic>
      <p:grpSp>
        <p:nvGrpSpPr>
          <p:cNvPr id="4" name="Group 3">
            <a:extLst>
              <a:ext uri="{FF2B5EF4-FFF2-40B4-BE49-F238E27FC236}">
                <a16:creationId xmlns:a16="http://schemas.microsoft.com/office/drawing/2014/main" id="{3A6D09AF-D3F9-F38A-29F1-1A897E2D08C3}"/>
              </a:ext>
            </a:extLst>
          </p:cNvPr>
          <p:cNvGrpSpPr/>
          <p:nvPr userDrawn="1"/>
        </p:nvGrpSpPr>
        <p:grpSpPr>
          <a:xfrm>
            <a:off x="0" y="6023902"/>
            <a:ext cx="12192000" cy="827124"/>
            <a:chOff x="1" y="6099464"/>
            <a:chExt cx="12192000" cy="827124"/>
          </a:xfrm>
        </p:grpSpPr>
        <p:sp>
          <p:nvSpPr>
            <p:cNvPr id="5" name="Rectangle 4">
              <a:extLst>
                <a:ext uri="{FF2B5EF4-FFF2-40B4-BE49-F238E27FC236}">
                  <a16:creationId xmlns:a16="http://schemas.microsoft.com/office/drawing/2014/main" id="{CA3F3381-E67F-9104-49FC-2BED5CDCA60D}"/>
                </a:ext>
              </a:extLst>
            </p:cNvPr>
            <p:cNvSpPr/>
            <p:nvPr/>
          </p:nvSpPr>
          <p:spPr>
            <a:xfrm>
              <a:off x="1" y="6099464"/>
              <a:ext cx="12192000" cy="827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784B74-7A15-47A1-0118-D0F215524890}"/>
                </a:ext>
              </a:extLst>
            </p:cNvPr>
            <p:cNvPicPr>
              <a:picLocks noChangeAspect="1"/>
            </p:cNvPicPr>
            <p:nvPr/>
          </p:nvPicPr>
          <p:blipFill>
            <a:blip r:embed="rId10"/>
            <a:stretch>
              <a:fillRect/>
            </a:stretch>
          </p:blipFill>
          <p:spPr>
            <a:xfrm>
              <a:off x="9565978" y="6303477"/>
              <a:ext cx="2441802" cy="419353"/>
            </a:xfrm>
            <a:prstGeom prst="rect">
              <a:avLst/>
            </a:prstGeom>
          </p:spPr>
        </p:pic>
        <p:pic>
          <p:nvPicPr>
            <p:cNvPr id="9" name="Picture 8">
              <a:extLst>
                <a:ext uri="{FF2B5EF4-FFF2-40B4-BE49-F238E27FC236}">
                  <a16:creationId xmlns:a16="http://schemas.microsoft.com/office/drawing/2014/main" id="{FCA4966F-8233-6BC7-F19C-CFB5A1725385}"/>
                </a:ext>
              </a:extLst>
            </p:cNvPr>
            <p:cNvPicPr>
              <a:picLocks noChangeAspect="1"/>
            </p:cNvPicPr>
            <p:nvPr/>
          </p:nvPicPr>
          <p:blipFill>
            <a:blip r:embed="rId11"/>
            <a:stretch>
              <a:fillRect/>
            </a:stretch>
          </p:blipFill>
          <p:spPr>
            <a:xfrm>
              <a:off x="7609092" y="6327353"/>
              <a:ext cx="1682496" cy="420624"/>
            </a:xfrm>
            <a:prstGeom prst="rect">
              <a:avLst/>
            </a:prstGeom>
          </p:spPr>
        </p:pic>
      </p:grpSp>
    </p:spTree>
    <p:extLst>
      <p:ext uri="{BB962C8B-B14F-4D97-AF65-F5344CB8AC3E}">
        <p14:creationId xmlns:p14="http://schemas.microsoft.com/office/powerpoint/2010/main" val="50848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RMF Outline">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noRot="1" noMove="1" noResize="1" noEditPoints="1" noAdjustHandles="1" noChangeArrowheads="1" noChangeShapeType="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Outline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 name="Text Placeholder 2">
            <a:extLst>
              <a:ext uri="{FF2B5EF4-FFF2-40B4-BE49-F238E27FC236}">
                <a16:creationId xmlns:a16="http://schemas.microsoft.com/office/drawing/2014/main" id="{D7ECD552-FCF5-EB83-AD14-52AF66FADBB2}"/>
              </a:ext>
            </a:extLst>
          </p:cNvPr>
          <p:cNvSpPr>
            <a:spLocks noGrp="1"/>
          </p:cNvSpPr>
          <p:nvPr>
            <p:ph idx="1"/>
          </p:nvPr>
        </p:nvSpPr>
        <p:spPr>
          <a:xfrm>
            <a:off x="804672" y="1298448"/>
            <a:ext cx="10553700" cy="459152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875710886"/>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MF One Column_Bullets ">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One-</a:t>
            </a:r>
            <a:r>
              <a:rPr lang="en-US" err="1"/>
              <a:t>Column_Bullets_Text</a:t>
            </a:r>
            <a:r>
              <a:rPr lang="en-US"/>
              <a:t> Slide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 name="Text Placeholder 2">
            <a:extLst>
              <a:ext uri="{FF2B5EF4-FFF2-40B4-BE49-F238E27FC236}">
                <a16:creationId xmlns:a16="http://schemas.microsoft.com/office/drawing/2014/main" id="{AA07E6D6-33DC-7C9B-61CE-F206DB79031F}"/>
              </a:ext>
            </a:extLst>
          </p:cNvPr>
          <p:cNvSpPr>
            <a:spLocks noGrp="1"/>
          </p:cNvSpPr>
          <p:nvPr>
            <p:ph idx="1"/>
          </p:nvPr>
        </p:nvSpPr>
        <p:spPr>
          <a:xfrm>
            <a:off x="804672" y="1298448"/>
            <a:ext cx="10553700" cy="459152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1855891776"/>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CLS-II-HE_One Column_Numerical">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One-</a:t>
            </a:r>
            <a:r>
              <a:rPr lang="en-US" err="1"/>
              <a:t>Column_Numerical_Text</a:t>
            </a:r>
            <a:r>
              <a:rPr lang="en-US"/>
              <a:t> Slide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3" name="Text Placeholder 2">
            <a:extLst>
              <a:ext uri="{FF2B5EF4-FFF2-40B4-BE49-F238E27FC236}">
                <a16:creationId xmlns:a16="http://schemas.microsoft.com/office/drawing/2014/main" id="{AFACE22D-CE70-9010-01E8-F1AF4C49CB31}"/>
              </a:ext>
            </a:extLst>
          </p:cNvPr>
          <p:cNvSpPr>
            <a:spLocks noGrp="1"/>
          </p:cNvSpPr>
          <p:nvPr>
            <p:ph type="body" sz="quarter" idx="18"/>
          </p:nvPr>
        </p:nvSpPr>
        <p:spPr>
          <a:xfrm>
            <a:off x="804672" y="1298448"/>
            <a:ext cx="10552176" cy="4590288"/>
          </a:xfrm>
          <a:prstGeom prst="rect">
            <a:avLst/>
          </a:prstGeom>
        </p:spPr>
        <p:txBody>
          <a:bodyPr/>
          <a:lstStyle>
            <a:lvl1pPr marL="228600" indent="-228600">
              <a:buFont typeface="+mj-lt"/>
              <a:buAutoNum type="romanUcPeriod"/>
              <a:defRPr sz="2400">
                <a:solidFill>
                  <a:srgbClr val="8C1515"/>
                </a:solidFill>
              </a:defRPr>
            </a:lvl1pPr>
            <a:lvl2pPr marL="574675" indent="-346075">
              <a:buClr>
                <a:srgbClr val="8C1515"/>
              </a:buClr>
              <a:buSzPct val="90000"/>
              <a:buFont typeface="+mj-lt"/>
              <a:buAutoNum type="alphaUcPeriod"/>
              <a:defRPr sz="2000">
                <a:solidFill>
                  <a:schemeClr val="tx1">
                    <a:lumMod val="75000"/>
                    <a:lumOff val="25000"/>
                  </a:schemeClr>
                </a:solidFill>
              </a:defRPr>
            </a:lvl2pPr>
            <a:lvl3pPr marL="803275" indent="-228600">
              <a:buClr>
                <a:srgbClr val="8C1515"/>
              </a:buClr>
              <a:buSzPct val="90000"/>
              <a:buFont typeface="+mj-lt"/>
              <a:buAutoNum type="arabicPeriod"/>
              <a:tabLst>
                <a:tab pos="800080" algn="l"/>
              </a:tabLst>
              <a:defRPr sz="1800">
                <a:solidFill>
                  <a:schemeClr val="tx1">
                    <a:lumMod val="75000"/>
                    <a:lumOff val="25000"/>
                  </a:schemeClr>
                </a:solidFill>
              </a:defRPr>
            </a:lvl3pPr>
            <a:lvl4pPr marL="1031875" indent="-228600">
              <a:buClr>
                <a:srgbClr val="8C1515"/>
              </a:buClr>
              <a:buSzPct val="90000"/>
              <a:buFont typeface="+mj-lt"/>
              <a:buAutoNum type="alphaLcParenR"/>
              <a:defRPr sz="1600">
                <a:solidFill>
                  <a:schemeClr val="tx1">
                    <a:lumMod val="75000"/>
                    <a:lumOff val="25000"/>
                  </a:schemeClr>
                </a:solidFill>
              </a:defRPr>
            </a:lvl4pPr>
            <a:lvl5pPr marL="1260475" indent="-228600">
              <a:buClr>
                <a:srgbClr val="8C1515"/>
              </a:buClr>
              <a:buSzPct val="90000"/>
              <a:buFont typeface="+mj-lt"/>
              <a:buAutoNum type="arabicParen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a:p>
            <a:pPr lvl="0"/>
            <a:endParaRPr lang="en-US"/>
          </a:p>
        </p:txBody>
      </p:sp>
    </p:spTree>
    <p:extLst>
      <p:ext uri="{BB962C8B-B14F-4D97-AF65-F5344CB8AC3E}">
        <p14:creationId xmlns:p14="http://schemas.microsoft.com/office/powerpoint/2010/main" val="2665307395"/>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MF  Take Away_One Column_Bullets">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Take </a:t>
            </a:r>
            <a:r>
              <a:rPr lang="en-US" err="1"/>
              <a:t>Away_One-Column_Bullets_Text</a:t>
            </a:r>
            <a:r>
              <a:rPr lang="en-US"/>
              <a:t> Slide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7" name="Text Placeholder 10">
            <a:extLst>
              <a:ext uri="{FF2B5EF4-FFF2-40B4-BE49-F238E27FC236}">
                <a16:creationId xmlns:a16="http://schemas.microsoft.com/office/drawing/2014/main" id="{F62473F6-5119-03C7-0AC5-1A0C683C9482}"/>
              </a:ext>
            </a:extLst>
          </p:cNvPr>
          <p:cNvSpPr>
            <a:spLocks noGrp="1"/>
          </p:cNvSpPr>
          <p:nvPr>
            <p:ph type="body" sz="quarter" idx="13" hasCustomPrompt="1"/>
          </p:nvPr>
        </p:nvSpPr>
        <p:spPr>
          <a:xfrm>
            <a:off x="609600" y="5903876"/>
            <a:ext cx="10972800" cy="398482"/>
          </a:xfrm>
          <a:prstGeom prst="rect">
            <a:avLst/>
          </a:prstGeom>
        </p:spPr>
        <p:txBody>
          <a:bodyPr/>
          <a:lstStyle>
            <a:lvl1pPr algn="ctr">
              <a:defRPr sz="2000">
                <a:solidFill>
                  <a:schemeClr val="bg1"/>
                </a:solidFill>
                <a:latin typeface="Lato" panose="020F0502020204030203" pitchFamily="34" charset="77"/>
              </a:defRPr>
            </a:lvl1pPr>
            <a:lvl2pPr>
              <a:defRPr sz="2000">
                <a:latin typeface="Lato" panose="020F0502020204030203" pitchFamily="34" charset="77"/>
              </a:defRPr>
            </a:lvl2pPr>
          </a:lstStyle>
          <a:p>
            <a:pPr lvl="0"/>
            <a:r>
              <a:rPr lang="en-US"/>
              <a:t>Click to add Take Away (if needed)</a:t>
            </a:r>
          </a:p>
        </p:txBody>
      </p:sp>
      <p:sp>
        <p:nvSpPr>
          <p:cNvPr id="2" name="Text Placeholder 2">
            <a:extLst>
              <a:ext uri="{FF2B5EF4-FFF2-40B4-BE49-F238E27FC236}">
                <a16:creationId xmlns:a16="http://schemas.microsoft.com/office/drawing/2014/main" id="{19F6ECE1-E6A1-FB6E-DA9F-8C962CF17949}"/>
              </a:ext>
            </a:extLst>
          </p:cNvPr>
          <p:cNvSpPr>
            <a:spLocks noGrp="1"/>
          </p:cNvSpPr>
          <p:nvPr>
            <p:ph idx="1"/>
          </p:nvPr>
        </p:nvSpPr>
        <p:spPr>
          <a:xfrm>
            <a:off x="804672" y="1298448"/>
            <a:ext cx="10553700" cy="4591521"/>
          </a:xfrm>
          <a:prstGeom prst="rect">
            <a:avLst/>
          </a:prstGeom>
        </p:spPr>
        <p:txBody>
          <a:bodyPr vert="horz" lIns="0" tIns="45720" rIns="91440" bIns="45720" rtlCol="0">
            <a:noAutofit/>
          </a:bodyPr>
          <a:lstStyle>
            <a:lvl1pPr>
              <a:spcBef>
                <a:spcPts val="600"/>
              </a:spcBef>
              <a:defRPr/>
            </a:lvl1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966242389"/>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C7B1-D8C7-F946-BDEC-0EFE67A9A6EC}"/>
              </a:ext>
            </a:extLst>
          </p:cNvPr>
          <p:cNvSpPr>
            <a:spLocks noGrp="1"/>
          </p:cNvSpPr>
          <p:nvPr>
            <p:ph type="title" hasCustomPrompt="1"/>
          </p:nvPr>
        </p:nvSpPr>
        <p:spPr>
          <a:xfrm>
            <a:off x="838200" y="365125"/>
            <a:ext cx="10515600" cy="1325563"/>
          </a:xfrm>
          <a:prstGeom prst="rect">
            <a:avLst/>
          </a:prstGeom>
        </p:spPr>
        <p:txBody>
          <a:bodyPr/>
          <a:lstStyle/>
          <a:p>
            <a:r>
              <a:rPr lang="en-US"/>
              <a:t>Click to edit Title</a:t>
            </a:r>
          </a:p>
        </p:txBody>
      </p:sp>
      <p:sp>
        <p:nvSpPr>
          <p:cNvPr id="5" name="Text Placeholder 4">
            <a:extLst>
              <a:ext uri="{FF2B5EF4-FFF2-40B4-BE49-F238E27FC236}">
                <a16:creationId xmlns:a16="http://schemas.microsoft.com/office/drawing/2014/main" id="{AA208F39-E724-4149-8D36-3B5FD266B080}"/>
              </a:ext>
            </a:extLst>
          </p:cNvPr>
          <p:cNvSpPr>
            <a:spLocks noGrp="1"/>
          </p:cNvSpPr>
          <p:nvPr>
            <p:ph type="body" sz="quarter" idx="10"/>
          </p:nvPr>
        </p:nvSpPr>
        <p:spPr>
          <a:xfrm>
            <a:off x="838200" y="1819275"/>
            <a:ext cx="10515600" cy="45608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77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RMF Take Away_One-Column_Numerical">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Take </a:t>
            </a:r>
            <a:r>
              <a:rPr lang="en-US" err="1"/>
              <a:t>Away_One-Column_Numerical_Text</a:t>
            </a:r>
            <a:r>
              <a:rPr lang="en-US"/>
              <a:t> Slide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804672" y="1298448"/>
            <a:ext cx="10552176" cy="4590288"/>
          </a:xfrm>
          <a:prstGeom prst="rect">
            <a:avLst/>
          </a:prstGeom>
        </p:spPr>
        <p:txBody>
          <a:bodyPr/>
          <a:lstStyle>
            <a:lvl1pPr marL="228600" indent="-228600">
              <a:buFont typeface="+mj-lt"/>
              <a:buAutoNum type="romanUcPeriod"/>
              <a:defRPr sz="2400">
                <a:solidFill>
                  <a:srgbClr val="8C1515"/>
                </a:solidFill>
              </a:defRPr>
            </a:lvl1pPr>
            <a:lvl2pPr marL="574675" indent="-346075">
              <a:buClr>
                <a:srgbClr val="8C1515"/>
              </a:buClr>
              <a:buSzPct val="90000"/>
              <a:buFont typeface="+mj-lt"/>
              <a:buAutoNum type="alphaUcPeriod"/>
              <a:defRPr sz="2000">
                <a:solidFill>
                  <a:schemeClr val="tx1">
                    <a:lumMod val="75000"/>
                    <a:lumOff val="25000"/>
                  </a:schemeClr>
                </a:solidFill>
              </a:defRPr>
            </a:lvl2pPr>
            <a:lvl3pPr marL="803275" indent="-228600">
              <a:buClr>
                <a:srgbClr val="8C1515"/>
              </a:buClr>
              <a:buSzPct val="90000"/>
              <a:buFont typeface="+mj-lt"/>
              <a:buAutoNum type="arabicPeriod"/>
              <a:tabLst>
                <a:tab pos="800080" algn="l"/>
              </a:tabLst>
              <a:defRPr sz="1800">
                <a:solidFill>
                  <a:schemeClr val="tx1">
                    <a:lumMod val="75000"/>
                    <a:lumOff val="25000"/>
                  </a:schemeClr>
                </a:solidFill>
              </a:defRPr>
            </a:lvl3pPr>
            <a:lvl4pPr marL="1031875" indent="-228600">
              <a:buClr>
                <a:srgbClr val="8C1515"/>
              </a:buClr>
              <a:buSzPct val="90000"/>
              <a:buFont typeface="+mj-lt"/>
              <a:buAutoNum type="alphaLcParenR"/>
              <a:defRPr sz="1600">
                <a:solidFill>
                  <a:schemeClr val="tx1">
                    <a:lumMod val="75000"/>
                    <a:lumOff val="25000"/>
                  </a:schemeClr>
                </a:solidFill>
              </a:defRPr>
            </a:lvl4pPr>
            <a:lvl5pPr marL="1260475" indent="-228600">
              <a:buClr>
                <a:srgbClr val="8C1515"/>
              </a:buClr>
              <a:buSzPct val="90000"/>
              <a:buFont typeface="+mj-lt"/>
              <a:buAutoNum type="arabicParen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a:p>
            <a:pPr lvl="0"/>
            <a:endParaRPr lang="en-US"/>
          </a:p>
        </p:txBody>
      </p:sp>
      <p:sp>
        <p:nvSpPr>
          <p:cNvPr id="7" name="Text Placeholder 10">
            <a:extLst>
              <a:ext uri="{FF2B5EF4-FFF2-40B4-BE49-F238E27FC236}">
                <a16:creationId xmlns:a16="http://schemas.microsoft.com/office/drawing/2014/main" id="{F62473F6-5119-03C7-0AC5-1A0C683C9482}"/>
              </a:ext>
            </a:extLst>
          </p:cNvPr>
          <p:cNvSpPr>
            <a:spLocks noGrp="1"/>
          </p:cNvSpPr>
          <p:nvPr>
            <p:ph type="body" sz="quarter" idx="13" hasCustomPrompt="1"/>
          </p:nvPr>
        </p:nvSpPr>
        <p:spPr>
          <a:xfrm>
            <a:off x="609600" y="5903876"/>
            <a:ext cx="10972800" cy="398482"/>
          </a:xfrm>
          <a:prstGeom prst="rect">
            <a:avLst/>
          </a:prstGeom>
        </p:spPr>
        <p:txBody>
          <a:bodyPr/>
          <a:lstStyle>
            <a:lvl1pPr algn="ctr">
              <a:defRPr sz="2000">
                <a:solidFill>
                  <a:schemeClr val="bg1"/>
                </a:solidFill>
                <a:latin typeface="Lato" panose="020F0502020204030203" pitchFamily="34" charset="77"/>
              </a:defRPr>
            </a:lvl1pPr>
            <a:lvl2pPr>
              <a:defRPr sz="2000">
                <a:latin typeface="Lato" panose="020F0502020204030203" pitchFamily="34" charset="77"/>
              </a:defRPr>
            </a:lvl2pPr>
          </a:lstStyle>
          <a:p>
            <a:pPr lvl="0"/>
            <a:r>
              <a:rPr lang="en-US"/>
              <a:t>Click to add Take Away (if needed)</a:t>
            </a:r>
          </a:p>
        </p:txBody>
      </p:sp>
    </p:spTree>
    <p:extLst>
      <p:ext uri="{BB962C8B-B14F-4D97-AF65-F5344CB8AC3E}">
        <p14:creationId xmlns:p14="http://schemas.microsoft.com/office/powerpoint/2010/main" val="1008414214"/>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MF Two Columns">
    <p:bg>
      <p:bgPr>
        <a:solidFill>
          <a:schemeClr val="bg1"/>
        </a:solid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8E85F4AE-8C31-4DC0-B0F0-1CF63A6BB6A9}"/>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Two-Column Text Slide </a:t>
            </a:r>
          </a:p>
        </p:txBody>
      </p:sp>
      <p:cxnSp>
        <p:nvCxnSpPr>
          <p:cNvPr id="17" name="Straight Connector 16">
            <a:extLst>
              <a:ext uri="{FF2B5EF4-FFF2-40B4-BE49-F238E27FC236}">
                <a16:creationId xmlns:a16="http://schemas.microsoft.com/office/drawing/2014/main" id="{28BA3048-A13F-4292-9A2E-11D4117D5B07}"/>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Slide Number Placeholder 4">
            <a:extLst>
              <a:ext uri="{FF2B5EF4-FFF2-40B4-BE49-F238E27FC236}">
                <a16:creationId xmlns:a16="http://schemas.microsoft.com/office/drawing/2014/main" id="{E4120259-0FA4-4A76-90B1-F00606DC03C6}"/>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 name="Text Placeholder 2">
            <a:extLst>
              <a:ext uri="{FF2B5EF4-FFF2-40B4-BE49-F238E27FC236}">
                <a16:creationId xmlns:a16="http://schemas.microsoft.com/office/drawing/2014/main" id="{3834BC9A-590D-E359-CA94-AD5F30616942}"/>
              </a:ext>
            </a:extLst>
          </p:cNvPr>
          <p:cNvSpPr>
            <a:spLocks noGrp="1"/>
          </p:cNvSpPr>
          <p:nvPr>
            <p:ph idx="1"/>
          </p:nvPr>
        </p:nvSpPr>
        <p:spPr>
          <a:xfrm>
            <a:off x="609600" y="1228640"/>
            <a:ext cx="5215343" cy="527236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
        <p:nvSpPr>
          <p:cNvPr id="3" name="Text Placeholder 2">
            <a:extLst>
              <a:ext uri="{FF2B5EF4-FFF2-40B4-BE49-F238E27FC236}">
                <a16:creationId xmlns:a16="http://schemas.microsoft.com/office/drawing/2014/main" id="{44DB582F-4F06-2177-7D6C-6AAFD37FEC63}"/>
              </a:ext>
            </a:extLst>
          </p:cNvPr>
          <p:cNvSpPr>
            <a:spLocks noGrp="1"/>
          </p:cNvSpPr>
          <p:nvPr>
            <p:ph idx="10"/>
          </p:nvPr>
        </p:nvSpPr>
        <p:spPr>
          <a:xfrm>
            <a:off x="6268538" y="1234849"/>
            <a:ext cx="5313861" cy="526615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1020411967"/>
      </p:ext>
    </p:extLst>
  </p:cSld>
  <p:clrMapOvr>
    <a:masterClrMapping/>
  </p:clrMapOvr>
  <p:extLst>
    <p:ext uri="{DCECCB84-F9BA-43D5-87BE-67443E8EF086}">
      <p15:sldGuideLst xmlns:p15="http://schemas.microsoft.com/office/powerpoint/2012/main">
        <p15:guide id="1" pos="7176">
          <p15:clr>
            <a:srgbClr val="FBAE40"/>
          </p15:clr>
        </p15:guide>
        <p15:guide id="2" orient="horz" pos="888">
          <p15:clr>
            <a:srgbClr val="FBAE40"/>
          </p15:clr>
        </p15:guide>
        <p15:guide id="3" orient="horz"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MF One Pictur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609605" y="1107626"/>
            <a:ext cx="6929879" cy="5393383"/>
          </a:xfrm>
          <a:prstGeom prst="rect">
            <a:avLst/>
          </a:prstGeo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869051" y="1107621"/>
            <a:ext cx="3713351" cy="398482"/>
          </a:xfrm>
          <a:prstGeom prst="rect">
            <a:avLst/>
          </a:prstGeom>
        </p:spPr>
        <p:txBody>
          <a:bodyPr/>
          <a:lstStyle>
            <a:lvl1pPr>
              <a:defRPr sz="2000">
                <a:solidFill>
                  <a:srgbClr val="8C1515"/>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Title Placeholder 1">
            <a:extLst>
              <a:ext uri="{FF2B5EF4-FFF2-40B4-BE49-F238E27FC236}">
                <a16:creationId xmlns:a16="http://schemas.microsoft.com/office/drawing/2014/main" id="{D21CDA69-321C-44F8-8792-49CF7CDB232C}"/>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Picture Slide </a:t>
            </a:r>
          </a:p>
        </p:txBody>
      </p:sp>
      <p:cxnSp>
        <p:nvCxnSpPr>
          <p:cNvPr id="12" name="Straight Connector 11">
            <a:extLst>
              <a:ext uri="{FF2B5EF4-FFF2-40B4-BE49-F238E27FC236}">
                <a16:creationId xmlns:a16="http://schemas.microsoft.com/office/drawing/2014/main" id="{2CCC9877-C055-4691-8C6D-2AD61E840EC3}"/>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DD4D98FE-9D3E-4384-A871-87C9B47FC68F}"/>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 name="Text Placeholder 2">
            <a:extLst>
              <a:ext uri="{FF2B5EF4-FFF2-40B4-BE49-F238E27FC236}">
                <a16:creationId xmlns:a16="http://schemas.microsoft.com/office/drawing/2014/main" id="{1A688DD0-B759-FFD7-9F2F-77FAE64EDF25}"/>
              </a:ext>
            </a:extLst>
          </p:cNvPr>
          <p:cNvSpPr>
            <a:spLocks noGrp="1"/>
          </p:cNvSpPr>
          <p:nvPr>
            <p:ph idx="14"/>
          </p:nvPr>
        </p:nvSpPr>
        <p:spPr>
          <a:xfrm>
            <a:off x="7869051" y="1714871"/>
            <a:ext cx="3713344" cy="4591521"/>
          </a:xfrm>
          <a:prstGeom prst="rect">
            <a:avLst/>
          </a:prstGeom>
        </p:spPr>
        <p:txBody>
          <a:bodyPr vert="horz" lIns="0" tIns="45720" rIns="91440" bIns="45720" rtlCol="0">
            <a:noAutofit/>
          </a:bodyPr>
          <a:lstStyle>
            <a:lvl1pPr>
              <a:defRPr sz="2000"/>
            </a:lvl1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309002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MF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547D6A6E-644D-3D6A-FBF2-30D7EDA4D6D0}"/>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defPPr>
              <a:defRPr lang="en-US"/>
            </a:defPPr>
            <a:lvl1pPr marL="0" algn="ctr" defTabSz="914377" rtl="0" eaLnBrk="1" latinLnBrk="0" hangingPunct="1">
              <a:defRPr sz="11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2B60363-7E9F-BF4A-894A-A30319D3939A}" type="slidenum">
              <a:rPr lang="en-US" smtClean="0"/>
              <a:pPr/>
              <a:t>‹#›</a:t>
            </a:fld>
            <a:endParaRPr lang="en-US" dirty="0"/>
          </a:p>
        </p:txBody>
      </p:sp>
      <p:sp>
        <p:nvSpPr>
          <p:cNvPr id="3" name="TextBox 2">
            <a:extLst>
              <a:ext uri="{FF2B5EF4-FFF2-40B4-BE49-F238E27FC236}">
                <a16:creationId xmlns:a16="http://schemas.microsoft.com/office/drawing/2014/main" id="{AB59B69E-56AF-14F6-DD13-C77B0FAD64A8}"/>
              </a:ext>
            </a:extLst>
          </p:cNvPr>
          <p:cNvSpPr txBox="1">
            <a:spLocks noGrp="1" noRot="1" noMove="1" noResize="1" noEditPoints="1" noAdjustHandles="1" noChangeArrowheads="1" noChangeShapeType="1"/>
          </p:cNvSpPr>
          <p:nvPr userDrawn="1"/>
        </p:nvSpPr>
        <p:spPr>
          <a:xfrm>
            <a:off x="5" y="2161315"/>
            <a:ext cx="12191999" cy="830997"/>
          </a:xfrm>
          <a:prstGeom prst="rect">
            <a:avLst/>
          </a:prstGeom>
          <a:noFill/>
        </p:spPr>
        <p:txBody>
          <a:bodyPr wrap="square" rtlCol="0">
            <a:spAutoFit/>
          </a:bodyPr>
          <a:lstStyle/>
          <a:p>
            <a:pPr algn="ctr"/>
            <a:r>
              <a:rPr lang="en-US" sz="4800" b="1" dirty="0">
                <a:solidFill>
                  <a:schemeClr val="bg1"/>
                </a:solidFill>
                <a:latin typeface="Lato" panose="020F0502020204030203" pitchFamily="34" charset="0"/>
                <a:ea typeface="Lato" panose="020F0502020204030203" pitchFamily="34" charset="0"/>
                <a:cs typeface="Lato" panose="020F0502020204030203" pitchFamily="34" charset="0"/>
              </a:rPr>
              <a:t>Thank you  </a:t>
            </a:r>
          </a:p>
        </p:txBody>
      </p:sp>
      <p:grpSp>
        <p:nvGrpSpPr>
          <p:cNvPr id="5" name="Group 4">
            <a:extLst>
              <a:ext uri="{FF2B5EF4-FFF2-40B4-BE49-F238E27FC236}">
                <a16:creationId xmlns:a16="http://schemas.microsoft.com/office/drawing/2014/main" id="{B38FF794-19C6-3BEC-E3CE-71BD9BE9E28E}"/>
              </a:ext>
            </a:extLst>
          </p:cNvPr>
          <p:cNvGrpSpPr/>
          <p:nvPr userDrawn="1"/>
        </p:nvGrpSpPr>
        <p:grpSpPr>
          <a:xfrm>
            <a:off x="0" y="5762405"/>
            <a:ext cx="12192000" cy="713550"/>
            <a:chOff x="0" y="5762405"/>
            <a:chExt cx="12192000" cy="713550"/>
          </a:xfrm>
        </p:grpSpPr>
        <p:sp>
          <p:nvSpPr>
            <p:cNvPr id="6" name="Rectangle 5">
              <a:extLst>
                <a:ext uri="{FF2B5EF4-FFF2-40B4-BE49-F238E27FC236}">
                  <a16:creationId xmlns:a16="http://schemas.microsoft.com/office/drawing/2014/main" id="{0CF9860B-CCE4-2A00-84DE-FE6DD3198575}"/>
                </a:ext>
              </a:extLst>
            </p:cNvPr>
            <p:cNvSpPr/>
            <p:nvPr/>
          </p:nvSpPr>
          <p:spPr>
            <a:xfrm>
              <a:off x="0" y="5762405"/>
              <a:ext cx="12192000" cy="7135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BF2AA3E7-EE9E-745D-400D-12A844EF2042}"/>
                </a:ext>
              </a:extLst>
            </p:cNvPr>
            <p:cNvPicPr>
              <a:picLocks noChangeAspect="1"/>
            </p:cNvPicPr>
            <p:nvPr/>
          </p:nvPicPr>
          <p:blipFill>
            <a:blip r:embed="rId3"/>
            <a:stretch>
              <a:fillRect/>
            </a:stretch>
          </p:blipFill>
          <p:spPr>
            <a:xfrm>
              <a:off x="9465906" y="5840520"/>
              <a:ext cx="2441802" cy="419353"/>
            </a:xfrm>
            <a:prstGeom prst="rect">
              <a:avLst/>
            </a:prstGeom>
          </p:spPr>
        </p:pic>
        <p:pic>
          <p:nvPicPr>
            <p:cNvPr id="18" name="Picture 17">
              <a:extLst>
                <a:ext uri="{FF2B5EF4-FFF2-40B4-BE49-F238E27FC236}">
                  <a16:creationId xmlns:a16="http://schemas.microsoft.com/office/drawing/2014/main" id="{4A14D054-499E-0062-C423-8AF2D91080C1}"/>
                </a:ext>
              </a:extLst>
            </p:cNvPr>
            <p:cNvPicPr>
              <a:picLocks noChangeAspect="1"/>
            </p:cNvPicPr>
            <p:nvPr/>
          </p:nvPicPr>
          <p:blipFill>
            <a:blip r:embed="rId4"/>
            <a:stretch>
              <a:fillRect/>
            </a:stretch>
          </p:blipFill>
          <p:spPr>
            <a:xfrm>
              <a:off x="7509020" y="5864396"/>
              <a:ext cx="1682496" cy="420624"/>
            </a:xfrm>
            <a:prstGeom prst="rect">
              <a:avLst/>
            </a:prstGeom>
          </p:spPr>
        </p:pic>
      </p:grpSp>
      <p:sp>
        <p:nvSpPr>
          <p:cNvPr id="2" name="TextBox 1">
            <a:extLst>
              <a:ext uri="{FF2B5EF4-FFF2-40B4-BE49-F238E27FC236}">
                <a16:creationId xmlns:a16="http://schemas.microsoft.com/office/drawing/2014/main" id="{5544A744-7D34-381F-1F73-4B2997B9A82F}"/>
              </a:ext>
            </a:extLst>
          </p:cNvPr>
          <p:cNvSpPr txBox="1"/>
          <p:nvPr userDrawn="1"/>
        </p:nvSpPr>
        <p:spPr>
          <a:xfrm>
            <a:off x="609600" y="6579851"/>
            <a:ext cx="8166333" cy="246221"/>
          </a:xfrm>
          <a:prstGeom prst="rect">
            <a:avLst/>
          </a:prstGeom>
          <a:noFill/>
        </p:spPr>
        <p:txBody>
          <a:bodyPr wrap="square" rtlCol="0">
            <a:spAutoFit/>
          </a:bodyPr>
          <a:lstStyle/>
          <a:p>
            <a:pPr lvl="0"/>
            <a:r>
              <a:rPr lang="en-US" sz="1000" dirty="0">
                <a:solidFill>
                  <a:schemeClr val="bg1"/>
                </a:solidFill>
              </a:rPr>
              <a:t>AUGUST 2023 | CRMF CD-1 IPR | M. Santana</a:t>
            </a:r>
          </a:p>
        </p:txBody>
      </p:sp>
    </p:spTree>
    <p:extLst>
      <p:ext uri="{BB962C8B-B14F-4D97-AF65-F5344CB8AC3E}">
        <p14:creationId xmlns:p14="http://schemas.microsoft.com/office/powerpoint/2010/main" val="420536388"/>
      </p:ext>
    </p:extLst>
  </p:cSld>
  <p:clrMapOvr>
    <a:masterClrMapping/>
  </p:clrMapOvr>
  <p:extLst>
    <p:ext uri="{DCECCB84-F9BA-43D5-87BE-67443E8EF086}">
      <p15:sldGuideLst xmlns:p15="http://schemas.microsoft.com/office/powerpoint/2012/main">
        <p15:guide id="1" pos="4632">
          <p15:clr>
            <a:srgbClr val="FBAE40"/>
          </p15:clr>
        </p15:guide>
        <p15:guide id="2" orient="horz" pos="2160">
          <p15:clr>
            <a:srgbClr val="FBAE40"/>
          </p15:clr>
        </p15:guide>
        <p15:guide id="3" orient="horz" pos="3696">
          <p15:clr>
            <a:srgbClr val="FBAE40"/>
          </p15:clr>
        </p15:guide>
        <p15:guide id="4" orient="horz" pos="26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CLS-II-HE Outline">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noRot="1" noMove="1" noResize="1" noEditPoints="1" noAdjustHandles="1" noChangeArrowheads="1" noChangeShapeType="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Outline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 name="Text Placeholder 2">
            <a:extLst>
              <a:ext uri="{FF2B5EF4-FFF2-40B4-BE49-F238E27FC236}">
                <a16:creationId xmlns:a16="http://schemas.microsoft.com/office/drawing/2014/main" id="{D7ECD552-FCF5-EB83-AD14-52AF66FADBB2}"/>
              </a:ext>
            </a:extLst>
          </p:cNvPr>
          <p:cNvSpPr>
            <a:spLocks noGrp="1"/>
          </p:cNvSpPr>
          <p:nvPr>
            <p:ph idx="1"/>
          </p:nvPr>
        </p:nvSpPr>
        <p:spPr>
          <a:xfrm>
            <a:off x="804672" y="1298448"/>
            <a:ext cx="10553700" cy="459152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612275848"/>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593963" y="6400800"/>
            <a:ext cx="5502037" cy="314326"/>
          </a:xfrm>
          <a:prstGeom prst="rect">
            <a:avLst/>
          </a:prstGeom>
        </p:spPr>
        <p:txBody>
          <a:bodyPr/>
          <a:lstStyle>
            <a:lvl1pPr algn="l">
              <a:defRPr sz="1100" b="0">
                <a:solidFill>
                  <a:schemeClr val="tx1"/>
                </a:solidFill>
              </a:defRPr>
            </a:lvl1pPr>
          </a:lstStyle>
          <a:p>
            <a:r>
              <a:rPr lang="en-US">
                <a:solidFill>
                  <a:srgbClr val="000000"/>
                </a:solidFill>
              </a:rPr>
              <a:t>RSC LCLS-II Injector Commissioning, May 31 2017</a:t>
            </a:r>
            <a:endParaRPr lang="en-US" dirty="0">
              <a:solidFill>
                <a:srgbClr val="000000"/>
              </a:solidFill>
            </a:endParaRPr>
          </a:p>
        </p:txBody>
      </p:sp>
      <p:sp>
        <p:nvSpPr>
          <p:cNvPr id="16" name="Content Placeholder 15"/>
          <p:cNvSpPr>
            <a:spLocks noGrp="1"/>
          </p:cNvSpPr>
          <p:nvPr>
            <p:ph sz="quarter" idx="14"/>
          </p:nvPr>
        </p:nvSpPr>
        <p:spPr>
          <a:xfrm>
            <a:off x="609600" y="1243584"/>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6197600" y="1252729"/>
            <a:ext cx="51816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9" y="1074381"/>
            <a:ext cx="11404572"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29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955418"/>
            <a:ext cx="10553700" cy="510248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400800"/>
            <a:ext cx="2743200" cy="457200"/>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8"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91440" y="6400800"/>
            <a:ext cx="6686550" cy="457200"/>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Tree>
    <p:extLst>
      <p:ext uri="{BB962C8B-B14F-4D97-AF65-F5344CB8AC3E}">
        <p14:creationId xmlns:p14="http://schemas.microsoft.com/office/powerpoint/2010/main" val="4130339722"/>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0"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800100" y="6282824"/>
            <a:ext cx="668655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Tree>
    <p:extLst>
      <p:ext uri="{BB962C8B-B14F-4D97-AF65-F5344CB8AC3E}">
        <p14:creationId xmlns:p14="http://schemas.microsoft.com/office/powerpoint/2010/main" val="3888219914"/>
      </p:ext>
    </p:extLst>
  </p:cSld>
  <p:clrMapOvr>
    <a:masterClrMapping/>
  </p:clrMapOvr>
  <p:extLst>
    <p:ext uri="{DCECCB84-F9BA-43D5-87BE-67443E8EF086}">
      <p15:sldGuideLst xmlns:p15="http://schemas.microsoft.com/office/powerpoint/2012/main">
        <p15:guide id="1" pos="7176">
          <p15:clr>
            <a:srgbClr val="FBAE40"/>
          </p15:clr>
        </p15:guide>
        <p15:guide id="2" orient="horz" pos="888">
          <p15:clr>
            <a:srgbClr val="FBAE40"/>
          </p15:clr>
        </p15:guide>
        <p15:guide id="3"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800100" y="6282824"/>
            <a:ext cx="668655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Tree>
    <p:extLst>
      <p:ext uri="{BB962C8B-B14F-4D97-AF65-F5344CB8AC3E}">
        <p14:creationId xmlns:p14="http://schemas.microsoft.com/office/powerpoint/2010/main" val="2787581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800099" y="6282824"/>
            <a:ext cx="6686551"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Tree>
    <p:extLst>
      <p:ext uri="{BB962C8B-B14F-4D97-AF65-F5344CB8AC3E}">
        <p14:creationId xmlns:p14="http://schemas.microsoft.com/office/powerpoint/2010/main" val="122874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Option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a:t>Click to add title</a:t>
            </a:r>
          </a:p>
        </p:txBody>
      </p:sp>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4403687" y="72300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1 Title</a:t>
            </a:r>
          </a:p>
        </p:txBody>
      </p:sp>
      <p:sp>
        <p:nvSpPr>
          <p:cNvPr id="14" name="Text Placeholder 10">
            <a:extLst>
              <a:ext uri="{FF2B5EF4-FFF2-40B4-BE49-F238E27FC236}">
                <a16:creationId xmlns:a16="http://schemas.microsoft.com/office/drawing/2014/main" id="{D518763A-6065-A341-A8B2-AE7F8D1A9B83}"/>
              </a:ext>
            </a:extLst>
          </p:cNvPr>
          <p:cNvSpPr>
            <a:spLocks noGrp="1"/>
          </p:cNvSpPr>
          <p:nvPr>
            <p:ph type="body" sz="quarter" idx="17" hasCustomPrompt="1"/>
          </p:nvPr>
        </p:nvSpPr>
        <p:spPr>
          <a:xfrm>
            <a:off x="4403687" y="2270224"/>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2 Title</a:t>
            </a:r>
          </a:p>
        </p:txBody>
      </p:sp>
      <p:sp>
        <p:nvSpPr>
          <p:cNvPr id="16" name="Text Placeholder 10">
            <a:extLst>
              <a:ext uri="{FF2B5EF4-FFF2-40B4-BE49-F238E27FC236}">
                <a16:creationId xmlns:a16="http://schemas.microsoft.com/office/drawing/2014/main" id="{F4F60F32-F7FC-D74A-B61F-062B52187D1E}"/>
              </a:ext>
            </a:extLst>
          </p:cNvPr>
          <p:cNvSpPr>
            <a:spLocks noGrp="1"/>
          </p:cNvSpPr>
          <p:nvPr>
            <p:ph type="body" sz="quarter" idx="19" hasCustomPrompt="1"/>
          </p:nvPr>
        </p:nvSpPr>
        <p:spPr>
          <a:xfrm>
            <a:off x="4403687" y="379831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3 Title</a:t>
            </a:r>
          </a:p>
        </p:txBody>
      </p:sp>
      <p:sp>
        <p:nvSpPr>
          <p:cNvPr id="18" name="Text Placeholder 10">
            <a:extLst>
              <a:ext uri="{FF2B5EF4-FFF2-40B4-BE49-F238E27FC236}">
                <a16:creationId xmlns:a16="http://schemas.microsoft.com/office/drawing/2014/main" id="{C127CDD6-FBEF-EE4C-9F38-757B119F092E}"/>
              </a:ext>
            </a:extLst>
          </p:cNvPr>
          <p:cNvSpPr>
            <a:spLocks noGrp="1"/>
          </p:cNvSpPr>
          <p:nvPr>
            <p:ph type="body" sz="quarter" idx="21" hasCustomPrompt="1"/>
          </p:nvPr>
        </p:nvSpPr>
        <p:spPr>
          <a:xfrm>
            <a:off x="7979932" y="71189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4 Title</a:t>
            </a:r>
          </a:p>
        </p:txBody>
      </p:sp>
      <p:sp>
        <p:nvSpPr>
          <p:cNvPr id="20" name="Text Placeholder 10">
            <a:extLst>
              <a:ext uri="{FF2B5EF4-FFF2-40B4-BE49-F238E27FC236}">
                <a16:creationId xmlns:a16="http://schemas.microsoft.com/office/drawing/2014/main" id="{12475248-C410-E548-A28F-8AA6518566C1}"/>
              </a:ext>
            </a:extLst>
          </p:cNvPr>
          <p:cNvSpPr>
            <a:spLocks noGrp="1"/>
          </p:cNvSpPr>
          <p:nvPr>
            <p:ph type="body" sz="quarter" idx="23" hasCustomPrompt="1"/>
          </p:nvPr>
        </p:nvSpPr>
        <p:spPr>
          <a:xfrm>
            <a:off x="7979932" y="2259109"/>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5 Title</a:t>
            </a:r>
          </a:p>
        </p:txBody>
      </p:sp>
      <p:sp>
        <p:nvSpPr>
          <p:cNvPr id="22" name="Text Placeholder 10">
            <a:extLst>
              <a:ext uri="{FF2B5EF4-FFF2-40B4-BE49-F238E27FC236}">
                <a16:creationId xmlns:a16="http://schemas.microsoft.com/office/drawing/2014/main" id="{0E28E414-0678-DA4E-9D26-1094523653FF}"/>
              </a:ext>
            </a:extLst>
          </p:cNvPr>
          <p:cNvSpPr>
            <a:spLocks noGrp="1"/>
          </p:cNvSpPr>
          <p:nvPr>
            <p:ph type="body" sz="quarter" idx="25" hasCustomPrompt="1"/>
          </p:nvPr>
        </p:nvSpPr>
        <p:spPr>
          <a:xfrm>
            <a:off x="7979932" y="378719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Section 6 Title</a:t>
            </a:r>
          </a:p>
        </p:txBody>
      </p:sp>
      <p:sp>
        <p:nvSpPr>
          <p:cNvPr id="3" name="Text Placeholder 2">
            <a:extLst>
              <a:ext uri="{FF2B5EF4-FFF2-40B4-BE49-F238E27FC236}">
                <a16:creationId xmlns:a16="http://schemas.microsoft.com/office/drawing/2014/main" id="{35A9C2C1-E88D-9641-A57C-DEA0DF949468}"/>
              </a:ext>
            </a:extLst>
          </p:cNvPr>
          <p:cNvSpPr>
            <a:spLocks noGrp="1"/>
          </p:cNvSpPr>
          <p:nvPr>
            <p:ph type="body" sz="quarter" idx="26" hasCustomPrompt="1"/>
          </p:nvPr>
        </p:nvSpPr>
        <p:spPr>
          <a:xfrm>
            <a:off x="4403725" y="1136987"/>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sp>
        <p:nvSpPr>
          <p:cNvPr id="24" name="Text Placeholder 2">
            <a:extLst>
              <a:ext uri="{FF2B5EF4-FFF2-40B4-BE49-F238E27FC236}">
                <a16:creationId xmlns:a16="http://schemas.microsoft.com/office/drawing/2014/main" id="{4B69A155-606B-C744-8B99-0CF0DA55C2A8}"/>
              </a:ext>
            </a:extLst>
          </p:cNvPr>
          <p:cNvSpPr>
            <a:spLocks noGrp="1"/>
          </p:cNvSpPr>
          <p:nvPr>
            <p:ph type="body" sz="quarter" idx="27" hasCustomPrompt="1"/>
          </p:nvPr>
        </p:nvSpPr>
        <p:spPr>
          <a:xfrm>
            <a:off x="4403725" y="2686682"/>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sp>
        <p:nvSpPr>
          <p:cNvPr id="25" name="Text Placeholder 2">
            <a:extLst>
              <a:ext uri="{FF2B5EF4-FFF2-40B4-BE49-F238E27FC236}">
                <a16:creationId xmlns:a16="http://schemas.microsoft.com/office/drawing/2014/main" id="{DB91FA69-9C72-4A4B-A704-BCCEB65325B1}"/>
              </a:ext>
            </a:extLst>
          </p:cNvPr>
          <p:cNvSpPr>
            <a:spLocks noGrp="1"/>
          </p:cNvSpPr>
          <p:nvPr>
            <p:ph type="body" sz="quarter" idx="28" hasCustomPrompt="1"/>
          </p:nvPr>
        </p:nvSpPr>
        <p:spPr>
          <a:xfrm>
            <a:off x="4403687" y="4218136"/>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sp>
        <p:nvSpPr>
          <p:cNvPr id="26" name="Text Placeholder 2">
            <a:extLst>
              <a:ext uri="{FF2B5EF4-FFF2-40B4-BE49-F238E27FC236}">
                <a16:creationId xmlns:a16="http://schemas.microsoft.com/office/drawing/2014/main" id="{BA8AD4FE-D3EB-7542-8CA9-11FC4C6AB9A5}"/>
              </a:ext>
            </a:extLst>
          </p:cNvPr>
          <p:cNvSpPr>
            <a:spLocks noGrp="1"/>
          </p:cNvSpPr>
          <p:nvPr>
            <p:ph type="body" sz="quarter" idx="29" hasCustomPrompt="1"/>
          </p:nvPr>
        </p:nvSpPr>
        <p:spPr>
          <a:xfrm>
            <a:off x="7979970" y="1115645"/>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sp>
        <p:nvSpPr>
          <p:cNvPr id="27" name="Text Placeholder 2">
            <a:extLst>
              <a:ext uri="{FF2B5EF4-FFF2-40B4-BE49-F238E27FC236}">
                <a16:creationId xmlns:a16="http://schemas.microsoft.com/office/drawing/2014/main" id="{FD439FD8-111D-C140-83D2-B951A675E36D}"/>
              </a:ext>
            </a:extLst>
          </p:cNvPr>
          <p:cNvSpPr>
            <a:spLocks noGrp="1"/>
          </p:cNvSpPr>
          <p:nvPr>
            <p:ph type="body" sz="quarter" idx="30" hasCustomPrompt="1"/>
          </p:nvPr>
        </p:nvSpPr>
        <p:spPr>
          <a:xfrm>
            <a:off x="7979970" y="2665340"/>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sp>
        <p:nvSpPr>
          <p:cNvPr id="28" name="Text Placeholder 2">
            <a:extLst>
              <a:ext uri="{FF2B5EF4-FFF2-40B4-BE49-F238E27FC236}">
                <a16:creationId xmlns:a16="http://schemas.microsoft.com/office/drawing/2014/main" id="{BBFAC5FD-3370-B943-8AB7-C4860F844420}"/>
              </a:ext>
            </a:extLst>
          </p:cNvPr>
          <p:cNvSpPr>
            <a:spLocks noGrp="1"/>
          </p:cNvSpPr>
          <p:nvPr>
            <p:ph type="body" sz="quarter" idx="31" hasCustomPrompt="1"/>
          </p:nvPr>
        </p:nvSpPr>
        <p:spPr>
          <a:xfrm>
            <a:off x="7979932" y="4196794"/>
            <a:ext cx="3384588" cy="1116013"/>
          </a:xfrm>
        </p:spPr>
        <p:txBody>
          <a:bodyPr/>
          <a:lstStyle>
            <a:lvl1pPr>
              <a:lnSpc>
                <a:spcPct val="120000"/>
              </a:lnSpc>
              <a:defRPr>
                <a:solidFill>
                  <a:schemeClr val="tx1">
                    <a:lumMod val="75000"/>
                    <a:lumOff val="25000"/>
                  </a:schemeClr>
                </a:solidFill>
              </a:defRPr>
            </a:lvl1pPr>
          </a:lstStyle>
          <a:p>
            <a:pPr lvl="0"/>
            <a:r>
              <a:rPr lang="en-US"/>
              <a:t>Click to edit text</a:t>
            </a:r>
          </a:p>
        </p:txBody>
      </p:sp>
      <p:pic>
        <p:nvPicPr>
          <p:cNvPr id="6" name="Picture 5">
            <a:extLst>
              <a:ext uri="{FF2B5EF4-FFF2-40B4-BE49-F238E27FC236}">
                <a16:creationId xmlns:a16="http://schemas.microsoft.com/office/drawing/2014/main" id="{6C59BC7E-F9ED-D345-B396-E98E4ECEF97E}"/>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3" name="Rectangle 22">
            <a:extLst>
              <a:ext uri="{FF2B5EF4-FFF2-40B4-BE49-F238E27FC236}">
                <a16:creationId xmlns:a16="http://schemas.microsoft.com/office/drawing/2014/main" id="{C5BAE47A-E69C-8743-80B3-B25F763F639C}"/>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ooter Placeholder 2">
            <a:extLst>
              <a:ext uri="{FF2B5EF4-FFF2-40B4-BE49-F238E27FC236}">
                <a16:creationId xmlns:a16="http://schemas.microsoft.com/office/drawing/2014/main" id="{AAB72E5F-FF5D-5C48-B3A4-90542FB058E0}"/>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30" name="Slide Number Placeholder 4">
            <a:extLst>
              <a:ext uri="{FF2B5EF4-FFF2-40B4-BE49-F238E27FC236}">
                <a16:creationId xmlns:a16="http://schemas.microsoft.com/office/drawing/2014/main" id="{C8A2EE5A-F49D-784B-9008-27484449088B}"/>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641760769"/>
      </p:ext>
    </p:extLst>
  </p:cSld>
  <p:clrMapOvr>
    <a:masterClrMapping/>
  </p:clrMapOvr>
  <p:extLst>
    <p:ext uri="{DCECCB84-F9BA-43D5-87BE-67443E8EF086}">
      <p15:sldGuideLst xmlns:p15="http://schemas.microsoft.com/office/powerpoint/2012/main">
        <p15:guide id="1" orient="horz"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800099" y="6282824"/>
            <a:ext cx="6686551"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Tree>
    <p:extLst>
      <p:ext uri="{BB962C8B-B14F-4D97-AF65-F5344CB8AC3E}">
        <p14:creationId xmlns:p14="http://schemas.microsoft.com/office/powerpoint/2010/main" val="2302152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CLS-II-HE Two Columns">
    <p:bg>
      <p:bgPr>
        <a:solidFill>
          <a:schemeClr val="bg1"/>
        </a:solid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8E85F4AE-8C31-4DC0-B0F0-1CF63A6BB6A9}"/>
              </a:ext>
            </a:extLst>
          </p:cNvPr>
          <p:cNvSpPr>
            <a:spLocks noGrp="1"/>
          </p:cNvSpPr>
          <p:nvPr>
            <p:ph type="title" hasCustomPrompt="1"/>
          </p:nvPr>
        </p:nvSpPr>
        <p:spPr>
          <a:xfrm>
            <a:off x="609600" y="266702"/>
            <a:ext cx="10972800" cy="632152"/>
          </a:xfrm>
          <a:prstGeom prst="rect">
            <a:avLst/>
          </a:prstGeom>
        </p:spPr>
        <p:txBody>
          <a:bodyPr vert="horz" lIns="0" tIns="45720" rIns="91440" bIns="45720" rtlCol="0" anchor="b">
            <a:normAutofit/>
          </a:bodyPr>
          <a:lstStyle>
            <a:lvl1pPr>
              <a:defRPr sz="2880">
                <a:solidFill>
                  <a:schemeClr val="tx1"/>
                </a:solidFill>
              </a:defRPr>
            </a:lvl1pPr>
          </a:lstStyle>
          <a:p>
            <a:r>
              <a:rPr lang="en-US"/>
              <a:t>Sample Two-Column Text Slide </a:t>
            </a:r>
          </a:p>
        </p:txBody>
      </p:sp>
      <p:cxnSp>
        <p:nvCxnSpPr>
          <p:cNvPr id="17" name="Straight Connector 16">
            <a:extLst>
              <a:ext uri="{FF2B5EF4-FFF2-40B4-BE49-F238E27FC236}">
                <a16:creationId xmlns:a16="http://schemas.microsoft.com/office/drawing/2014/main" id="{28BA3048-A13F-4292-9A2E-11D4117D5B07}"/>
              </a:ext>
            </a:extLst>
          </p:cNvPr>
          <p:cNvCxnSpPr>
            <a:cxnSpLocks/>
          </p:cNvCxnSpPr>
          <p:nvPr userDrawn="1"/>
        </p:nvCxnSpPr>
        <p:spPr>
          <a:xfrm>
            <a:off x="0" y="927136"/>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Slide Number Placeholder 4">
            <a:extLst>
              <a:ext uri="{FF2B5EF4-FFF2-40B4-BE49-F238E27FC236}">
                <a16:creationId xmlns:a16="http://schemas.microsoft.com/office/drawing/2014/main" id="{E4120259-0FA4-4A76-90B1-F00606DC03C6}"/>
              </a:ext>
            </a:extLst>
          </p:cNvPr>
          <p:cNvSpPr>
            <a:spLocks noGrp="1"/>
          </p:cNvSpPr>
          <p:nvPr>
            <p:ph type="sldNum" sz="quarter" idx="4"/>
          </p:nvPr>
        </p:nvSpPr>
        <p:spPr>
          <a:xfrm>
            <a:off x="11430005" y="6579852"/>
            <a:ext cx="685801" cy="278155"/>
          </a:xfrm>
          <a:prstGeom prst="rect">
            <a:avLst/>
          </a:prstGeom>
        </p:spPr>
        <p:txBody>
          <a:bodyPr vert="horz" lIns="91440" tIns="45720" rIns="0" bIns="45720" rtlCol="0" anchor="ctr"/>
          <a:lstStyle>
            <a:lvl1pPr algn="ctr">
              <a:defRPr sz="99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 name="Text Placeholder 2">
            <a:extLst>
              <a:ext uri="{FF2B5EF4-FFF2-40B4-BE49-F238E27FC236}">
                <a16:creationId xmlns:a16="http://schemas.microsoft.com/office/drawing/2014/main" id="{3834BC9A-590D-E359-CA94-AD5F30616942}"/>
              </a:ext>
            </a:extLst>
          </p:cNvPr>
          <p:cNvSpPr>
            <a:spLocks noGrp="1"/>
          </p:cNvSpPr>
          <p:nvPr>
            <p:ph idx="1"/>
          </p:nvPr>
        </p:nvSpPr>
        <p:spPr>
          <a:xfrm>
            <a:off x="609602" y="1228640"/>
            <a:ext cx="5215343" cy="527236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
        <p:nvSpPr>
          <p:cNvPr id="3" name="Text Placeholder 2">
            <a:extLst>
              <a:ext uri="{FF2B5EF4-FFF2-40B4-BE49-F238E27FC236}">
                <a16:creationId xmlns:a16="http://schemas.microsoft.com/office/drawing/2014/main" id="{44DB582F-4F06-2177-7D6C-6AAFD37FEC63}"/>
              </a:ext>
            </a:extLst>
          </p:cNvPr>
          <p:cNvSpPr>
            <a:spLocks noGrp="1"/>
          </p:cNvSpPr>
          <p:nvPr>
            <p:ph idx="10"/>
          </p:nvPr>
        </p:nvSpPr>
        <p:spPr>
          <a:xfrm>
            <a:off x="6268539" y="1234850"/>
            <a:ext cx="5313861" cy="526615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1489976377"/>
      </p:ext>
    </p:extLst>
  </p:cSld>
  <p:clrMapOvr>
    <a:masterClrMapping/>
  </p:clrMapOvr>
  <p:extLst>
    <p:ext uri="{DCECCB84-F9BA-43D5-87BE-67443E8EF086}">
      <p15:sldGuideLst xmlns:p15="http://schemas.microsoft.com/office/powerpoint/2012/main">
        <p15:guide id="1" pos="7176">
          <p15:clr>
            <a:srgbClr val="FBAE40"/>
          </p15:clr>
        </p15:guide>
        <p15:guide id="2" orient="horz" pos="888">
          <p15:clr>
            <a:srgbClr val="FBAE40"/>
          </p15:clr>
        </p15:guide>
        <p15:guide id="3"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Option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F9B11A2-779F-3C42-AF52-2C7E5CE3C94A}"/>
              </a:ext>
            </a:extLst>
          </p:cNvPr>
          <p:cNvSpPr>
            <a:spLocks noGrp="1"/>
          </p:cNvSpPr>
          <p:nvPr>
            <p:ph type="body" idx="18" hasCustomPrompt="1"/>
          </p:nvPr>
        </p:nvSpPr>
        <p:spPr>
          <a:xfrm>
            <a:off x="4383050" y="723007"/>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6" name="Text Placeholder 4">
            <a:extLst>
              <a:ext uri="{FF2B5EF4-FFF2-40B4-BE49-F238E27FC236}">
                <a16:creationId xmlns:a16="http://schemas.microsoft.com/office/drawing/2014/main" id="{4101AEEB-891B-1144-AAD2-95E40B05416D}"/>
              </a:ext>
            </a:extLst>
          </p:cNvPr>
          <p:cNvSpPr>
            <a:spLocks noGrp="1"/>
          </p:cNvSpPr>
          <p:nvPr>
            <p:ph type="body" sz="quarter" idx="30" hasCustomPrompt="1"/>
          </p:nvPr>
        </p:nvSpPr>
        <p:spPr>
          <a:xfrm>
            <a:off x="6096001" y="722981"/>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7" name="Text Placeholder 44">
            <a:extLst>
              <a:ext uri="{FF2B5EF4-FFF2-40B4-BE49-F238E27FC236}">
                <a16:creationId xmlns:a16="http://schemas.microsoft.com/office/drawing/2014/main" id="{9534EBBC-3C59-144F-AD22-A7E2D666AD67}"/>
              </a:ext>
            </a:extLst>
          </p:cNvPr>
          <p:cNvSpPr>
            <a:spLocks noGrp="1"/>
          </p:cNvSpPr>
          <p:nvPr>
            <p:ph type="body" sz="quarter" idx="31" hasCustomPrompt="1"/>
          </p:nvPr>
        </p:nvSpPr>
        <p:spPr>
          <a:xfrm>
            <a:off x="6096001" y="1048833"/>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8" name="Text Placeholder 2">
            <a:extLst>
              <a:ext uri="{FF2B5EF4-FFF2-40B4-BE49-F238E27FC236}">
                <a16:creationId xmlns:a16="http://schemas.microsoft.com/office/drawing/2014/main" id="{298DBFF5-7446-3C4A-950D-4375660B1C12}"/>
              </a:ext>
            </a:extLst>
          </p:cNvPr>
          <p:cNvSpPr>
            <a:spLocks noGrp="1"/>
          </p:cNvSpPr>
          <p:nvPr>
            <p:ph type="body" idx="32" hasCustomPrompt="1"/>
          </p:nvPr>
        </p:nvSpPr>
        <p:spPr>
          <a:xfrm>
            <a:off x="4383050" y="152067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9" name="Text Placeholder 4">
            <a:extLst>
              <a:ext uri="{FF2B5EF4-FFF2-40B4-BE49-F238E27FC236}">
                <a16:creationId xmlns:a16="http://schemas.microsoft.com/office/drawing/2014/main" id="{118C17B4-D4FB-0B42-A5E0-F51AC7DAB509}"/>
              </a:ext>
            </a:extLst>
          </p:cNvPr>
          <p:cNvSpPr>
            <a:spLocks noGrp="1"/>
          </p:cNvSpPr>
          <p:nvPr>
            <p:ph type="body" sz="quarter" idx="33" hasCustomPrompt="1"/>
          </p:nvPr>
        </p:nvSpPr>
        <p:spPr>
          <a:xfrm>
            <a:off x="6096001" y="152064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10" name="Text Placeholder 44">
            <a:extLst>
              <a:ext uri="{FF2B5EF4-FFF2-40B4-BE49-F238E27FC236}">
                <a16:creationId xmlns:a16="http://schemas.microsoft.com/office/drawing/2014/main" id="{47B4CB48-48A3-D842-B2DF-513FEA8ECF91}"/>
              </a:ext>
            </a:extLst>
          </p:cNvPr>
          <p:cNvSpPr>
            <a:spLocks noGrp="1"/>
          </p:cNvSpPr>
          <p:nvPr>
            <p:ph type="body" sz="quarter" idx="34" hasCustomPrompt="1"/>
          </p:nvPr>
        </p:nvSpPr>
        <p:spPr>
          <a:xfrm>
            <a:off x="6096001" y="184650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11" name="Text Placeholder 2">
            <a:extLst>
              <a:ext uri="{FF2B5EF4-FFF2-40B4-BE49-F238E27FC236}">
                <a16:creationId xmlns:a16="http://schemas.microsoft.com/office/drawing/2014/main" id="{530147AF-ABA1-1D4D-A300-E21CC4145FBB}"/>
              </a:ext>
            </a:extLst>
          </p:cNvPr>
          <p:cNvSpPr>
            <a:spLocks noGrp="1"/>
          </p:cNvSpPr>
          <p:nvPr>
            <p:ph type="body" idx="35" hasCustomPrompt="1"/>
          </p:nvPr>
        </p:nvSpPr>
        <p:spPr>
          <a:xfrm>
            <a:off x="4383050" y="2324828"/>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12" name="Text Placeholder 4">
            <a:extLst>
              <a:ext uri="{FF2B5EF4-FFF2-40B4-BE49-F238E27FC236}">
                <a16:creationId xmlns:a16="http://schemas.microsoft.com/office/drawing/2014/main" id="{2FC537A5-401B-1F40-AF49-B37B2B264F1E}"/>
              </a:ext>
            </a:extLst>
          </p:cNvPr>
          <p:cNvSpPr>
            <a:spLocks noGrp="1"/>
          </p:cNvSpPr>
          <p:nvPr>
            <p:ph type="body" sz="quarter" idx="36" hasCustomPrompt="1"/>
          </p:nvPr>
        </p:nvSpPr>
        <p:spPr>
          <a:xfrm>
            <a:off x="6096001" y="2324802"/>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13" name="Text Placeholder 44">
            <a:extLst>
              <a:ext uri="{FF2B5EF4-FFF2-40B4-BE49-F238E27FC236}">
                <a16:creationId xmlns:a16="http://schemas.microsoft.com/office/drawing/2014/main" id="{7403F2DD-4415-E94D-80FE-E550E301C1C0}"/>
              </a:ext>
            </a:extLst>
          </p:cNvPr>
          <p:cNvSpPr>
            <a:spLocks noGrp="1"/>
          </p:cNvSpPr>
          <p:nvPr>
            <p:ph type="body" sz="quarter" idx="37" hasCustomPrompt="1"/>
          </p:nvPr>
        </p:nvSpPr>
        <p:spPr>
          <a:xfrm>
            <a:off x="6096001" y="2650654"/>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14" name="Text Placeholder 2">
            <a:extLst>
              <a:ext uri="{FF2B5EF4-FFF2-40B4-BE49-F238E27FC236}">
                <a16:creationId xmlns:a16="http://schemas.microsoft.com/office/drawing/2014/main" id="{7EB1C3F4-F116-AE42-AD4C-1C3E640082A6}"/>
              </a:ext>
            </a:extLst>
          </p:cNvPr>
          <p:cNvSpPr>
            <a:spLocks noGrp="1"/>
          </p:cNvSpPr>
          <p:nvPr>
            <p:ph type="body" idx="38" hasCustomPrompt="1"/>
          </p:nvPr>
        </p:nvSpPr>
        <p:spPr>
          <a:xfrm>
            <a:off x="4383050" y="3135454"/>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15" name="Text Placeholder 4">
            <a:extLst>
              <a:ext uri="{FF2B5EF4-FFF2-40B4-BE49-F238E27FC236}">
                <a16:creationId xmlns:a16="http://schemas.microsoft.com/office/drawing/2014/main" id="{33F5A1F3-4444-D841-8862-EF9DA4845CBD}"/>
              </a:ext>
            </a:extLst>
          </p:cNvPr>
          <p:cNvSpPr>
            <a:spLocks noGrp="1"/>
          </p:cNvSpPr>
          <p:nvPr>
            <p:ph type="body" sz="quarter" idx="39" hasCustomPrompt="1"/>
          </p:nvPr>
        </p:nvSpPr>
        <p:spPr>
          <a:xfrm>
            <a:off x="6096001" y="3135428"/>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16" name="Text Placeholder 44">
            <a:extLst>
              <a:ext uri="{FF2B5EF4-FFF2-40B4-BE49-F238E27FC236}">
                <a16:creationId xmlns:a16="http://schemas.microsoft.com/office/drawing/2014/main" id="{D99DA163-3507-DA49-95FA-93F19D3CFBA8}"/>
              </a:ext>
            </a:extLst>
          </p:cNvPr>
          <p:cNvSpPr>
            <a:spLocks noGrp="1"/>
          </p:cNvSpPr>
          <p:nvPr>
            <p:ph type="body" sz="quarter" idx="40" hasCustomPrompt="1"/>
          </p:nvPr>
        </p:nvSpPr>
        <p:spPr>
          <a:xfrm>
            <a:off x="6096001" y="3461280"/>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17" name="Text Placeholder 2">
            <a:extLst>
              <a:ext uri="{FF2B5EF4-FFF2-40B4-BE49-F238E27FC236}">
                <a16:creationId xmlns:a16="http://schemas.microsoft.com/office/drawing/2014/main" id="{EC53D2DB-EE52-B24A-B966-528463FA7B34}"/>
              </a:ext>
            </a:extLst>
          </p:cNvPr>
          <p:cNvSpPr>
            <a:spLocks noGrp="1"/>
          </p:cNvSpPr>
          <p:nvPr>
            <p:ph type="body" idx="41" hasCustomPrompt="1"/>
          </p:nvPr>
        </p:nvSpPr>
        <p:spPr>
          <a:xfrm>
            <a:off x="4383050" y="394610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18" name="Text Placeholder 4">
            <a:extLst>
              <a:ext uri="{FF2B5EF4-FFF2-40B4-BE49-F238E27FC236}">
                <a16:creationId xmlns:a16="http://schemas.microsoft.com/office/drawing/2014/main" id="{F1D30716-E851-F544-AA4F-67D4CE29732B}"/>
              </a:ext>
            </a:extLst>
          </p:cNvPr>
          <p:cNvSpPr>
            <a:spLocks noGrp="1"/>
          </p:cNvSpPr>
          <p:nvPr>
            <p:ph type="body" sz="quarter" idx="42" hasCustomPrompt="1"/>
          </p:nvPr>
        </p:nvSpPr>
        <p:spPr>
          <a:xfrm>
            <a:off x="6096001" y="394607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19" name="Text Placeholder 44">
            <a:extLst>
              <a:ext uri="{FF2B5EF4-FFF2-40B4-BE49-F238E27FC236}">
                <a16:creationId xmlns:a16="http://schemas.microsoft.com/office/drawing/2014/main" id="{20FF93E5-D828-E441-A581-6AA34FE8A337}"/>
              </a:ext>
            </a:extLst>
          </p:cNvPr>
          <p:cNvSpPr>
            <a:spLocks noGrp="1"/>
          </p:cNvSpPr>
          <p:nvPr>
            <p:ph type="body" sz="quarter" idx="43" hasCustomPrompt="1"/>
          </p:nvPr>
        </p:nvSpPr>
        <p:spPr>
          <a:xfrm>
            <a:off x="6096001" y="427193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20" name="Text Placeholder 2">
            <a:extLst>
              <a:ext uri="{FF2B5EF4-FFF2-40B4-BE49-F238E27FC236}">
                <a16:creationId xmlns:a16="http://schemas.microsoft.com/office/drawing/2014/main" id="{B666BCF8-AD2A-0A46-AF4B-F0EBF1F7DC75}"/>
              </a:ext>
            </a:extLst>
          </p:cNvPr>
          <p:cNvSpPr>
            <a:spLocks noGrp="1"/>
          </p:cNvSpPr>
          <p:nvPr>
            <p:ph type="body" idx="44" hasCustomPrompt="1"/>
          </p:nvPr>
        </p:nvSpPr>
        <p:spPr>
          <a:xfrm>
            <a:off x="4383050" y="4756743"/>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21" name="Text Placeholder 4">
            <a:extLst>
              <a:ext uri="{FF2B5EF4-FFF2-40B4-BE49-F238E27FC236}">
                <a16:creationId xmlns:a16="http://schemas.microsoft.com/office/drawing/2014/main" id="{9DFECC9A-E101-1F49-9A2D-0A2979CE6B9B}"/>
              </a:ext>
            </a:extLst>
          </p:cNvPr>
          <p:cNvSpPr>
            <a:spLocks noGrp="1"/>
          </p:cNvSpPr>
          <p:nvPr>
            <p:ph type="body" sz="quarter" idx="45" hasCustomPrompt="1"/>
          </p:nvPr>
        </p:nvSpPr>
        <p:spPr>
          <a:xfrm>
            <a:off x="6096001" y="4756717"/>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p:txBody>
      </p:sp>
      <p:sp>
        <p:nvSpPr>
          <p:cNvPr id="22" name="Text Placeholder 44">
            <a:extLst>
              <a:ext uri="{FF2B5EF4-FFF2-40B4-BE49-F238E27FC236}">
                <a16:creationId xmlns:a16="http://schemas.microsoft.com/office/drawing/2014/main" id="{81AE8B69-AEC4-A943-9813-696D3C2590E1}"/>
              </a:ext>
            </a:extLst>
          </p:cNvPr>
          <p:cNvSpPr>
            <a:spLocks noGrp="1"/>
          </p:cNvSpPr>
          <p:nvPr>
            <p:ph type="body" sz="quarter" idx="46" hasCustomPrompt="1"/>
          </p:nvPr>
        </p:nvSpPr>
        <p:spPr>
          <a:xfrm>
            <a:off x="6096001" y="5082569"/>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a:t>Speaker Name, Speaker Title</a:t>
            </a:r>
          </a:p>
        </p:txBody>
      </p:sp>
      <p:sp>
        <p:nvSpPr>
          <p:cNvPr id="23" name="Title Placeholder 1">
            <a:extLst>
              <a:ext uri="{FF2B5EF4-FFF2-40B4-BE49-F238E27FC236}">
                <a16:creationId xmlns:a16="http://schemas.microsoft.com/office/drawing/2014/main" id="{1F0BDEED-86FF-F14E-96F4-450C292F5205}"/>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a:t>Click to add title</a:t>
            </a:r>
          </a:p>
        </p:txBody>
      </p:sp>
      <p:pic>
        <p:nvPicPr>
          <p:cNvPr id="26" name="Picture 25">
            <a:extLst>
              <a:ext uri="{FF2B5EF4-FFF2-40B4-BE49-F238E27FC236}">
                <a16:creationId xmlns:a16="http://schemas.microsoft.com/office/drawing/2014/main" id="{3BA4B939-07B1-0F48-A480-A75F7D947D1B}"/>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C48CC281-A08D-F741-9C1E-1CDF1367B8FF}"/>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ooter Placeholder 2">
            <a:extLst>
              <a:ext uri="{FF2B5EF4-FFF2-40B4-BE49-F238E27FC236}">
                <a16:creationId xmlns:a16="http://schemas.microsoft.com/office/drawing/2014/main" id="{24663883-97A3-414F-9F43-38B123E79AC8}"/>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30" name="Slide Number Placeholder 4">
            <a:extLst>
              <a:ext uri="{FF2B5EF4-FFF2-40B4-BE49-F238E27FC236}">
                <a16:creationId xmlns:a16="http://schemas.microsoft.com/office/drawing/2014/main" id="{77B0BDBC-C69B-5844-938C-B8D1798139C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66486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Option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6D98D-F868-5B4F-B736-4020110E5D26}"/>
              </a:ext>
            </a:extLst>
          </p:cNvPr>
          <p:cNvSpPr>
            <a:spLocks noGrp="1"/>
          </p:cNvSpPr>
          <p:nvPr>
            <p:ph type="title" hasCustomPrompt="1"/>
          </p:nvPr>
        </p:nvSpPr>
        <p:spPr>
          <a:xfrm>
            <a:off x="800100" y="636586"/>
            <a:ext cx="10551391" cy="804152"/>
          </a:xfrm>
        </p:spPr>
        <p:txBody>
          <a:bodyPr anchor="t" anchorCtr="0">
            <a:normAutofit/>
          </a:bodyPr>
          <a:lstStyle>
            <a:lvl1pPr>
              <a:defRPr sz="3600" b="0" i="0">
                <a:solidFill>
                  <a:srgbClr val="8C1515"/>
                </a:solidFill>
                <a:latin typeface="Lato" panose="020F0502020204030203" pitchFamily="34" charset="77"/>
              </a:defRPr>
            </a:lvl1pPr>
          </a:lstStyle>
          <a:p>
            <a:r>
              <a:rPr lang="en-US"/>
              <a:t>Click to add title</a:t>
            </a:r>
          </a:p>
        </p:txBody>
      </p:sp>
      <p:sp>
        <p:nvSpPr>
          <p:cNvPr id="5" name="Subtitle 2">
            <a:extLst>
              <a:ext uri="{FF2B5EF4-FFF2-40B4-BE49-F238E27FC236}">
                <a16:creationId xmlns:a16="http://schemas.microsoft.com/office/drawing/2014/main" id="{020147C1-05E4-924C-9AA3-7D90271F32EC}"/>
              </a:ext>
            </a:extLst>
          </p:cNvPr>
          <p:cNvSpPr>
            <a:spLocks noGrp="1"/>
          </p:cNvSpPr>
          <p:nvPr>
            <p:ph type="subTitle" idx="11" hasCustomPrompt="1"/>
          </p:nvPr>
        </p:nvSpPr>
        <p:spPr>
          <a:xfrm>
            <a:off x="800100" y="1649637"/>
            <a:ext cx="3367809" cy="325852"/>
          </a:xfrm>
        </p:spPr>
        <p:txBody>
          <a:bodyPr numCol="1">
            <a:normAutofit/>
          </a:bodyPr>
          <a:lstStyle>
            <a:lvl1pPr marL="0" marR="0" indent="0" algn="l" defTabSz="1828800" rtl="0" eaLnBrk="1" fontAlgn="auto" latinLnBrk="0" hangingPunct="1">
              <a:lnSpc>
                <a:spcPts val="1800"/>
              </a:lnSpc>
              <a:spcBef>
                <a:spcPts val="1000"/>
              </a:spcBef>
              <a:spcAft>
                <a:spcPts val="600"/>
              </a:spcAft>
              <a:buClrTx/>
              <a:buSzTx/>
              <a:buFont typeface="Arial" panose="020B0604020202020204" pitchFamily="34" charset="0"/>
              <a:buNone/>
              <a:tabLst/>
              <a:defRPr sz="1400" b="1" i="0">
                <a:solidFill>
                  <a:srgbClr val="B83A4B"/>
                </a:solidFill>
                <a:latin typeface="Lato" panose="020F05020202040302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0:00 – 0:00AM</a:t>
            </a:r>
          </a:p>
        </p:txBody>
      </p:sp>
      <p:cxnSp>
        <p:nvCxnSpPr>
          <p:cNvPr id="6" name="Straight Connector 5">
            <a:extLst>
              <a:ext uri="{FF2B5EF4-FFF2-40B4-BE49-F238E27FC236}">
                <a16:creationId xmlns:a16="http://schemas.microsoft.com/office/drawing/2014/main" id="{EF4B4CF2-D4CE-0C45-A65F-FD4632B15227}"/>
              </a:ext>
            </a:extLst>
          </p:cNvPr>
          <p:cNvCxnSpPr>
            <a:cxnSpLocks/>
          </p:cNvCxnSpPr>
          <p:nvPr userDrawn="1"/>
        </p:nvCxnSpPr>
        <p:spPr>
          <a:xfrm>
            <a:off x="800100" y="1975489"/>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D9094D5-660A-5149-8448-2787EEF56CC0}"/>
              </a:ext>
            </a:extLst>
          </p:cNvPr>
          <p:cNvSpPr>
            <a:spLocks noGrp="1"/>
          </p:cNvSpPr>
          <p:nvPr>
            <p:ph type="body" idx="18" hasCustomPrompt="1"/>
          </p:nvPr>
        </p:nvSpPr>
        <p:spPr>
          <a:xfrm>
            <a:off x="4412095" y="1649638"/>
            <a:ext cx="3367810"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8" name="Text Placeholder 2">
            <a:extLst>
              <a:ext uri="{FF2B5EF4-FFF2-40B4-BE49-F238E27FC236}">
                <a16:creationId xmlns:a16="http://schemas.microsoft.com/office/drawing/2014/main" id="{8CE49625-BDC5-EE47-96D4-441AB5571068}"/>
              </a:ext>
            </a:extLst>
          </p:cNvPr>
          <p:cNvSpPr>
            <a:spLocks noGrp="1"/>
          </p:cNvSpPr>
          <p:nvPr>
            <p:ph type="body" idx="19" hasCustomPrompt="1"/>
          </p:nvPr>
        </p:nvSpPr>
        <p:spPr>
          <a:xfrm>
            <a:off x="8024090" y="1649638"/>
            <a:ext cx="33458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9" name="Text Placeholder 4">
            <a:extLst>
              <a:ext uri="{FF2B5EF4-FFF2-40B4-BE49-F238E27FC236}">
                <a16:creationId xmlns:a16="http://schemas.microsoft.com/office/drawing/2014/main" id="{FE9DB7CC-6B1E-C147-A4D7-C8BFAD2CA4C5}"/>
              </a:ext>
            </a:extLst>
          </p:cNvPr>
          <p:cNvSpPr>
            <a:spLocks noGrp="1"/>
          </p:cNvSpPr>
          <p:nvPr>
            <p:ph type="body" sz="quarter" idx="28" hasCustomPrompt="1"/>
          </p:nvPr>
        </p:nvSpPr>
        <p:spPr>
          <a:xfrm>
            <a:off x="793614"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10" name="Text Placeholder 44">
            <a:extLst>
              <a:ext uri="{FF2B5EF4-FFF2-40B4-BE49-F238E27FC236}">
                <a16:creationId xmlns:a16="http://schemas.microsoft.com/office/drawing/2014/main" id="{D1554987-5F20-6545-A525-4E76BE0943C2}"/>
              </a:ext>
            </a:extLst>
          </p:cNvPr>
          <p:cNvSpPr>
            <a:spLocks noGrp="1"/>
          </p:cNvSpPr>
          <p:nvPr>
            <p:ph type="body" sz="quarter" idx="29" hasCustomPrompt="1"/>
          </p:nvPr>
        </p:nvSpPr>
        <p:spPr>
          <a:xfrm>
            <a:off x="793614"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11" name="Text Placeholder 4">
            <a:extLst>
              <a:ext uri="{FF2B5EF4-FFF2-40B4-BE49-F238E27FC236}">
                <a16:creationId xmlns:a16="http://schemas.microsoft.com/office/drawing/2014/main" id="{9FFDBED3-223E-934A-9B8F-7FB7C7878775}"/>
              </a:ext>
            </a:extLst>
          </p:cNvPr>
          <p:cNvSpPr>
            <a:spLocks noGrp="1"/>
          </p:cNvSpPr>
          <p:nvPr>
            <p:ph type="body" sz="quarter" idx="30" hasCustomPrompt="1"/>
          </p:nvPr>
        </p:nvSpPr>
        <p:spPr>
          <a:xfrm>
            <a:off x="4412095"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12" name="Text Placeholder 44">
            <a:extLst>
              <a:ext uri="{FF2B5EF4-FFF2-40B4-BE49-F238E27FC236}">
                <a16:creationId xmlns:a16="http://schemas.microsoft.com/office/drawing/2014/main" id="{33C431C6-C321-8E46-A0D1-23A596CD19F8}"/>
              </a:ext>
            </a:extLst>
          </p:cNvPr>
          <p:cNvSpPr>
            <a:spLocks noGrp="1"/>
          </p:cNvSpPr>
          <p:nvPr>
            <p:ph type="body" sz="quarter" idx="31" hasCustomPrompt="1"/>
          </p:nvPr>
        </p:nvSpPr>
        <p:spPr>
          <a:xfrm>
            <a:off x="4412095"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13" name="Text Placeholder 4">
            <a:extLst>
              <a:ext uri="{FF2B5EF4-FFF2-40B4-BE49-F238E27FC236}">
                <a16:creationId xmlns:a16="http://schemas.microsoft.com/office/drawing/2014/main" id="{0C45849C-9979-5646-A7DE-352449B2AEDF}"/>
              </a:ext>
            </a:extLst>
          </p:cNvPr>
          <p:cNvSpPr>
            <a:spLocks noGrp="1"/>
          </p:cNvSpPr>
          <p:nvPr>
            <p:ph type="body" sz="quarter" idx="32" hasCustomPrompt="1"/>
          </p:nvPr>
        </p:nvSpPr>
        <p:spPr>
          <a:xfrm>
            <a:off x="8030577" y="2122841"/>
            <a:ext cx="3317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14" name="Text Placeholder 44">
            <a:extLst>
              <a:ext uri="{FF2B5EF4-FFF2-40B4-BE49-F238E27FC236}">
                <a16:creationId xmlns:a16="http://schemas.microsoft.com/office/drawing/2014/main" id="{45690BA4-5725-E74F-A1D7-869ED1F8EFA7}"/>
              </a:ext>
            </a:extLst>
          </p:cNvPr>
          <p:cNvSpPr>
            <a:spLocks noGrp="1"/>
          </p:cNvSpPr>
          <p:nvPr>
            <p:ph type="body" sz="quarter" idx="33" hasCustomPrompt="1"/>
          </p:nvPr>
        </p:nvSpPr>
        <p:spPr>
          <a:xfrm>
            <a:off x="8030577" y="2684332"/>
            <a:ext cx="3317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16" name="Text Placeholder 2">
            <a:extLst>
              <a:ext uri="{FF2B5EF4-FFF2-40B4-BE49-F238E27FC236}">
                <a16:creationId xmlns:a16="http://schemas.microsoft.com/office/drawing/2014/main" id="{B16F0CB9-C4B5-2649-8980-FA7565C48F19}"/>
              </a:ext>
            </a:extLst>
          </p:cNvPr>
          <p:cNvSpPr>
            <a:spLocks noGrp="1"/>
          </p:cNvSpPr>
          <p:nvPr>
            <p:ph type="body" idx="34" hasCustomPrompt="1"/>
          </p:nvPr>
        </p:nvSpPr>
        <p:spPr>
          <a:xfrm>
            <a:off x="4412095" y="3822149"/>
            <a:ext cx="3389674"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17" name="Text Placeholder 2">
            <a:extLst>
              <a:ext uri="{FF2B5EF4-FFF2-40B4-BE49-F238E27FC236}">
                <a16:creationId xmlns:a16="http://schemas.microsoft.com/office/drawing/2014/main" id="{7F33C7A1-E75B-1041-9E11-8FB4517BF0C8}"/>
              </a:ext>
            </a:extLst>
          </p:cNvPr>
          <p:cNvSpPr>
            <a:spLocks noGrp="1"/>
          </p:cNvSpPr>
          <p:nvPr>
            <p:ph type="body" idx="35" hasCustomPrompt="1"/>
          </p:nvPr>
        </p:nvSpPr>
        <p:spPr>
          <a:xfrm>
            <a:off x="8030577" y="3822149"/>
            <a:ext cx="33176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sp>
        <p:nvSpPr>
          <p:cNvPr id="18" name="Text Placeholder 4">
            <a:extLst>
              <a:ext uri="{FF2B5EF4-FFF2-40B4-BE49-F238E27FC236}">
                <a16:creationId xmlns:a16="http://schemas.microsoft.com/office/drawing/2014/main" id="{EA047395-5AF1-154B-84BC-A80BB529F765}"/>
              </a:ext>
            </a:extLst>
          </p:cNvPr>
          <p:cNvSpPr>
            <a:spLocks noGrp="1"/>
          </p:cNvSpPr>
          <p:nvPr>
            <p:ph type="body" sz="quarter" idx="36" hasCustomPrompt="1"/>
          </p:nvPr>
        </p:nvSpPr>
        <p:spPr>
          <a:xfrm>
            <a:off x="793614" y="4295352"/>
            <a:ext cx="336132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19" name="Text Placeholder 44">
            <a:extLst>
              <a:ext uri="{FF2B5EF4-FFF2-40B4-BE49-F238E27FC236}">
                <a16:creationId xmlns:a16="http://schemas.microsoft.com/office/drawing/2014/main" id="{636616F2-09F2-E248-95E2-82F70307B489}"/>
              </a:ext>
            </a:extLst>
          </p:cNvPr>
          <p:cNvSpPr>
            <a:spLocks noGrp="1"/>
          </p:cNvSpPr>
          <p:nvPr>
            <p:ph type="body" sz="quarter" idx="37" hasCustomPrompt="1"/>
          </p:nvPr>
        </p:nvSpPr>
        <p:spPr>
          <a:xfrm>
            <a:off x="793614" y="4856843"/>
            <a:ext cx="336132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20" name="Text Placeholder 4">
            <a:extLst>
              <a:ext uri="{FF2B5EF4-FFF2-40B4-BE49-F238E27FC236}">
                <a16:creationId xmlns:a16="http://schemas.microsoft.com/office/drawing/2014/main" id="{86F42B76-74A0-CA4D-8A2B-CE9CA6CACD90}"/>
              </a:ext>
            </a:extLst>
          </p:cNvPr>
          <p:cNvSpPr>
            <a:spLocks noGrp="1"/>
          </p:cNvSpPr>
          <p:nvPr>
            <p:ph type="body" sz="quarter" idx="38" hasCustomPrompt="1"/>
          </p:nvPr>
        </p:nvSpPr>
        <p:spPr>
          <a:xfrm>
            <a:off x="4412095" y="4295352"/>
            <a:ext cx="3389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21" name="Text Placeholder 44">
            <a:extLst>
              <a:ext uri="{FF2B5EF4-FFF2-40B4-BE49-F238E27FC236}">
                <a16:creationId xmlns:a16="http://schemas.microsoft.com/office/drawing/2014/main" id="{1A5A8873-5833-0042-B69A-5883CFD33CB9}"/>
              </a:ext>
            </a:extLst>
          </p:cNvPr>
          <p:cNvSpPr>
            <a:spLocks noGrp="1"/>
          </p:cNvSpPr>
          <p:nvPr>
            <p:ph type="body" sz="quarter" idx="39" hasCustomPrompt="1"/>
          </p:nvPr>
        </p:nvSpPr>
        <p:spPr>
          <a:xfrm>
            <a:off x="4412095" y="4856843"/>
            <a:ext cx="3389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22" name="Text Placeholder 4">
            <a:extLst>
              <a:ext uri="{FF2B5EF4-FFF2-40B4-BE49-F238E27FC236}">
                <a16:creationId xmlns:a16="http://schemas.microsoft.com/office/drawing/2014/main" id="{4826BEB9-8FCF-9A44-AFE7-74CF476995DB}"/>
              </a:ext>
            </a:extLst>
          </p:cNvPr>
          <p:cNvSpPr>
            <a:spLocks noGrp="1"/>
          </p:cNvSpPr>
          <p:nvPr>
            <p:ph type="body" sz="quarter" idx="40" hasCustomPrompt="1"/>
          </p:nvPr>
        </p:nvSpPr>
        <p:spPr>
          <a:xfrm>
            <a:off x="8030577" y="4295352"/>
            <a:ext cx="331767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a:t>Topic or Session Title Goes Here</a:t>
            </a:r>
          </a:p>
          <a:p>
            <a:pPr lvl="0"/>
            <a:r>
              <a:rPr lang="en-US"/>
              <a:t>Up to Two Lines in Length</a:t>
            </a:r>
          </a:p>
        </p:txBody>
      </p:sp>
      <p:sp>
        <p:nvSpPr>
          <p:cNvPr id="23" name="Text Placeholder 44">
            <a:extLst>
              <a:ext uri="{FF2B5EF4-FFF2-40B4-BE49-F238E27FC236}">
                <a16:creationId xmlns:a16="http://schemas.microsoft.com/office/drawing/2014/main" id="{8DF86C0A-B51C-1046-AA0A-EC295FC775FB}"/>
              </a:ext>
            </a:extLst>
          </p:cNvPr>
          <p:cNvSpPr>
            <a:spLocks noGrp="1"/>
          </p:cNvSpPr>
          <p:nvPr>
            <p:ph type="body" sz="quarter" idx="41" hasCustomPrompt="1"/>
          </p:nvPr>
        </p:nvSpPr>
        <p:spPr>
          <a:xfrm>
            <a:off x="8030577" y="4856843"/>
            <a:ext cx="331767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a:t>Speaker Name, Speaker Title</a:t>
            </a:r>
          </a:p>
        </p:txBody>
      </p:sp>
      <p:sp>
        <p:nvSpPr>
          <p:cNvPr id="24" name="Text Placeholder 2">
            <a:extLst>
              <a:ext uri="{FF2B5EF4-FFF2-40B4-BE49-F238E27FC236}">
                <a16:creationId xmlns:a16="http://schemas.microsoft.com/office/drawing/2014/main" id="{1B12EA8C-91D6-4847-AF0E-29379345621C}"/>
              </a:ext>
            </a:extLst>
          </p:cNvPr>
          <p:cNvSpPr>
            <a:spLocks noGrp="1"/>
          </p:cNvSpPr>
          <p:nvPr>
            <p:ph type="body" idx="42" hasCustomPrompt="1"/>
          </p:nvPr>
        </p:nvSpPr>
        <p:spPr>
          <a:xfrm>
            <a:off x="800100" y="3822149"/>
            <a:ext cx="336132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0:00 – 0:00AM</a:t>
            </a:r>
          </a:p>
        </p:txBody>
      </p:sp>
      <p:pic>
        <p:nvPicPr>
          <p:cNvPr id="26" name="Picture 25">
            <a:extLst>
              <a:ext uri="{FF2B5EF4-FFF2-40B4-BE49-F238E27FC236}">
                <a16:creationId xmlns:a16="http://schemas.microsoft.com/office/drawing/2014/main" id="{AD145ACA-AD56-304E-A1B1-C4F73C5F5BE9}"/>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4E261855-235B-7B44-8B0F-6C14C1927979}"/>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794128B-BF4E-3042-9D11-945E0053E6CF}"/>
              </a:ext>
            </a:extLst>
          </p:cNvPr>
          <p:cNvCxnSpPr>
            <a:cxnSpLocks/>
          </p:cNvCxnSpPr>
          <p:nvPr userDrawn="1"/>
        </p:nvCxnSpPr>
        <p:spPr>
          <a:xfrm>
            <a:off x="800100" y="4155271"/>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31" name="Footer Placeholder 2">
            <a:extLst>
              <a:ext uri="{FF2B5EF4-FFF2-40B4-BE49-F238E27FC236}">
                <a16:creationId xmlns:a16="http://schemas.microsoft.com/office/drawing/2014/main" id="{B431CE3C-653B-854F-B4D8-53726CED810D}"/>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32" name="Slide Number Placeholder 4">
            <a:extLst>
              <a:ext uri="{FF2B5EF4-FFF2-40B4-BE49-F238E27FC236}">
                <a16:creationId xmlns:a16="http://schemas.microsoft.com/office/drawing/2014/main" id="{DA7FDA96-A17A-EC4D-9B84-3B86175DBA69}"/>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31731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B1CE3-4FC1-7F40-94E2-3D59AD777FE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chemeClr val="bg1"/>
                </a:solidFill>
              </a:defRPr>
            </a:lvl1pPr>
          </a:lstStyle>
          <a:p>
            <a:r>
              <a:rPr lang="en-US"/>
              <a:t>Click to edit Section Title</a:t>
            </a:r>
          </a:p>
        </p:txBody>
      </p:sp>
      <p:cxnSp>
        <p:nvCxnSpPr>
          <p:cNvPr id="14" name="Straight Connector 13">
            <a:extLst>
              <a:ext uri="{FF2B5EF4-FFF2-40B4-BE49-F238E27FC236}">
                <a16:creationId xmlns:a16="http://schemas.microsoft.com/office/drawing/2014/main" id="{15ED873E-EF4A-AA41-879F-A999947DC6EE}"/>
              </a:ext>
            </a:extLst>
          </p:cNvPr>
          <p:cNvCxnSpPr>
            <a:cxnSpLocks/>
          </p:cNvCxnSpPr>
          <p:nvPr userDrawn="1"/>
        </p:nvCxnSpPr>
        <p:spPr>
          <a:xfrm>
            <a:off x="800100" y="2522007"/>
            <a:ext cx="10553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1303CCF5-F0DF-B84E-B762-8833E6E1ECCC}"/>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bg1"/>
                </a:solidFill>
              </a:defRPr>
            </a:lvl1pPr>
          </a:lstStyle>
          <a:p>
            <a:pPr lvl="0"/>
            <a:r>
              <a:rPr lang="en-US"/>
              <a:t>1</a:t>
            </a:r>
          </a:p>
        </p:txBody>
      </p:sp>
      <p:pic>
        <p:nvPicPr>
          <p:cNvPr id="13" name="Graphic 12">
            <a:extLst>
              <a:ext uri="{FF2B5EF4-FFF2-40B4-BE49-F238E27FC236}">
                <a16:creationId xmlns:a16="http://schemas.microsoft.com/office/drawing/2014/main" id="{878055B4-64D2-A141-8225-4AE43EE06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8670" y="6361842"/>
            <a:ext cx="643152" cy="212519"/>
          </a:xfrm>
          <a:prstGeom prst="rect">
            <a:avLst/>
          </a:prstGeom>
        </p:spPr>
      </p:pic>
      <p:sp>
        <p:nvSpPr>
          <p:cNvPr id="16" name="Slide Number Placeholder 4">
            <a:extLst>
              <a:ext uri="{FF2B5EF4-FFF2-40B4-BE49-F238E27FC236}">
                <a16:creationId xmlns:a16="http://schemas.microsoft.com/office/drawing/2014/main" id="{964609BC-3782-1B45-B5C9-81147D48F7A2}"/>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bg1"/>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46196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03206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a:extLst>
              <a:ext uri="{FF2B5EF4-FFF2-40B4-BE49-F238E27FC236}">
                <a16:creationId xmlns:a16="http://schemas.microsoft.com/office/drawing/2014/main" id="{07D5798C-8E10-C74E-AF93-6DB41CB88422}"/>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289978559"/>
      </p:ext>
    </p:extLst>
  </p:cSld>
  <p:clrMapOvr>
    <a:masterClrMapping/>
  </p:clrMapOvr>
  <p:extLst>
    <p:ext uri="{DCECCB84-F9BA-43D5-87BE-67443E8EF086}">
      <p15:sldGuideLst xmlns:p15="http://schemas.microsoft.com/office/powerpoint/2012/main">
        <p15:guide id="1" orient="horz" pos="4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59BAECB2-1BD6-F541-B86F-086745C04434}"/>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446502236"/>
      </p:ext>
    </p:extLst>
  </p:cSld>
  <p:clrMapOvr>
    <a:masterClrMapping/>
  </p:clrMapOvr>
  <p:extLst>
    <p:ext uri="{DCECCB84-F9BA-43D5-87BE-67443E8EF086}">
      <p15:sldGuideLst xmlns:p15="http://schemas.microsoft.com/office/powerpoint/2012/main">
        <p15:guide id="1" pos="7176">
          <p15:clr>
            <a:srgbClr val="FBAE40"/>
          </p15:clr>
        </p15:guide>
        <p15:guide id="2" orient="horz" pos="888">
          <p15:clr>
            <a:srgbClr val="FBAE40"/>
          </p15:clr>
        </p15:guide>
        <p15:guide id="3" orient="horz" pos="381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8.sv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sz="1400">
              <a:solidFill>
                <a:srgbClr val="544948"/>
              </a:solidFill>
              <a:latin typeface="Lato" panose="020F0502020204030203" pitchFamily="34" charset="77"/>
            </a:endParaRPr>
          </a:p>
        </p:txBody>
      </p:sp>
    </p:spTree>
    <p:extLst>
      <p:ext uri="{BB962C8B-B14F-4D97-AF65-F5344CB8AC3E}">
        <p14:creationId xmlns:p14="http://schemas.microsoft.com/office/powerpoint/2010/main" val="2033563494"/>
      </p:ext>
    </p:extLst>
  </p:cSld>
  <p:clrMap bg1="lt1" tx1="dk1" bg2="lt2" tx2="dk2" accent1="accent1" accent2="accent2" accent3="accent3" accent4="accent4" accent5="accent5" accent6="accent6" hlink="hlink" folHlink="folHlink"/>
  <p:sldLayoutIdLst>
    <p:sldLayoutId id="2147483671" r:id="rId1"/>
    <p:sldLayoutId id="2147483673" r:id="rId2"/>
  </p:sldLayoutIdLst>
  <p:hf hd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408">
          <p15:clr>
            <a:srgbClr val="F26B43"/>
          </p15:clr>
        </p15:guide>
        <p15:guide id="3" orient="horz" pos="1104">
          <p15:clr>
            <a:srgbClr val="F26B43"/>
          </p15:clr>
        </p15:guide>
        <p15:guide id="4" orient="horz" pos="1464">
          <p15:clr>
            <a:srgbClr val="F26B43"/>
          </p15:clr>
        </p15:guide>
        <p15:guide id="5" pos="3840">
          <p15:clr>
            <a:srgbClr val="F26B43"/>
          </p15:clr>
        </p15:guide>
        <p15:guide id="6" pos="504">
          <p15:clr>
            <a:srgbClr val="F26B43"/>
          </p15:clr>
        </p15:guide>
        <p15:guide id="7" pos="7152">
          <p15:clr>
            <a:srgbClr val="F26B43"/>
          </p15:clr>
        </p15:guide>
        <p15:guide id="8" orient="horz" pos="3984">
          <p15:clr>
            <a:srgbClr val="F26B43"/>
          </p15:clr>
        </p15:guide>
        <p15:guide id="9" orient="horz" pos="4128">
          <p15:clr>
            <a:srgbClr val="F26B43"/>
          </p15:clr>
        </p15:guide>
        <p15:guide id="10" orient="horz" pos="3816">
          <p15:clr>
            <a:srgbClr val="F26B43"/>
          </p15:clr>
        </p15:guide>
        <p15:guide id="11" pos="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1634490" y="6282824"/>
            <a:ext cx="585216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SLAC Radiation Protection Department</a:t>
            </a:r>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pic>
        <p:nvPicPr>
          <p:cNvPr id="10" name="Graphic 9">
            <a:extLst>
              <a:ext uri="{FF2B5EF4-FFF2-40B4-BE49-F238E27FC236}">
                <a16:creationId xmlns:a16="http://schemas.microsoft.com/office/drawing/2014/main" id="{E82EF3B1-B7F3-6A49-97F8-8CA00A6E0C1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88670" y="6361842"/>
            <a:ext cx="643152" cy="212519"/>
          </a:xfrm>
          <a:prstGeom prst="rect">
            <a:avLst/>
          </a:prstGeom>
        </p:spPr>
      </p:pic>
    </p:spTree>
    <p:extLst>
      <p:ext uri="{BB962C8B-B14F-4D97-AF65-F5344CB8AC3E}">
        <p14:creationId xmlns:p14="http://schemas.microsoft.com/office/powerpoint/2010/main" val="31677219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4" r:id="rId5"/>
    <p:sldLayoutId id="2147483685" r:id="rId6"/>
    <p:sldLayoutId id="2147483686" r:id="rId7"/>
    <p:sldLayoutId id="2147483687" r:id="rId8"/>
    <p:sldLayoutId id="2147483688" r:id="rId9"/>
    <p:sldLayoutId id="2147483689" r:id="rId10"/>
    <p:sldLayoutId id="2147483747" r:id="rId11"/>
    <p:sldLayoutId id="2147483782" r:id="rId12"/>
  </p:sldLayoutIdLst>
  <p:hf hd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3" y="405678"/>
            <a:ext cx="10553700" cy="693450"/>
          </a:xfrm>
          <a:prstGeom prst="rect">
            <a:avLst/>
          </a:prstGeom>
        </p:spPr>
        <p:txBody>
          <a:bodyPr vert="horz" lIns="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3" y="1299430"/>
            <a:ext cx="10553700" cy="459152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353078630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914377" rtl="0" eaLnBrk="1" latinLnBrk="0" hangingPunct="1">
        <a:lnSpc>
          <a:spcPct val="90000"/>
        </a:lnSpc>
        <a:spcBef>
          <a:spcPct val="0"/>
        </a:spcBef>
        <a:buNone/>
        <a:defRPr sz="3200" kern="1200">
          <a:solidFill>
            <a:schemeClr val="tx1"/>
          </a:solidFill>
          <a:latin typeface="Lato" panose="020F0502020204030203" pitchFamily="34" charset="77"/>
          <a:ea typeface="+mj-ea"/>
          <a:cs typeface="+mj-cs"/>
        </a:defRPr>
      </a:lvl1pPr>
    </p:titleStyle>
    <p:bodyStyle>
      <a:lvl1pPr marL="0" marR="0" indent="0" algn="l" defTabSz="914377" rtl="0" eaLnBrk="1" latinLnBrk="0" hangingPunct="1">
        <a:lnSpc>
          <a:spcPct val="100000"/>
        </a:lnSpc>
        <a:spcBef>
          <a:spcPts val="600"/>
        </a:spcBef>
        <a:spcAft>
          <a:spcPts val="600"/>
        </a:spcAft>
        <a:buFontTx/>
        <a:buNone/>
        <a:defRPr sz="2400" kern="1200">
          <a:solidFill>
            <a:srgbClr val="8C1515"/>
          </a:solidFill>
          <a:latin typeface="Lato" panose="020F0502020204030203" pitchFamily="34" charset="77"/>
          <a:ea typeface="+mn-ea"/>
          <a:cs typeface="+mn-cs"/>
        </a:defRPr>
      </a:lvl1pPr>
      <a:lvl2pPr marL="346075" marR="0" indent="-166688" algn="l" defTabSz="914377" rtl="0" eaLnBrk="1" latinLnBrk="0" hangingPunct="1">
        <a:lnSpc>
          <a:spcPct val="100000"/>
        </a:lnSpc>
        <a:spcBef>
          <a:spcPts val="0"/>
        </a:spcBef>
        <a:spcAft>
          <a:spcPts val="0"/>
        </a:spcAft>
        <a:buClr>
          <a:srgbClr val="8C1515"/>
        </a:buClr>
        <a:buSzPct val="120000"/>
        <a:buFont typeface="Arial" panose="020B0604020202020204" pitchFamily="34" charset="0"/>
        <a:buChar char="•"/>
        <a:tabLst/>
        <a:defRPr sz="2000" kern="1200">
          <a:solidFill>
            <a:schemeClr val="tx1">
              <a:lumMod val="75000"/>
              <a:lumOff val="25000"/>
            </a:schemeClr>
          </a:solidFill>
          <a:latin typeface="Lato" panose="020F0502020204030203" pitchFamily="34" charset="77"/>
          <a:ea typeface="+mn-ea"/>
          <a:cs typeface="+mn-cs"/>
        </a:defRPr>
      </a:lvl2pPr>
      <a:lvl3pPr marL="515938" marR="0" indent="-166688" algn="l" defTabSz="914377" rtl="0" eaLnBrk="1" latinLnBrk="0" hangingPunct="1">
        <a:lnSpc>
          <a:spcPct val="100000"/>
        </a:lnSpc>
        <a:spcBef>
          <a:spcPts val="0"/>
        </a:spcBef>
        <a:spcAft>
          <a:spcPts val="0"/>
        </a:spcAft>
        <a:buClr>
          <a:srgbClr val="8C1515"/>
        </a:buClr>
        <a:buSzPct val="120000"/>
        <a:buFont typeface="Lato" panose="020F0502020204030203" pitchFamily="34" charset="0"/>
        <a:buChar char="-"/>
        <a:tabLst/>
        <a:defRPr sz="1800" kern="1200">
          <a:solidFill>
            <a:schemeClr val="tx1">
              <a:lumMod val="75000"/>
              <a:lumOff val="25000"/>
            </a:schemeClr>
          </a:solidFill>
          <a:latin typeface="Lato" panose="020F0502020204030203" pitchFamily="34" charset="77"/>
          <a:ea typeface="+mn-ea"/>
          <a:cs typeface="+mn-cs"/>
        </a:defRPr>
      </a:lvl3pPr>
      <a:lvl4pPr marL="685800" indent="-166688" algn="l" defTabSz="914377" rtl="0" eaLnBrk="1" latinLnBrk="0" hangingPunct="1">
        <a:lnSpc>
          <a:spcPct val="100000"/>
        </a:lnSpc>
        <a:spcBef>
          <a:spcPts val="0"/>
        </a:spcBef>
        <a:buClr>
          <a:srgbClr val="8C1515"/>
        </a:buClr>
        <a:buSzPct val="12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4pPr>
      <a:lvl5pPr marL="855663" indent="-169863" algn="l" defTabSz="914377" rtl="0" eaLnBrk="1" latinLnBrk="0" hangingPunct="1">
        <a:lnSpc>
          <a:spcPct val="100000"/>
        </a:lnSpc>
        <a:spcBef>
          <a:spcPts val="0"/>
        </a:spcBef>
        <a:buClr>
          <a:srgbClr val="8C1515"/>
        </a:buClr>
        <a:buSzPct val="120000"/>
        <a:buFont typeface="Lato" panose="020F0502020204030203" pitchFamily="34" charset="0"/>
        <a:buChar char="-"/>
        <a:tabLst/>
        <a:defRPr sz="1600" b="0" i="1" kern="1200">
          <a:solidFill>
            <a:schemeClr val="tx1">
              <a:lumMod val="75000"/>
              <a:lumOff val="25000"/>
            </a:schemeClr>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408">
          <p15:clr>
            <a:srgbClr val="F26B43"/>
          </p15:clr>
        </p15:guide>
        <p15:guide id="3" orient="horz" pos="1104">
          <p15:clr>
            <a:srgbClr val="F26B43"/>
          </p15:clr>
        </p15:guide>
        <p15:guide id="4" orient="horz" pos="1464">
          <p15:clr>
            <a:srgbClr val="F26B43"/>
          </p15:clr>
        </p15:guide>
        <p15:guide id="5" pos="3840">
          <p15:clr>
            <a:srgbClr val="F26B43"/>
          </p15:clr>
        </p15:guide>
        <p15:guide id="6" pos="504">
          <p15:clr>
            <a:srgbClr val="F26B43"/>
          </p15:clr>
        </p15:guide>
        <p15:guide id="7" pos="7152">
          <p15:clr>
            <a:srgbClr val="F26B43"/>
          </p15:clr>
        </p15:guide>
        <p15:guide id="8" orient="horz" pos="3984">
          <p15:clr>
            <a:srgbClr val="F26B43"/>
          </p15:clr>
        </p15:guide>
        <p15:guide id="9" orient="horz" pos="4128">
          <p15:clr>
            <a:srgbClr val="F26B43"/>
          </p15:clr>
        </p15:guide>
        <p15:guide id="10" orient="horz" pos="3816">
          <p15:clr>
            <a:srgbClr val="F26B43"/>
          </p15:clr>
        </p15:guide>
        <p15:guide id="11" pos="4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dirty="0"/>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400" dirty="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800100" y="6282824"/>
            <a:ext cx="6686550"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a:t>Oppenheimer Science and Energy Leadership Program SLAC Visit, July 13, 2023</a:t>
            </a:r>
            <a:endParaRPr lang="en-US" dirty="0"/>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Tree>
    <p:extLst>
      <p:ext uri="{BB962C8B-B14F-4D97-AF65-F5344CB8AC3E}">
        <p14:creationId xmlns:p14="http://schemas.microsoft.com/office/powerpoint/2010/main" val="96544330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hd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93/rpd/ncw325"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hyperlink" Target="https://slac.sharepoint.com/sites/ESH/rp/fo/Procedures/Forms/AllItems.aspx?sortField=LinkFilename&amp;isAscending=true&amp;viewid=72194797%2Dd0f2%2D4e58%2Db84c%2Dc0a76c5bcbfa"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5EAE7E-3920-099F-4F6F-726828DEA113}"/>
              </a:ext>
            </a:extLst>
          </p:cNvPr>
          <p:cNvSpPr>
            <a:spLocks noGrp="1"/>
          </p:cNvSpPr>
          <p:nvPr>
            <p:ph type="body" sz="quarter" idx="10"/>
          </p:nvPr>
        </p:nvSpPr>
        <p:spPr>
          <a:xfrm>
            <a:off x="800098" y="424426"/>
            <a:ext cx="7794139" cy="2246574"/>
          </a:xfrm>
        </p:spPr>
        <p:txBody>
          <a:bodyPr>
            <a:normAutofit/>
          </a:bodyPr>
          <a:lstStyle/>
          <a:p>
            <a:r>
              <a:rPr lang="en-US" sz="3600" dirty="0"/>
              <a:t>SLAC RGD Program under DOE Order 420.2D</a:t>
            </a:r>
          </a:p>
        </p:txBody>
      </p:sp>
      <p:sp>
        <p:nvSpPr>
          <p:cNvPr id="6" name="Text Placeholder 5">
            <a:extLst>
              <a:ext uri="{FF2B5EF4-FFF2-40B4-BE49-F238E27FC236}">
                <a16:creationId xmlns:a16="http://schemas.microsoft.com/office/drawing/2014/main" id="{56E24371-5926-7C6E-A8C7-B0B9AB97B2A1}"/>
              </a:ext>
            </a:extLst>
          </p:cNvPr>
          <p:cNvSpPr>
            <a:spLocks noGrp="1"/>
          </p:cNvSpPr>
          <p:nvPr>
            <p:ph type="body" sz="quarter" idx="11"/>
          </p:nvPr>
        </p:nvSpPr>
        <p:spPr>
          <a:xfrm>
            <a:off x="800099" y="3357413"/>
            <a:ext cx="9588891" cy="505405"/>
          </a:xfrm>
        </p:spPr>
        <p:txBody>
          <a:bodyPr/>
          <a:lstStyle/>
          <a:p>
            <a:r>
              <a:rPr lang="en-US" dirty="0"/>
              <a:t>DOE Accelerator Safety Workshop</a:t>
            </a:r>
          </a:p>
          <a:p>
            <a:r>
              <a:rPr lang="en-US" dirty="0"/>
              <a:t>October 10, 2024</a:t>
            </a:r>
          </a:p>
        </p:txBody>
      </p:sp>
      <p:sp>
        <p:nvSpPr>
          <p:cNvPr id="7" name="Text Placeholder 6">
            <a:extLst>
              <a:ext uri="{FF2B5EF4-FFF2-40B4-BE49-F238E27FC236}">
                <a16:creationId xmlns:a16="http://schemas.microsoft.com/office/drawing/2014/main" id="{A9FF312C-BDB4-DA6A-A2DB-5B17DFD9BAF1}"/>
              </a:ext>
            </a:extLst>
          </p:cNvPr>
          <p:cNvSpPr>
            <a:spLocks noGrp="1"/>
          </p:cNvSpPr>
          <p:nvPr>
            <p:ph type="body" sz="quarter" idx="12"/>
          </p:nvPr>
        </p:nvSpPr>
        <p:spPr>
          <a:xfrm>
            <a:off x="800099" y="4328006"/>
            <a:ext cx="9223131" cy="416343"/>
          </a:xfrm>
        </p:spPr>
        <p:txBody>
          <a:bodyPr/>
          <a:lstStyle/>
          <a:p>
            <a:r>
              <a:rPr lang="en-US" dirty="0"/>
              <a:t>Ryan Ford</a:t>
            </a:r>
          </a:p>
          <a:p>
            <a:r>
              <a:rPr lang="en-US" dirty="0"/>
              <a:t>Health Physicist</a:t>
            </a:r>
            <a:br>
              <a:rPr lang="en-US" dirty="0"/>
            </a:br>
            <a:r>
              <a:rPr lang="en-US" dirty="0"/>
              <a:t>Radiation Protection Deputy Department Head</a:t>
            </a:r>
          </a:p>
          <a:p>
            <a:r>
              <a:rPr lang="en-US" dirty="0"/>
              <a:t>SLAC National Accelerator Laboratory</a:t>
            </a:r>
          </a:p>
          <a:p>
            <a:endParaRPr lang="en-US" dirty="0"/>
          </a:p>
        </p:txBody>
      </p:sp>
      <p:sp>
        <p:nvSpPr>
          <p:cNvPr id="3" name="Slide Number Placeholder 2">
            <a:extLst>
              <a:ext uri="{FF2B5EF4-FFF2-40B4-BE49-F238E27FC236}">
                <a16:creationId xmlns:a16="http://schemas.microsoft.com/office/drawing/2014/main" id="{CBFC1EA6-E952-BC87-BFC6-C4EBD7F9052D}"/>
              </a:ext>
            </a:extLst>
          </p:cNvPr>
          <p:cNvSpPr>
            <a:spLocks noGrp="1"/>
          </p:cNvSpPr>
          <p:nvPr>
            <p:ph type="sldNum" sz="quarter" idx="4294967295"/>
          </p:nvPr>
        </p:nvSpPr>
        <p:spPr>
          <a:xfrm>
            <a:off x="11506200" y="6580188"/>
            <a:ext cx="685800" cy="277812"/>
          </a:xfrm>
          <a:prstGeom prst="rect">
            <a:avLst/>
          </a:prstGeom>
        </p:spPr>
        <p:txBody>
          <a:bodyPr/>
          <a:lstStyle/>
          <a:p>
            <a:fld id="{52B60363-7E9F-BF4A-894A-A30319D3939A}" type="slidenum">
              <a:rPr lang="en-US" smtClean="0"/>
              <a:pPr/>
              <a:t>1</a:t>
            </a:fld>
            <a:endParaRPr lang="en-US" dirty="0"/>
          </a:p>
        </p:txBody>
      </p:sp>
    </p:spTree>
    <p:extLst>
      <p:ext uri="{BB962C8B-B14F-4D97-AF65-F5344CB8AC3E}">
        <p14:creationId xmlns:p14="http://schemas.microsoft.com/office/powerpoint/2010/main" val="101249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9650B-92A1-F3B1-D754-7748D515AD51}"/>
              </a:ext>
            </a:extLst>
          </p:cNvPr>
          <p:cNvSpPr>
            <a:spLocks noGrp="1"/>
          </p:cNvSpPr>
          <p:nvPr>
            <p:ph type="title"/>
          </p:nvPr>
        </p:nvSpPr>
        <p:spPr/>
        <p:txBody>
          <a:bodyPr/>
          <a:lstStyle/>
          <a:p>
            <a:r>
              <a:rPr lang="en-US" dirty="0"/>
              <a:t>Devices which required additional consideration</a:t>
            </a:r>
          </a:p>
        </p:txBody>
      </p:sp>
      <p:sp>
        <p:nvSpPr>
          <p:cNvPr id="6" name="Text Placeholder 5">
            <a:extLst>
              <a:ext uri="{FF2B5EF4-FFF2-40B4-BE49-F238E27FC236}">
                <a16:creationId xmlns:a16="http://schemas.microsoft.com/office/drawing/2014/main" id="{6685D7E5-4099-4921-F544-959CFC51885B}"/>
              </a:ext>
            </a:extLst>
          </p:cNvPr>
          <p:cNvSpPr>
            <a:spLocks noGrp="1"/>
          </p:cNvSpPr>
          <p:nvPr>
            <p:ph type="body" sz="quarter" idx="16"/>
          </p:nvPr>
        </p:nvSpPr>
        <p:spPr/>
        <p:txBody>
          <a:bodyPr/>
          <a:lstStyle/>
          <a:p>
            <a:r>
              <a:rPr lang="en-US" dirty="0"/>
              <a:t>Klystrons in accelerators are managed with the accelerator, SAD was revised. ~160 in LAF</a:t>
            </a:r>
          </a:p>
          <a:p>
            <a:r>
              <a:rPr lang="en-US" dirty="0"/>
              <a:t>Klystrons in the Test Lab remain as RGD and managed under procedures (ISM including TL procedures, and RGD Program Manual).  ~8 test stands in various stages of use including window testing and gallery returns.</a:t>
            </a:r>
          </a:p>
          <a:p>
            <a:r>
              <a:rPr lang="en-US" dirty="0"/>
              <a:t>Matter in Extreme Conditions (MEC, changed to accelerator from RGD)</a:t>
            </a:r>
          </a:p>
          <a:p>
            <a:pPr marL="752475" lvl="1" indent="-285750"/>
            <a:r>
              <a:rPr lang="en-US" dirty="0"/>
              <a:t>Originally considered a room-sized accelerator under the previous Order (420.2C Exemption).</a:t>
            </a:r>
          </a:p>
          <a:p>
            <a:pPr marL="752475" lvl="1" indent="-285750"/>
            <a:r>
              <a:rPr lang="en-US" dirty="0"/>
              <a:t>Previously authorized via Radiation Generating Device Authorization Sheet (RGDAS).  Now part of a SAD/ASE and authorized via Beam Authorization Sheet (BAS).</a:t>
            </a:r>
          </a:p>
          <a:p>
            <a:pPr marL="752475" lvl="1" indent="-285750"/>
            <a:r>
              <a:rPr lang="en-US" dirty="0"/>
              <a:t>Energy increased from &lt; 10 MeV to &gt; 10 MeV with a high power BAS.  LAF ASE covers MEC high power.  USI was issued to cover this new mode of operation.</a:t>
            </a:r>
          </a:p>
          <a:p>
            <a:r>
              <a:rPr lang="en-US" dirty="0"/>
              <a:t>ASTA &lt; 10 MeV but managed as accelerator</a:t>
            </a:r>
          </a:p>
          <a:p>
            <a:pPr marL="752475" lvl="1" indent="-285750"/>
            <a:r>
              <a:rPr lang="en-US" dirty="0"/>
              <a:t>Complexity, interlocked, provide consistency with other accelerators site wide.</a:t>
            </a:r>
          </a:p>
          <a:p>
            <a:pPr marL="752475" lvl="1" indent="-285750"/>
            <a:r>
              <a:rPr lang="en-US" dirty="0"/>
              <a:t>SAD and ASE was revised (LCLS) to include ASTA.</a:t>
            </a:r>
          </a:p>
          <a:p>
            <a:pPr marL="752475" lvl="1" indent="-285750"/>
            <a:endParaRPr lang="en-US" dirty="0"/>
          </a:p>
          <a:p>
            <a:pPr marL="752475" lvl="1" indent="-285750"/>
            <a:endParaRPr lang="en-US" dirty="0"/>
          </a:p>
        </p:txBody>
      </p:sp>
      <p:pic>
        <p:nvPicPr>
          <p:cNvPr id="3" name="Picture 2">
            <a:extLst>
              <a:ext uri="{FF2B5EF4-FFF2-40B4-BE49-F238E27FC236}">
                <a16:creationId xmlns:a16="http://schemas.microsoft.com/office/drawing/2014/main" id="{75B0AB28-D8BA-00AD-3C47-1090D79C76F8}"/>
              </a:ext>
            </a:extLst>
          </p:cNvPr>
          <p:cNvPicPr>
            <a:picLocks noChangeAspect="1"/>
          </p:cNvPicPr>
          <p:nvPr/>
        </p:nvPicPr>
        <p:blipFill>
          <a:blip r:embed="rId2"/>
          <a:stretch>
            <a:fillRect/>
          </a:stretch>
        </p:blipFill>
        <p:spPr>
          <a:xfrm>
            <a:off x="6076950" y="6043555"/>
            <a:ext cx="5141370" cy="814445"/>
          </a:xfrm>
          <a:prstGeom prst="rect">
            <a:avLst/>
          </a:prstGeom>
        </p:spPr>
      </p:pic>
      <p:sp>
        <p:nvSpPr>
          <p:cNvPr id="7" name="Text Placeholder 6">
            <a:extLst>
              <a:ext uri="{FF2B5EF4-FFF2-40B4-BE49-F238E27FC236}">
                <a16:creationId xmlns:a16="http://schemas.microsoft.com/office/drawing/2014/main" id="{B0036B35-85A7-6C06-D37C-2955285CCFA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747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03701-AD21-FE6E-8A88-7DE53F7F6CC5}"/>
              </a:ext>
            </a:extLst>
          </p:cNvPr>
          <p:cNvSpPr>
            <a:spLocks noGrp="1"/>
          </p:cNvSpPr>
          <p:nvPr>
            <p:ph type="title"/>
          </p:nvPr>
        </p:nvSpPr>
        <p:spPr/>
        <p:txBody>
          <a:bodyPr/>
          <a:lstStyle/>
          <a:p>
            <a:r>
              <a:rPr lang="en-US" dirty="0">
                <a:latin typeface="Arial"/>
                <a:cs typeface="Arial"/>
              </a:rPr>
              <a:t>MEC Short-Pulse Laser Facility in LCLS Hutch 6</a:t>
            </a:r>
            <a:endParaRPr lang="en-US" dirty="0"/>
          </a:p>
        </p:txBody>
      </p:sp>
      <p:sp>
        <p:nvSpPr>
          <p:cNvPr id="5" name="Footer Placeholder 4">
            <a:extLst>
              <a:ext uri="{FF2B5EF4-FFF2-40B4-BE49-F238E27FC236}">
                <a16:creationId xmlns:a16="http://schemas.microsoft.com/office/drawing/2014/main" id="{E242CBE1-9F5F-EC09-480E-B6ED034A49FB}"/>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408F4582-273D-0FE3-394F-BB3426611C35}"/>
              </a:ext>
            </a:extLst>
          </p:cNvPr>
          <p:cNvSpPr>
            <a:spLocks noGrp="1"/>
          </p:cNvSpPr>
          <p:nvPr>
            <p:ph type="sldNum" sz="quarter" idx="4"/>
          </p:nvPr>
        </p:nvSpPr>
        <p:spPr/>
        <p:txBody>
          <a:bodyPr/>
          <a:lstStyle/>
          <a:p>
            <a:fld id="{52B60363-7E9F-BF4A-894A-A30319D3939A}" type="slidenum">
              <a:rPr lang="en-US" smtClean="0"/>
              <a:pPr/>
              <a:t>11</a:t>
            </a:fld>
            <a:endParaRPr lang="en-US"/>
          </a:p>
        </p:txBody>
      </p:sp>
      <p:pic>
        <p:nvPicPr>
          <p:cNvPr id="42" name="Picture 2" descr="C:\Users\bauerj\Desktop\Picture1.png">
            <a:extLst>
              <a:ext uri="{FF2B5EF4-FFF2-40B4-BE49-F238E27FC236}">
                <a16:creationId xmlns:a16="http://schemas.microsoft.com/office/drawing/2014/main" id="{BCDDED47-3223-F18E-3210-88224E050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636" y="1445675"/>
            <a:ext cx="6704488" cy="450494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DA1E87CF-3ACF-C8FB-23D1-A781EC2457CC}"/>
              </a:ext>
            </a:extLst>
          </p:cNvPr>
          <p:cNvCxnSpPr/>
          <p:nvPr/>
        </p:nvCxnSpPr>
        <p:spPr>
          <a:xfrm flipH="1">
            <a:off x="3204714" y="4393409"/>
            <a:ext cx="2715370" cy="174133"/>
          </a:xfrm>
          <a:prstGeom prst="line">
            <a:avLst/>
          </a:prstGeom>
          <a:ln w="38100">
            <a:solidFill>
              <a:srgbClr val="00B05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1666059B-4F37-D6BD-A5BA-7359D9745345}"/>
              </a:ext>
            </a:extLst>
          </p:cNvPr>
          <p:cNvSpPr>
            <a:spLocks noChangeAspect="1"/>
          </p:cNvSpPr>
          <p:nvPr/>
        </p:nvSpPr>
        <p:spPr>
          <a:xfrm>
            <a:off x="5170900" y="4347165"/>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9173BFB-2AA3-86AD-D868-C7AEE2FC1F05}"/>
              </a:ext>
            </a:extLst>
          </p:cNvPr>
          <p:cNvSpPr>
            <a:spLocks noChangeAspect="1"/>
          </p:cNvSpPr>
          <p:nvPr/>
        </p:nvSpPr>
        <p:spPr>
          <a:xfrm>
            <a:off x="3147917" y="4457513"/>
            <a:ext cx="152400" cy="152400"/>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C407116-4F71-347D-9A1C-0EF50B382E98}"/>
              </a:ext>
            </a:extLst>
          </p:cNvPr>
          <p:cNvSpPr>
            <a:spLocks noChangeAspect="1"/>
          </p:cNvSpPr>
          <p:nvPr/>
        </p:nvSpPr>
        <p:spPr>
          <a:xfrm>
            <a:off x="4862527" y="4362811"/>
            <a:ext cx="152400" cy="1524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880E9F3-3A98-AA69-F29F-B3368A59CBC5}"/>
              </a:ext>
            </a:extLst>
          </p:cNvPr>
          <p:cNvSpPr>
            <a:spLocks noChangeAspect="1"/>
          </p:cNvSpPr>
          <p:nvPr/>
        </p:nvSpPr>
        <p:spPr>
          <a:xfrm>
            <a:off x="4349005" y="2775546"/>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39CCB6-AF2B-8280-22CD-A7B5744B7940}"/>
              </a:ext>
            </a:extLst>
          </p:cNvPr>
          <p:cNvSpPr>
            <a:spLocks noChangeAspect="1"/>
          </p:cNvSpPr>
          <p:nvPr/>
        </p:nvSpPr>
        <p:spPr>
          <a:xfrm>
            <a:off x="8817588" y="1669766"/>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1">
            <a:extLst>
              <a:ext uri="{FF2B5EF4-FFF2-40B4-BE49-F238E27FC236}">
                <a16:creationId xmlns:a16="http://schemas.microsoft.com/office/drawing/2014/main" id="{29F55650-4F86-D9B3-9AA3-F9F524250AF4}"/>
              </a:ext>
            </a:extLst>
          </p:cNvPr>
          <p:cNvSpPr txBox="1">
            <a:spLocks/>
          </p:cNvSpPr>
          <p:nvPr/>
        </p:nvSpPr>
        <p:spPr bwMode="auto">
          <a:xfrm>
            <a:off x="2911611" y="4689326"/>
            <a:ext cx="1186492" cy="33145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kern="0" dirty="0">
                <a:solidFill>
                  <a:srgbClr val="3333FF"/>
                </a:solidFill>
              </a:rPr>
              <a:t>Attenuator</a:t>
            </a:r>
            <a:endParaRPr lang="en-US" sz="2000" kern="0" dirty="0"/>
          </a:p>
        </p:txBody>
      </p:sp>
      <p:sp>
        <p:nvSpPr>
          <p:cNvPr id="50" name="Content Placeholder 1">
            <a:extLst>
              <a:ext uri="{FF2B5EF4-FFF2-40B4-BE49-F238E27FC236}">
                <a16:creationId xmlns:a16="http://schemas.microsoft.com/office/drawing/2014/main" id="{D5C43374-2F2E-4B22-AC03-328529D2E589}"/>
              </a:ext>
            </a:extLst>
          </p:cNvPr>
          <p:cNvSpPr txBox="1">
            <a:spLocks/>
          </p:cNvSpPr>
          <p:nvPr/>
        </p:nvSpPr>
        <p:spPr bwMode="auto">
          <a:xfrm>
            <a:off x="4645120" y="4546961"/>
            <a:ext cx="1127760" cy="52417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600" kern="0" dirty="0">
                <a:solidFill>
                  <a:srgbClr val="0000FF"/>
                </a:solidFill>
              </a:rPr>
              <a:t>Two Stoppers</a:t>
            </a:r>
          </a:p>
          <a:p>
            <a:pPr marL="640080" lvl="1" indent="0">
              <a:buNone/>
            </a:pPr>
            <a:endParaRPr lang="en-US" sz="2000" kern="0" dirty="0"/>
          </a:p>
        </p:txBody>
      </p:sp>
      <p:sp>
        <p:nvSpPr>
          <p:cNvPr id="51" name="Oval 50">
            <a:extLst>
              <a:ext uri="{FF2B5EF4-FFF2-40B4-BE49-F238E27FC236}">
                <a16:creationId xmlns:a16="http://schemas.microsoft.com/office/drawing/2014/main" id="{BB523FE8-7F3D-01BD-3192-45593308F154}"/>
              </a:ext>
            </a:extLst>
          </p:cNvPr>
          <p:cNvSpPr>
            <a:spLocks noChangeAspect="1"/>
          </p:cNvSpPr>
          <p:nvPr/>
        </p:nvSpPr>
        <p:spPr>
          <a:xfrm>
            <a:off x="5784921" y="3668238"/>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3A3CFA2-6EEE-6409-A730-C2275B47DFE2}"/>
              </a:ext>
            </a:extLst>
          </p:cNvPr>
          <p:cNvSpPr>
            <a:spLocks noChangeAspect="1"/>
          </p:cNvSpPr>
          <p:nvPr/>
        </p:nvSpPr>
        <p:spPr>
          <a:xfrm>
            <a:off x="6533214" y="4378051"/>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ontent Placeholder 1">
            <a:extLst>
              <a:ext uri="{FF2B5EF4-FFF2-40B4-BE49-F238E27FC236}">
                <a16:creationId xmlns:a16="http://schemas.microsoft.com/office/drawing/2014/main" id="{F8822785-9BCB-5946-D633-9D575E343A42}"/>
              </a:ext>
            </a:extLst>
          </p:cNvPr>
          <p:cNvSpPr txBox="1">
            <a:spLocks/>
          </p:cNvSpPr>
          <p:nvPr/>
        </p:nvSpPr>
        <p:spPr bwMode="auto">
          <a:xfrm>
            <a:off x="6674459" y="4244664"/>
            <a:ext cx="1082267" cy="73049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400" kern="0" dirty="0">
                <a:solidFill>
                  <a:srgbClr val="7030A0"/>
                </a:solidFill>
              </a:rPr>
              <a:t>Interlocked radiation monitor</a:t>
            </a:r>
          </a:p>
          <a:p>
            <a:pPr marL="640080" lvl="1" indent="0" algn="ctr">
              <a:buNone/>
            </a:pPr>
            <a:endParaRPr lang="en-US" sz="2000" kern="0" dirty="0"/>
          </a:p>
        </p:txBody>
      </p:sp>
      <p:sp>
        <p:nvSpPr>
          <p:cNvPr id="54" name="Content Placeholder 1">
            <a:extLst>
              <a:ext uri="{FF2B5EF4-FFF2-40B4-BE49-F238E27FC236}">
                <a16:creationId xmlns:a16="http://schemas.microsoft.com/office/drawing/2014/main" id="{1D177483-E6A2-F08B-A120-EA0E8AD4A9D7}"/>
              </a:ext>
            </a:extLst>
          </p:cNvPr>
          <p:cNvSpPr txBox="1">
            <a:spLocks/>
          </p:cNvSpPr>
          <p:nvPr/>
        </p:nvSpPr>
        <p:spPr bwMode="auto">
          <a:xfrm>
            <a:off x="9281097" y="3952002"/>
            <a:ext cx="991824" cy="50551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600" kern="0" dirty="0">
                <a:solidFill>
                  <a:srgbClr val="FF0000"/>
                </a:solidFill>
              </a:rPr>
              <a:t>H6 HPS</a:t>
            </a:r>
          </a:p>
          <a:p>
            <a:pPr marL="640080" lvl="1" indent="0">
              <a:buNone/>
            </a:pPr>
            <a:endParaRPr lang="en-US" sz="1600" kern="0" dirty="0">
              <a:solidFill>
                <a:srgbClr val="FF0000"/>
              </a:solidFill>
            </a:endParaRPr>
          </a:p>
        </p:txBody>
      </p:sp>
      <p:sp>
        <p:nvSpPr>
          <p:cNvPr id="55" name="Freeform 25">
            <a:extLst>
              <a:ext uri="{FF2B5EF4-FFF2-40B4-BE49-F238E27FC236}">
                <a16:creationId xmlns:a16="http://schemas.microsoft.com/office/drawing/2014/main" id="{0F97FDC0-759B-2500-3AB0-56D94D53A2AF}"/>
              </a:ext>
            </a:extLst>
          </p:cNvPr>
          <p:cNvSpPr/>
          <p:nvPr/>
        </p:nvSpPr>
        <p:spPr>
          <a:xfrm flipV="1">
            <a:off x="2430941" y="1570038"/>
            <a:ext cx="6050623" cy="4380581"/>
          </a:xfrm>
          <a:custGeom>
            <a:avLst/>
            <a:gdLst>
              <a:gd name="connsiteX0" fmla="*/ 0 w 1333500"/>
              <a:gd name="connsiteY0" fmla="*/ 19050 h 809625"/>
              <a:gd name="connsiteX1" fmla="*/ 266700 w 1333500"/>
              <a:gd name="connsiteY1" fmla="*/ 809625 h 809625"/>
              <a:gd name="connsiteX2" fmla="*/ 1247775 w 1333500"/>
              <a:gd name="connsiteY2" fmla="*/ 723900 h 809625"/>
              <a:gd name="connsiteX3" fmla="*/ 1333500 w 1333500"/>
              <a:gd name="connsiteY3" fmla="*/ 190500 h 809625"/>
              <a:gd name="connsiteX4" fmla="*/ 381000 w 1333500"/>
              <a:gd name="connsiteY4" fmla="*/ 0 h 809625"/>
              <a:gd name="connsiteX0" fmla="*/ 0 w 1333500"/>
              <a:gd name="connsiteY0" fmla="*/ 155 h 790730"/>
              <a:gd name="connsiteX1" fmla="*/ 266700 w 1333500"/>
              <a:gd name="connsiteY1" fmla="*/ 790730 h 790730"/>
              <a:gd name="connsiteX2" fmla="*/ 1247775 w 1333500"/>
              <a:gd name="connsiteY2" fmla="*/ 705005 h 790730"/>
              <a:gd name="connsiteX3" fmla="*/ 1333500 w 1333500"/>
              <a:gd name="connsiteY3" fmla="*/ 171605 h 790730"/>
              <a:gd name="connsiteX4" fmla="*/ 1215665 w 1333500"/>
              <a:gd name="connsiteY4" fmla="*/ 0 h 790730"/>
              <a:gd name="connsiteX0" fmla="*/ 0 w 1333500"/>
              <a:gd name="connsiteY0" fmla="*/ 155 h 790730"/>
              <a:gd name="connsiteX1" fmla="*/ 266700 w 1333500"/>
              <a:gd name="connsiteY1" fmla="*/ 790730 h 790730"/>
              <a:gd name="connsiteX2" fmla="*/ 633069 w 1333500"/>
              <a:gd name="connsiteY2" fmla="*/ 765125 h 790730"/>
              <a:gd name="connsiteX3" fmla="*/ 1333500 w 1333500"/>
              <a:gd name="connsiteY3" fmla="*/ 171605 h 790730"/>
              <a:gd name="connsiteX4" fmla="*/ 1215665 w 1333500"/>
              <a:gd name="connsiteY4" fmla="*/ 0 h 790730"/>
              <a:gd name="connsiteX0" fmla="*/ 0 w 1215665"/>
              <a:gd name="connsiteY0" fmla="*/ 155 h 790730"/>
              <a:gd name="connsiteX1" fmla="*/ 266700 w 1215665"/>
              <a:gd name="connsiteY1" fmla="*/ 790730 h 790730"/>
              <a:gd name="connsiteX2" fmla="*/ 633069 w 1215665"/>
              <a:gd name="connsiteY2" fmla="*/ 765125 h 790730"/>
              <a:gd name="connsiteX3" fmla="*/ 1207809 w 1215665"/>
              <a:gd name="connsiteY3" fmla="*/ 771084 h 790730"/>
              <a:gd name="connsiteX4" fmla="*/ 1215665 w 1215665"/>
              <a:gd name="connsiteY4" fmla="*/ 0 h 790730"/>
              <a:gd name="connsiteX0" fmla="*/ 0 w 1215665"/>
              <a:gd name="connsiteY0" fmla="*/ 155 h 771084"/>
              <a:gd name="connsiteX1" fmla="*/ 408102 w 1215665"/>
              <a:gd name="connsiteY1" fmla="*/ 524486 h 771084"/>
              <a:gd name="connsiteX2" fmla="*/ 633069 w 1215665"/>
              <a:gd name="connsiteY2" fmla="*/ 765125 h 771084"/>
              <a:gd name="connsiteX3" fmla="*/ 1207809 w 1215665"/>
              <a:gd name="connsiteY3" fmla="*/ 771084 h 771084"/>
              <a:gd name="connsiteX4" fmla="*/ 1215665 w 1215665"/>
              <a:gd name="connsiteY4" fmla="*/ 0 h 771084"/>
              <a:gd name="connsiteX0" fmla="*/ 0 w 1215665"/>
              <a:gd name="connsiteY0" fmla="*/ 155 h 771084"/>
              <a:gd name="connsiteX1" fmla="*/ 408102 w 1215665"/>
              <a:gd name="connsiteY1" fmla="*/ 524486 h 771084"/>
              <a:gd name="connsiteX2" fmla="*/ 409182 w 1215665"/>
              <a:gd name="connsiteY2" fmla="*/ 770278 h 771084"/>
              <a:gd name="connsiteX3" fmla="*/ 1207809 w 1215665"/>
              <a:gd name="connsiteY3" fmla="*/ 771084 h 771084"/>
              <a:gd name="connsiteX4" fmla="*/ 1215665 w 1215665"/>
              <a:gd name="connsiteY4" fmla="*/ 0 h 771084"/>
              <a:gd name="connsiteX0" fmla="*/ 0 w 1247088"/>
              <a:gd name="connsiteY0" fmla="*/ 0 h 789824"/>
              <a:gd name="connsiteX1" fmla="*/ 439525 w 1247088"/>
              <a:gd name="connsiteY1" fmla="*/ 543226 h 789824"/>
              <a:gd name="connsiteX2" fmla="*/ 440605 w 1247088"/>
              <a:gd name="connsiteY2" fmla="*/ 789018 h 789824"/>
              <a:gd name="connsiteX3" fmla="*/ 1239232 w 1247088"/>
              <a:gd name="connsiteY3" fmla="*/ 789824 h 789824"/>
              <a:gd name="connsiteX4" fmla="*/ 1247088 w 1247088"/>
              <a:gd name="connsiteY4" fmla="*/ 18740 h 789824"/>
              <a:gd name="connsiteX0" fmla="*/ 18995 w 1266083"/>
              <a:gd name="connsiteY0" fmla="*/ 0 h 789824"/>
              <a:gd name="connsiteX1" fmla="*/ 24887 w 1266083"/>
              <a:gd name="connsiteY1" fmla="*/ 546661 h 789824"/>
              <a:gd name="connsiteX2" fmla="*/ 458520 w 1266083"/>
              <a:gd name="connsiteY2" fmla="*/ 543226 h 789824"/>
              <a:gd name="connsiteX3" fmla="*/ 459600 w 1266083"/>
              <a:gd name="connsiteY3" fmla="*/ 789018 h 789824"/>
              <a:gd name="connsiteX4" fmla="*/ 1258227 w 1266083"/>
              <a:gd name="connsiteY4" fmla="*/ 789824 h 789824"/>
              <a:gd name="connsiteX5" fmla="*/ 1266083 w 1266083"/>
              <a:gd name="connsiteY5" fmla="*/ 18740 h 789824"/>
              <a:gd name="connsiteX0" fmla="*/ 0 w 1247088"/>
              <a:gd name="connsiteY0" fmla="*/ 0 h 789824"/>
              <a:gd name="connsiteX1" fmla="*/ 5892 w 1247088"/>
              <a:gd name="connsiteY1" fmla="*/ 546661 h 789824"/>
              <a:gd name="connsiteX2" fmla="*/ 439525 w 1247088"/>
              <a:gd name="connsiteY2" fmla="*/ 543226 h 789824"/>
              <a:gd name="connsiteX3" fmla="*/ 440605 w 1247088"/>
              <a:gd name="connsiteY3" fmla="*/ 789018 h 789824"/>
              <a:gd name="connsiteX4" fmla="*/ 1239232 w 1247088"/>
              <a:gd name="connsiteY4" fmla="*/ 789824 h 789824"/>
              <a:gd name="connsiteX5" fmla="*/ 1247088 w 1247088"/>
              <a:gd name="connsiteY5" fmla="*/ 18740 h 789824"/>
              <a:gd name="connsiteX0" fmla="*/ 2582 w 1249670"/>
              <a:gd name="connsiteY0" fmla="*/ 0 h 789824"/>
              <a:gd name="connsiteX1" fmla="*/ 0 w 1249670"/>
              <a:gd name="connsiteY1" fmla="*/ 535546 h 789824"/>
              <a:gd name="connsiteX2" fmla="*/ 442107 w 1249670"/>
              <a:gd name="connsiteY2" fmla="*/ 543226 h 789824"/>
              <a:gd name="connsiteX3" fmla="*/ 443187 w 1249670"/>
              <a:gd name="connsiteY3" fmla="*/ 789018 h 789824"/>
              <a:gd name="connsiteX4" fmla="*/ 1241814 w 1249670"/>
              <a:gd name="connsiteY4" fmla="*/ 789824 h 789824"/>
              <a:gd name="connsiteX5" fmla="*/ 1249670 w 1249670"/>
              <a:gd name="connsiteY5" fmla="*/ 18740 h 789824"/>
              <a:gd name="connsiteX0" fmla="*/ 463 w 1247551"/>
              <a:gd name="connsiteY0" fmla="*/ 0 h 789824"/>
              <a:gd name="connsiteX1" fmla="*/ 0 w 1247551"/>
              <a:gd name="connsiteY1" fmla="*/ 541103 h 789824"/>
              <a:gd name="connsiteX2" fmla="*/ 439988 w 1247551"/>
              <a:gd name="connsiteY2" fmla="*/ 543226 h 789824"/>
              <a:gd name="connsiteX3" fmla="*/ 441068 w 1247551"/>
              <a:gd name="connsiteY3" fmla="*/ 789018 h 789824"/>
              <a:gd name="connsiteX4" fmla="*/ 1239695 w 1247551"/>
              <a:gd name="connsiteY4" fmla="*/ 789824 h 789824"/>
              <a:gd name="connsiteX5" fmla="*/ 1247551 w 1247551"/>
              <a:gd name="connsiteY5" fmla="*/ 18740 h 78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551" h="789824">
                <a:moveTo>
                  <a:pt x="463" y="0"/>
                </a:moveTo>
                <a:cubicBezTo>
                  <a:pt x="-398" y="178515"/>
                  <a:pt x="861" y="362588"/>
                  <a:pt x="0" y="541103"/>
                </a:cubicBezTo>
                <a:lnTo>
                  <a:pt x="439988" y="543226"/>
                </a:lnTo>
                <a:lnTo>
                  <a:pt x="441068" y="789018"/>
                </a:lnTo>
                <a:lnTo>
                  <a:pt x="1239695" y="789824"/>
                </a:lnTo>
                <a:cubicBezTo>
                  <a:pt x="1242314" y="532796"/>
                  <a:pt x="1244932" y="275768"/>
                  <a:pt x="1247551" y="18740"/>
                </a:cubicBezTo>
              </a:path>
            </a:pathLst>
          </a:custGeom>
          <a:no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1">
            <a:extLst>
              <a:ext uri="{FF2B5EF4-FFF2-40B4-BE49-F238E27FC236}">
                <a16:creationId xmlns:a16="http://schemas.microsoft.com/office/drawing/2014/main" id="{725BBD19-0E70-AF98-1953-271DD03039E0}"/>
              </a:ext>
            </a:extLst>
          </p:cNvPr>
          <p:cNvSpPr txBox="1">
            <a:spLocks/>
          </p:cNvSpPr>
          <p:nvPr/>
        </p:nvSpPr>
        <p:spPr bwMode="auto">
          <a:xfrm>
            <a:off x="9060778" y="2524526"/>
            <a:ext cx="1348304" cy="90447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600" b="1" kern="0" dirty="0">
                <a:solidFill>
                  <a:srgbClr val="C00000"/>
                </a:solidFill>
              </a:rPr>
              <a:t>Interlocked Access </a:t>
            </a:r>
            <a:br>
              <a:rPr lang="en-US" sz="1600" b="1" kern="0" dirty="0">
                <a:solidFill>
                  <a:srgbClr val="C00000"/>
                </a:solidFill>
              </a:rPr>
            </a:br>
            <a:r>
              <a:rPr lang="en-US" sz="1600" b="1" kern="0" dirty="0">
                <a:solidFill>
                  <a:srgbClr val="C00000"/>
                </a:solidFill>
              </a:rPr>
              <a:t>Control </a:t>
            </a:r>
            <a:br>
              <a:rPr lang="en-US" sz="1600" b="1" kern="0" dirty="0">
                <a:solidFill>
                  <a:srgbClr val="C00000"/>
                </a:solidFill>
              </a:rPr>
            </a:br>
            <a:r>
              <a:rPr lang="en-US" sz="1600" b="1" kern="0" dirty="0">
                <a:solidFill>
                  <a:srgbClr val="C00000"/>
                </a:solidFill>
              </a:rPr>
              <a:t>System</a:t>
            </a:r>
          </a:p>
          <a:p>
            <a:pPr marL="640080" lvl="1" indent="0">
              <a:buNone/>
            </a:pPr>
            <a:endParaRPr lang="en-US" sz="1600" kern="0" dirty="0"/>
          </a:p>
        </p:txBody>
      </p:sp>
      <p:sp>
        <p:nvSpPr>
          <p:cNvPr id="57" name="Content Placeholder 1">
            <a:extLst>
              <a:ext uri="{FF2B5EF4-FFF2-40B4-BE49-F238E27FC236}">
                <a16:creationId xmlns:a16="http://schemas.microsoft.com/office/drawing/2014/main" id="{3FEE1D77-EA25-5480-85D6-FC38963A8CC8}"/>
              </a:ext>
            </a:extLst>
          </p:cNvPr>
          <p:cNvSpPr txBox="1">
            <a:spLocks/>
          </p:cNvSpPr>
          <p:nvPr/>
        </p:nvSpPr>
        <p:spPr bwMode="auto">
          <a:xfrm>
            <a:off x="5401597" y="2895368"/>
            <a:ext cx="1082267" cy="73049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400" kern="0" dirty="0">
                <a:solidFill>
                  <a:srgbClr val="7030A0"/>
                </a:solidFill>
              </a:rPr>
              <a:t>Interlocked radiation monitor</a:t>
            </a:r>
          </a:p>
        </p:txBody>
      </p:sp>
      <p:sp>
        <p:nvSpPr>
          <p:cNvPr id="58" name="TextBox 57">
            <a:extLst>
              <a:ext uri="{FF2B5EF4-FFF2-40B4-BE49-F238E27FC236}">
                <a16:creationId xmlns:a16="http://schemas.microsoft.com/office/drawing/2014/main" id="{6AD147BF-4464-736A-A658-275883AA4A64}"/>
              </a:ext>
            </a:extLst>
          </p:cNvPr>
          <p:cNvSpPr txBox="1"/>
          <p:nvPr/>
        </p:nvSpPr>
        <p:spPr>
          <a:xfrm>
            <a:off x="1676400" y="2050121"/>
            <a:ext cx="2274460" cy="738664"/>
          </a:xfrm>
          <a:prstGeom prst="rect">
            <a:avLst/>
          </a:prstGeom>
          <a:noFill/>
        </p:spPr>
        <p:txBody>
          <a:bodyPr wrap="square" rtlCol="0">
            <a:spAutoFit/>
          </a:bodyPr>
          <a:lstStyle/>
          <a:p>
            <a:pPr marL="122238" lvl="1"/>
            <a:r>
              <a:rPr lang="en-US" sz="1400" b="1" dirty="0"/>
              <a:t>Maximum 1 J and 5 Hz</a:t>
            </a:r>
          </a:p>
          <a:p>
            <a:pPr marL="122238" lvl="1"/>
            <a:r>
              <a:rPr lang="en-US" sz="1400" b="1" dirty="0"/>
              <a:t>Can generate Radiation Area</a:t>
            </a:r>
          </a:p>
        </p:txBody>
      </p:sp>
      <p:sp>
        <p:nvSpPr>
          <p:cNvPr id="59" name="TextBox 58">
            <a:extLst>
              <a:ext uri="{FF2B5EF4-FFF2-40B4-BE49-F238E27FC236}">
                <a16:creationId xmlns:a16="http://schemas.microsoft.com/office/drawing/2014/main" id="{ABDB50A9-177C-664D-F23C-4453C9458CD1}"/>
              </a:ext>
            </a:extLst>
          </p:cNvPr>
          <p:cNvSpPr txBox="1"/>
          <p:nvPr/>
        </p:nvSpPr>
        <p:spPr>
          <a:xfrm>
            <a:off x="1676400" y="1280860"/>
            <a:ext cx="1968500" cy="738664"/>
          </a:xfrm>
          <a:prstGeom prst="rect">
            <a:avLst/>
          </a:prstGeom>
          <a:noFill/>
        </p:spPr>
        <p:txBody>
          <a:bodyPr wrap="square" rtlCol="0">
            <a:spAutoFit/>
          </a:bodyPr>
          <a:lstStyle/>
          <a:p>
            <a:pPr marL="122238" lvl="1"/>
            <a:r>
              <a:rPr lang="en-US" sz="1400" b="1" dirty="0"/>
              <a:t>1 J in 40 fs, maximum intensity up to ~10</a:t>
            </a:r>
            <a:r>
              <a:rPr lang="en-US" sz="1400" b="1" baseline="30000" dirty="0"/>
              <a:t>20</a:t>
            </a:r>
            <a:r>
              <a:rPr lang="en-US" sz="1400" b="1" dirty="0"/>
              <a:t> W/cm</a:t>
            </a:r>
            <a:r>
              <a:rPr lang="en-US" sz="1400" b="1" baseline="30000" dirty="0"/>
              <a:t>2</a:t>
            </a:r>
          </a:p>
        </p:txBody>
      </p:sp>
      <p:sp>
        <p:nvSpPr>
          <p:cNvPr id="60" name="Content Placeholder 1">
            <a:extLst>
              <a:ext uri="{FF2B5EF4-FFF2-40B4-BE49-F238E27FC236}">
                <a16:creationId xmlns:a16="http://schemas.microsoft.com/office/drawing/2014/main" id="{72DDE9F3-46F4-A175-F859-3598311977CB}"/>
              </a:ext>
            </a:extLst>
          </p:cNvPr>
          <p:cNvSpPr txBox="1">
            <a:spLocks/>
          </p:cNvSpPr>
          <p:nvPr/>
        </p:nvSpPr>
        <p:spPr bwMode="auto">
          <a:xfrm>
            <a:off x="3950861" y="6089656"/>
            <a:ext cx="3306557" cy="668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1800" kern="0" dirty="0"/>
              <a:t>Local shielding that is experiment dependent</a:t>
            </a:r>
            <a:endParaRPr lang="en-US" sz="1400" kern="0" dirty="0"/>
          </a:p>
        </p:txBody>
      </p:sp>
    </p:spTree>
    <p:extLst>
      <p:ext uri="{BB962C8B-B14F-4D97-AF65-F5344CB8AC3E}">
        <p14:creationId xmlns:p14="http://schemas.microsoft.com/office/powerpoint/2010/main" val="64270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P spid="55" grpId="0" animBg="1"/>
      <p:bldP spid="56" grpId="0" animBg="1"/>
      <p:bldP spid="57" grpId="0" animBg="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8ADDA-D1B7-117E-8886-1FCF86BA5AAE}"/>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8182898A-1654-C6B9-99B2-9C6E208D32FD}"/>
              </a:ext>
            </a:extLst>
          </p:cNvPr>
          <p:cNvSpPr>
            <a:spLocks noGrp="1"/>
          </p:cNvSpPr>
          <p:nvPr>
            <p:ph type="title"/>
          </p:nvPr>
        </p:nvSpPr>
        <p:spPr/>
        <p:txBody>
          <a:bodyPr/>
          <a:lstStyle/>
          <a:p>
            <a:r>
              <a:rPr lang="en-US" dirty="0"/>
              <a:t>Conclusions</a:t>
            </a:r>
          </a:p>
        </p:txBody>
      </p:sp>
      <p:sp>
        <p:nvSpPr>
          <p:cNvPr id="4" name="Text Placeholder 3">
            <a:extLst>
              <a:ext uri="{FF2B5EF4-FFF2-40B4-BE49-F238E27FC236}">
                <a16:creationId xmlns:a16="http://schemas.microsoft.com/office/drawing/2014/main" id="{49F20A7E-9BF4-3D08-8AF4-505B8F10CC73}"/>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SLAC manages accelerators ≤ 10 MeV as Radiation Generating Devices, using the RGD PM as part of the Integrated Safety Management Plan.  Some exceptions apply.</a:t>
            </a:r>
          </a:p>
          <a:p>
            <a:pPr marL="285750" indent="-285750">
              <a:buFont typeface="Arial" panose="020B0604020202020204" pitchFamily="34" charset="0"/>
              <a:buChar char="•"/>
            </a:pPr>
            <a:r>
              <a:rPr lang="en-US" dirty="0"/>
              <a:t>SLAC has approximately 30 active RGDs most of which are low-hazard (commercially available and off the shelf, no measurable radiation outside of the enclosure).</a:t>
            </a:r>
          </a:p>
          <a:p>
            <a:pPr marL="285750" indent="-285750">
              <a:buFont typeface="Arial" panose="020B0604020202020204" pitchFamily="34" charset="0"/>
              <a:buChar char="•"/>
            </a:pPr>
            <a:r>
              <a:rPr lang="en-US" dirty="0"/>
              <a:t>RGDs are classified as I – V depending on hazard level, and consistent with area classification definitions (Controlled Area/CA, Radiologically Controlled Area/RCA, Radiation Area/RA, etc.).  </a:t>
            </a:r>
          </a:p>
          <a:p>
            <a:pPr marL="285750" indent="-285750">
              <a:buFont typeface="Arial" panose="020B0604020202020204" pitchFamily="34" charset="0"/>
              <a:buChar char="•"/>
            </a:pPr>
            <a:r>
              <a:rPr lang="en-US" dirty="0"/>
              <a:t>A graded approach was used to determine controls to mitigate the hazards, and the controls are tabulated in the RGD PM.</a:t>
            </a:r>
          </a:p>
          <a:p>
            <a:pPr marL="285750" indent="-285750">
              <a:buFont typeface="Arial" panose="020B0604020202020204" pitchFamily="34" charset="0"/>
              <a:buChar char="•"/>
            </a:pPr>
            <a:r>
              <a:rPr lang="en-US" dirty="0"/>
              <a:t>RGDs are authorized using a Radiation Generating Device Authorization Sheet that is normally re-issued annually.  An exception may be an experiment with a duration less than 1 year.</a:t>
            </a:r>
          </a:p>
        </p:txBody>
      </p:sp>
      <p:sp>
        <p:nvSpPr>
          <p:cNvPr id="5" name="Footer Placeholder 4">
            <a:extLst>
              <a:ext uri="{FF2B5EF4-FFF2-40B4-BE49-F238E27FC236}">
                <a16:creationId xmlns:a16="http://schemas.microsoft.com/office/drawing/2014/main" id="{2926BF15-DF5E-406E-3B21-898E7AA8C5D2}"/>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C0CACCF9-243E-E79D-FAF5-A343572AD246}"/>
              </a:ext>
            </a:extLst>
          </p:cNvPr>
          <p:cNvSpPr>
            <a:spLocks noGrp="1"/>
          </p:cNvSpPr>
          <p:nvPr>
            <p:ph type="sldNum" sz="quarter" idx="4"/>
          </p:nvPr>
        </p:nvSpPr>
        <p:spPr/>
        <p:txBody>
          <a:bodyPr/>
          <a:lstStyle/>
          <a:p>
            <a:fld id="{52B60363-7E9F-BF4A-894A-A30319D3939A}" type="slidenum">
              <a:rPr lang="en-US" smtClean="0"/>
              <a:pPr/>
              <a:t>12</a:t>
            </a:fld>
            <a:endParaRPr lang="en-US"/>
          </a:p>
        </p:txBody>
      </p:sp>
    </p:spTree>
    <p:extLst>
      <p:ext uri="{BB962C8B-B14F-4D97-AF65-F5344CB8AC3E}">
        <p14:creationId xmlns:p14="http://schemas.microsoft.com/office/powerpoint/2010/main" val="327073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EEB7F-BB32-059A-31A3-1B02AE75A2D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14F33F3B-19A0-3E2E-0ED7-3FE39448D21A}"/>
              </a:ext>
            </a:extLst>
          </p:cNvPr>
          <p:cNvSpPr>
            <a:spLocks noGrp="1"/>
          </p:cNvSpPr>
          <p:nvPr>
            <p:ph type="title"/>
          </p:nvPr>
        </p:nvSpPr>
        <p:spPr/>
        <p:txBody>
          <a:bodyPr/>
          <a:lstStyle/>
          <a:p>
            <a:r>
              <a:rPr lang="en-US" dirty="0"/>
              <a:t>Backup</a:t>
            </a:r>
          </a:p>
        </p:txBody>
      </p:sp>
      <p:sp>
        <p:nvSpPr>
          <p:cNvPr id="4" name="Text Placeholder 3">
            <a:extLst>
              <a:ext uri="{FF2B5EF4-FFF2-40B4-BE49-F238E27FC236}">
                <a16:creationId xmlns:a16="http://schemas.microsoft.com/office/drawing/2014/main" id="{C08095A9-F4B5-9CD6-EE51-A8141BFD239F}"/>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F1C22937-19DF-06B2-2913-798CB9EA8180}"/>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F68E6AAD-5240-DF3D-925B-2E452A546F60}"/>
              </a:ext>
            </a:extLst>
          </p:cNvPr>
          <p:cNvSpPr>
            <a:spLocks noGrp="1"/>
          </p:cNvSpPr>
          <p:nvPr>
            <p:ph type="sldNum" sz="quarter" idx="4"/>
          </p:nvPr>
        </p:nvSpPr>
        <p:spPr/>
        <p:txBody>
          <a:bodyPr/>
          <a:lstStyle/>
          <a:p>
            <a:fld id="{52B60363-7E9F-BF4A-894A-A30319D3939A}" type="slidenum">
              <a:rPr lang="en-US" smtClean="0"/>
              <a:pPr/>
              <a:t>13</a:t>
            </a:fld>
            <a:endParaRPr lang="en-US"/>
          </a:p>
        </p:txBody>
      </p:sp>
    </p:spTree>
    <p:extLst>
      <p:ext uri="{BB962C8B-B14F-4D97-AF65-F5344CB8AC3E}">
        <p14:creationId xmlns:p14="http://schemas.microsoft.com/office/powerpoint/2010/main" val="378924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3E2D7-D7DA-D6FF-7ACC-0885291502EB}"/>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329A0F4-16F9-8481-1074-FF268671F3D9}"/>
              </a:ext>
            </a:extLst>
          </p:cNvPr>
          <p:cNvSpPr>
            <a:spLocks noGrp="1"/>
          </p:cNvSpPr>
          <p:nvPr>
            <p:ph type="title"/>
          </p:nvPr>
        </p:nvSpPr>
        <p:spPr/>
        <p:txBody>
          <a:bodyPr/>
          <a:lstStyle/>
          <a:p>
            <a:r>
              <a:rPr lang="en-US" dirty="0"/>
              <a:t>Table 2 Excerpt</a:t>
            </a:r>
          </a:p>
        </p:txBody>
      </p:sp>
      <p:sp>
        <p:nvSpPr>
          <p:cNvPr id="4" name="Text Placeholder 3">
            <a:extLst>
              <a:ext uri="{FF2B5EF4-FFF2-40B4-BE49-F238E27FC236}">
                <a16:creationId xmlns:a16="http://schemas.microsoft.com/office/drawing/2014/main" id="{29DF134E-B7E0-1616-1B08-0B603CBCEC13}"/>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4CB29C18-08E8-7B1D-B7F0-E3D08B0B9C14}"/>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96A9F077-2478-B7AE-B154-51CA38C7CFBF}"/>
              </a:ext>
            </a:extLst>
          </p:cNvPr>
          <p:cNvSpPr>
            <a:spLocks noGrp="1"/>
          </p:cNvSpPr>
          <p:nvPr>
            <p:ph type="sldNum" sz="quarter" idx="4"/>
          </p:nvPr>
        </p:nvSpPr>
        <p:spPr/>
        <p:txBody>
          <a:bodyPr/>
          <a:lstStyle/>
          <a:p>
            <a:fld id="{52B60363-7E9F-BF4A-894A-A30319D3939A}" type="slidenum">
              <a:rPr lang="en-US" smtClean="0"/>
              <a:pPr/>
              <a:t>14</a:t>
            </a:fld>
            <a:endParaRPr lang="en-US"/>
          </a:p>
        </p:txBody>
      </p:sp>
      <p:pic>
        <p:nvPicPr>
          <p:cNvPr id="8" name="Picture 7">
            <a:extLst>
              <a:ext uri="{FF2B5EF4-FFF2-40B4-BE49-F238E27FC236}">
                <a16:creationId xmlns:a16="http://schemas.microsoft.com/office/drawing/2014/main" id="{59ACE8F9-E1B9-CDA6-1F9B-E75DB39CC64B}"/>
              </a:ext>
            </a:extLst>
          </p:cNvPr>
          <p:cNvPicPr>
            <a:picLocks noChangeAspect="1"/>
          </p:cNvPicPr>
          <p:nvPr/>
        </p:nvPicPr>
        <p:blipFill>
          <a:blip r:embed="rId2"/>
          <a:stretch>
            <a:fillRect/>
          </a:stretch>
        </p:blipFill>
        <p:spPr>
          <a:xfrm>
            <a:off x="380444" y="959676"/>
            <a:ext cx="10696922" cy="5362182"/>
          </a:xfrm>
          <a:prstGeom prst="rect">
            <a:avLst/>
          </a:prstGeom>
        </p:spPr>
      </p:pic>
    </p:spTree>
    <p:extLst>
      <p:ext uri="{BB962C8B-B14F-4D97-AF65-F5344CB8AC3E}">
        <p14:creationId xmlns:p14="http://schemas.microsoft.com/office/powerpoint/2010/main" val="9748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088812-6EF0-310F-805D-75298BEE7858}"/>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63F2256B-DCE3-67CF-51E3-D24AA389F2D0}"/>
              </a:ext>
            </a:extLst>
          </p:cNvPr>
          <p:cNvSpPr>
            <a:spLocks noGrp="1"/>
          </p:cNvSpPr>
          <p:nvPr>
            <p:ph type="title"/>
          </p:nvPr>
        </p:nvSpPr>
        <p:spPr/>
        <p:txBody>
          <a:bodyPr/>
          <a:lstStyle/>
          <a:p>
            <a:r>
              <a:rPr lang="en-US" dirty="0"/>
              <a:t>Table 2</a:t>
            </a:r>
          </a:p>
        </p:txBody>
      </p:sp>
      <p:sp>
        <p:nvSpPr>
          <p:cNvPr id="4" name="Text Placeholder 3">
            <a:extLst>
              <a:ext uri="{FF2B5EF4-FFF2-40B4-BE49-F238E27FC236}">
                <a16:creationId xmlns:a16="http://schemas.microsoft.com/office/drawing/2014/main" id="{DA6C0D99-5805-1659-69DE-919DC47D8258}"/>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64C972DD-5B95-3238-D665-C12E1688EC62}"/>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900961D1-7DE5-6D51-58CF-EDDB72032C7B}"/>
              </a:ext>
            </a:extLst>
          </p:cNvPr>
          <p:cNvSpPr>
            <a:spLocks noGrp="1"/>
          </p:cNvSpPr>
          <p:nvPr>
            <p:ph type="sldNum" sz="quarter" idx="4"/>
          </p:nvPr>
        </p:nvSpPr>
        <p:spPr/>
        <p:txBody>
          <a:bodyPr/>
          <a:lstStyle/>
          <a:p>
            <a:fld id="{52B60363-7E9F-BF4A-894A-A30319D3939A}" type="slidenum">
              <a:rPr lang="en-US" smtClean="0"/>
              <a:pPr/>
              <a:t>15</a:t>
            </a:fld>
            <a:endParaRPr lang="en-US"/>
          </a:p>
        </p:txBody>
      </p:sp>
      <p:pic>
        <p:nvPicPr>
          <p:cNvPr id="8" name="Picture 7">
            <a:extLst>
              <a:ext uri="{FF2B5EF4-FFF2-40B4-BE49-F238E27FC236}">
                <a16:creationId xmlns:a16="http://schemas.microsoft.com/office/drawing/2014/main" id="{F97AC6A6-E6C4-E089-5CCD-F5AEB4A33C4F}"/>
              </a:ext>
            </a:extLst>
          </p:cNvPr>
          <p:cNvPicPr>
            <a:picLocks noChangeAspect="1"/>
          </p:cNvPicPr>
          <p:nvPr/>
        </p:nvPicPr>
        <p:blipFill>
          <a:blip r:embed="rId2"/>
          <a:stretch>
            <a:fillRect/>
          </a:stretch>
        </p:blipFill>
        <p:spPr>
          <a:xfrm>
            <a:off x="800100" y="1097742"/>
            <a:ext cx="10036152" cy="5072620"/>
          </a:xfrm>
          <a:prstGeom prst="rect">
            <a:avLst/>
          </a:prstGeom>
        </p:spPr>
      </p:pic>
    </p:spTree>
    <p:extLst>
      <p:ext uri="{BB962C8B-B14F-4D97-AF65-F5344CB8AC3E}">
        <p14:creationId xmlns:p14="http://schemas.microsoft.com/office/powerpoint/2010/main" val="73197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5932BB-C634-9E42-79C4-E2E80258F4F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FE3B8E85-6694-9BA7-A5D6-23CDCFA76DF0}"/>
              </a:ext>
            </a:extLst>
          </p:cNvPr>
          <p:cNvSpPr>
            <a:spLocks noGrp="1"/>
          </p:cNvSpPr>
          <p:nvPr>
            <p:ph type="title"/>
          </p:nvPr>
        </p:nvSpPr>
        <p:spPr/>
        <p:txBody>
          <a:bodyPr/>
          <a:lstStyle/>
          <a:p>
            <a:r>
              <a:rPr lang="en-US" dirty="0"/>
              <a:t>Table 2</a:t>
            </a:r>
          </a:p>
        </p:txBody>
      </p:sp>
      <p:sp>
        <p:nvSpPr>
          <p:cNvPr id="4" name="Text Placeholder 3">
            <a:extLst>
              <a:ext uri="{FF2B5EF4-FFF2-40B4-BE49-F238E27FC236}">
                <a16:creationId xmlns:a16="http://schemas.microsoft.com/office/drawing/2014/main" id="{9D9AEA6C-6AA6-90B5-2AA7-9E596078B2E5}"/>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6DB2BF89-D2EB-703B-EA42-4D3673BEB6FC}"/>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1251B765-FBE3-9246-F061-51D378ACED59}"/>
              </a:ext>
            </a:extLst>
          </p:cNvPr>
          <p:cNvSpPr>
            <a:spLocks noGrp="1"/>
          </p:cNvSpPr>
          <p:nvPr>
            <p:ph type="sldNum" sz="quarter" idx="4"/>
          </p:nvPr>
        </p:nvSpPr>
        <p:spPr/>
        <p:txBody>
          <a:bodyPr/>
          <a:lstStyle/>
          <a:p>
            <a:fld id="{52B60363-7E9F-BF4A-894A-A30319D3939A}" type="slidenum">
              <a:rPr lang="en-US" smtClean="0"/>
              <a:pPr/>
              <a:t>16</a:t>
            </a:fld>
            <a:endParaRPr lang="en-US"/>
          </a:p>
        </p:txBody>
      </p:sp>
      <p:pic>
        <p:nvPicPr>
          <p:cNvPr id="8" name="Picture 7">
            <a:extLst>
              <a:ext uri="{FF2B5EF4-FFF2-40B4-BE49-F238E27FC236}">
                <a16:creationId xmlns:a16="http://schemas.microsoft.com/office/drawing/2014/main" id="{A22AB51D-C355-2EF4-4862-072693340654}"/>
              </a:ext>
            </a:extLst>
          </p:cNvPr>
          <p:cNvPicPr>
            <a:picLocks noChangeAspect="1"/>
          </p:cNvPicPr>
          <p:nvPr/>
        </p:nvPicPr>
        <p:blipFill>
          <a:blip r:embed="rId2"/>
          <a:stretch>
            <a:fillRect/>
          </a:stretch>
        </p:blipFill>
        <p:spPr>
          <a:xfrm>
            <a:off x="800100" y="1049739"/>
            <a:ext cx="10229710" cy="4273971"/>
          </a:xfrm>
          <a:prstGeom prst="rect">
            <a:avLst/>
          </a:prstGeom>
        </p:spPr>
      </p:pic>
    </p:spTree>
    <p:extLst>
      <p:ext uri="{BB962C8B-B14F-4D97-AF65-F5344CB8AC3E}">
        <p14:creationId xmlns:p14="http://schemas.microsoft.com/office/powerpoint/2010/main" val="408289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213F1F-A785-06B6-FCD1-9F78E873FFB0}"/>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C88B5155-A678-4C90-0AF2-405C30259B2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FF701B1-F618-8019-8A98-AFA5E820242C}"/>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A5DE0D43-355B-E512-BBD8-6892C7E60F83}"/>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5BB951AC-8336-E397-755C-C727171E81E0}"/>
              </a:ext>
            </a:extLst>
          </p:cNvPr>
          <p:cNvSpPr>
            <a:spLocks noGrp="1"/>
          </p:cNvSpPr>
          <p:nvPr>
            <p:ph type="sldNum" sz="quarter" idx="4"/>
          </p:nvPr>
        </p:nvSpPr>
        <p:spPr/>
        <p:txBody>
          <a:bodyPr/>
          <a:lstStyle/>
          <a:p>
            <a:fld id="{52B60363-7E9F-BF4A-894A-A30319D3939A}" type="slidenum">
              <a:rPr lang="en-US" smtClean="0"/>
              <a:pPr/>
              <a:t>17</a:t>
            </a:fld>
            <a:endParaRPr lang="en-US"/>
          </a:p>
        </p:txBody>
      </p:sp>
    </p:spTree>
    <p:extLst>
      <p:ext uri="{BB962C8B-B14F-4D97-AF65-F5344CB8AC3E}">
        <p14:creationId xmlns:p14="http://schemas.microsoft.com/office/powerpoint/2010/main" val="271485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47446" y="6113732"/>
            <a:ext cx="7880716"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50" i="1" dirty="0" err="1">
                <a:solidFill>
                  <a:srgbClr val="333333"/>
                </a:solidFill>
              </a:rPr>
              <a:t>Taiee</a:t>
            </a:r>
            <a:r>
              <a:rPr lang="en-US" altLang="en-US" sz="1050" i="1" dirty="0">
                <a:solidFill>
                  <a:srgbClr val="333333"/>
                </a:solidFill>
              </a:rPr>
              <a:t> Liang, Johannes M. Bauer, James C. Liu, Sayed H. Rokni.</a:t>
            </a:r>
          </a:p>
          <a:p>
            <a:pPr marL="0" indent="0" eaLnBrk="1" hangingPunct="1">
              <a:spcBef>
                <a:spcPct val="0"/>
              </a:spcBef>
              <a:spcAft>
                <a:spcPts val="600"/>
              </a:spcAft>
              <a:buNone/>
            </a:pPr>
            <a:r>
              <a:rPr lang="en-US" altLang="en-US" sz="1050" i="1" dirty="0">
                <a:solidFill>
                  <a:srgbClr val="333333"/>
                </a:solidFill>
              </a:rPr>
              <a:t>Radiation </a:t>
            </a:r>
            <a:r>
              <a:rPr lang="en-US" altLang="en-US" sz="1050" i="1" dirty="0" err="1">
                <a:solidFill>
                  <a:srgbClr val="333333"/>
                </a:solidFill>
              </a:rPr>
              <a:t>Prot</a:t>
            </a:r>
            <a:r>
              <a:rPr lang="en-US" altLang="en-US" sz="1050" i="1" dirty="0">
                <a:solidFill>
                  <a:srgbClr val="333333"/>
                </a:solidFill>
              </a:rPr>
              <a:t> Dosimetry</a:t>
            </a:r>
            <a:r>
              <a:rPr lang="en-US" altLang="en-US" sz="1050" dirty="0">
                <a:solidFill>
                  <a:srgbClr val="333333"/>
                </a:solidFill>
              </a:rPr>
              <a:t>, Volume 175, Issue 3, July 2017, Pages 304–312, </a:t>
            </a:r>
            <a:r>
              <a:rPr lang="en-US" altLang="en-US" sz="1050" dirty="0">
                <a:solidFill>
                  <a:srgbClr val="333333"/>
                </a:solidFill>
                <a:hlinkClick r:id="rId3"/>
              </a:rPr>
              <a:t>https://doi.org/10.1093/rpd/ncw325</a:t>
            </a:r>
            <a:endParaRPr lang="en-US" altLang="en-US" sz="1050" dirty="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795579"/>
            <a:ext cx="6108700" cy="4371241"/>
          </a:xfrm>
          <a:prstGeom prst="rect">
            <a:avLst/>
          </a:prstGeom>
        </p:spPr>
      </p:pic>
      <p:sp>
        <p:nvSpPr>
          <p:cNvPr id="3" name="TextBox 2">
            <a:extLst>
              <a:ext uri="{FF2B5EF4-FFF2-40B4-BE49-F238E27FC236}">
                <a16:creationId xmlns:a16="http://schemas.microsoft.com/office/drawing/2014/main" id="{70C01420-D34B-2FBF-70AE-1DDCE75BCF82}"/>
              </a:ext>
            </a:extLst>
          </p:cNvPr>
          <p:cNvSpPr txBox="1"/>
          <p:nvPr/>
        </p:nvSpPr>
        <p:spPr>
          <a:xfrm>
            <a:off x="1803889" y="359580"/>
            <a:ext cx="8584223" cy="923330"/>
          </a:xfrm>
          <a:prstGeom prst="rect">
            <a:avLst/>
          </a:prstGeom>
          <a:noFill/>
          <a:ln>
            <a:solidFill>
              <a:schemeClr val="accent1"/>
            </a:solidFill>
          </a:ln>
        </p:spPr>
        <p:txBody>
          <a:bodyPr wrap="square" lIns="91440" tIns="45720" rIns="91440" bIns="45720" anchor="t">
            <a:spAutoFit/>
          </a:bodyPr>
          <a:lstStyle/>
          <a:p>
            <a:r>
              <a:rPr lang="en-US" b="1" dirty="0">
                <a:latin typeface="Calibri"/>
                <a:cs typeface="Calibri"/>
              </a:rPr>
              <a:t>Interaction of a high-intensity laser with the matter </a:t>
            </a:r>
            <a:r>
              <a:rPr lang="en-US" dirty="0">
                <a:latin typeface="Calibri"/>
                <a:cs typeface="Calibri"/>
              </a:rPr>
              <a:t>in vacuum creates a plasma on the surface of the target, and subsequent interaction between the laser pulse and the plasma can accelerate electrons and/or protons to tens and even hundreds of MeV in energy</a:t>
            </a:r>
          </a:p>
        </p:txBody>
      </p:sp>
      <p:sp>
        <p:nvSpPr>
          <p:cNvPr id="4" name="TextBox 3">
            <a:extLst>
              <a:ext uri="{FF2B5EF4-FFF2-40B4-BE49-F238E27FC236}">
                <a16:creationId xmlns:a16="http://schemas.microsoft.com/office/drawing/2014/main" id="{EA4F51B8-7B73-65FD-A383-7C1A33099478}"/>
              </a:ext>
            </a:extLst>
          </p:cNvPr>
          <p:cNvSpPr txBox="1"/>
          <p:nvPr/>
        </p:nvSpPr>
        <p:spPr>
          <a:xfrm>
            <a:off x="8166100" y="2209801"/>
            <a:ext cx="2120900" cy="1169551"/>
          </a:xfrm>
          <a:prstGeom prst="rect">
            <a:avLst/>
          </a:prstGeom>
          <a:noFill/>
        </p:spPr>
        <p:txBody>
          <a:bodyPr wrap="square" rtlCol="0">
            <a:spAutoFit/>
          </a:bodyPr>
          <a:lstStyle/>
          <a:p>
            <a:pPr marL="122238" lvl="1"/>
            <a:r>
              <a:rPr lang="en-US" sz="1400" b="1" dirty="0"/>
              <a:t>SLAC has characterized the radiation hazards and develop controls for these types of experiments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73585-983A-71AF-3D4B-534FC312FD02}"/>
              </a:ext>
            </a:extLst>
          </p:cNvPr>
          <p:cNvSpPr>
            <a:spLocks noGrp="1"/>
          </p:cNvSpPr>
          <p:nvPr>
            <p:ph type="title"/>
          </p:nvPr>
        </p:nvSpPr>
        <p:spPr/>
        <p:txBody>
          <a:bodyPr/>
          <a:lstStyle/>
          <a:p>
            <a:r>
              <a:rPr lang="en-US">
                <a:latin typeface="Lato"/>
                <a:ea typeface="Lato"/>
                <a:cs typeface="Lato"/>
              </a:rPr>
              <a:t>RGD Program Manual FO-035</a:t>
            </a:r>
          </a:p>
        </p:txBody>
      </p:sp>
      <p:sp>
        <p:nvSpPr>
          <p:cNvPr id="4" name="Text Placeholder 3">
            <a:extLst>
              <a:ext uri="{FF2B5EF4-FFF2-40B4-BE49-F238E27FC236}">
                <a16:creationId xmlns:a16="http://schemas.microsoft.com/office/drawing/2014/main" id="{9C4EB899-28A9-2D73-3050-C14DB0CB4D6A}"/>
              </a:ext>
            </a:extLst>
          </p:cNvPr>
          <p:cNvSpPr>
            <a:spLocks noGrp="1"/>
          </p:cNvSpPr>
          <p:nvPr>
            <p:ph type="body" sz="quarter" idx="16"/>
          </p:nvPr>
        </p:nvSpPr>
        <p:spPr>
          <a:xfrm>
            <a:off x="864866" y="1152438"/>
            <a:ext cx="7915275" cy="4876800"/>
          </a:xfrm>
        </p:spPr>
        <p:txBody>
          <a:bodyPr vert="horz" lIns="0" tIns="34290" rIns="68580" bIns="34290" rtlCol="0" anchor="t">
            <a:normAutofit lnSpcReduction="10000"/>
          </a:bodyPr>
          <a:lstStyle/>
          <a:p>
            <a:pPr marL="214313" indent="-214313">
              <a:buFont typeface="Arial" panose="020B0604020202020204" pitchFamily="34" charset="0"/>
              <a:buChar char="•"/>
            </a:pPr>
            <a:r>
              <a:rPr lang="en-US">
                <a:latin typeface="Arial" panose="020B0604020202020204" pitchFamily="34" charset="0"/>
                <a:ea typeface="Lato"/>
                <a:cs typeface="Arial" panose="020B0604020202020204" pitchFamily="34" charset="0"/>
                <a:hlinkClick r:id="rId2"/>
              </a:rPr>
              <a:t>FO-35, RGD Program Manual</a:t>
            </a:r>
            <a:r>
              <a:rPr lang="en-US">
                <a:latin typeface="Arial" panose="020B0604020202020204" pitchFamily="34" charset="0"/>
                <a:ea typeface="Lato"/>
                <a:cs typeface="Arial" panose="020B0604020202020204" pitchFamily="34" charset="0"/>
              </a:rPr>
              <a:t>, was revised in July 2023 to be in compliance with DOE O 420.2D</a:t>
            </a:r>
            <a:endParaRPr lang="en-US">
              <a:latin typeface="Arial" panose="020B0604020202020204" pitchFamily="34" charset="0"/>
              <a:cs typeface="Arial" panose="020B0604020202020204" pitchFamily="34" charset="0"/>
            </a:endParaRPr>
          </a:p>
          <a:p>
            <a:pPr marL="564356" lvl="1" indent="-214313"/>
            <a:r>
              <a:rPr lang="en-US">
                <a:latin typeface="Arial" panose="020B0604020202020204" pitchFamily="34" charset="0"/>
                <a:ea typeface="Lato"/>
                <a:cs typeface="Arial" panose="020B0604020202020204" pitchFamily="34" charset="0"/>
              </a:rPr>
              <a:t>Based on crosswalk between RGD program (RCM and FO-35) and 10 CFR 835 and its Guide 441.1-1C</a:t>
            </a:r>
          </a:p>
          <a:p>
            <a:pPr marL="564356" lvl="1" indent="-214313"/>
            <a:r>
              <a:rPr lang="en-US">
                <a:latin typeface="Arial" panose="020B0604020202020204" pitchFamily="34" charset="0"/>
                <a:ea typeface="Lato"/>
                <a:cs typeface="Arial" panose="020B0604020202020204" pitchFamily="34" charset="0"/>
              </a:rPr>
              <a:t>Includes inputs from Custodians, Safety Officers, ESH Coordinators, and ESH</a:t>
            </a:r>
            <a:endParaRPr lang="en-US">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a:latin typeface="Arial" panose="020B0604020202020204" pitchFamily="34" charset="0"/>
                <a:cs typeface="Arial" panose="020B0604020202020204" pitchFamily="34" charset="0"/>
              </a:rPr>
              <a:t>Content</a:t>
            </a:r>
          </a:p>
          <a:p>
            <a:pPr marL="564356" lvl="1" indent="-214313"/>
            <a:r>
              <a:rPr lang="en-US">
                <a:latin typeface="Arial" panose="020B0604020202020204" pitchFamily="34" charset="0"/>
                <a:cs typeface="Arial" panose="020B0604020202020204" pitchFamily="34" charset="0"/>
              </a:rPr>
              <a:t>Definitions, general requirements</a:t>
            </a:r>
          </a:p>
          <a:p>
            <a:pPr marL="564356" lvl="1" indent="-214313"/>
            <a:r>
              <a:rPr lang="en-US">
                <a:latin typeface="Arial" panose="020B0604020202020204" pitchFamily="34" charset="0"/>
                <a:cs typeface="Arial" panose="020B0604020202020204" pitchFamily="34" charset="0"/>
              </a:rPr>
              <a:t>Roles and Responsibilities (PM, Custodians, Operators/Users)</a:t>
            </a:r>
          </a:p>
          <a:p>
            <a:pPr marL="564356" lvl="1" indent="-214313"/>
            <a:r>
              <a:rPr lang="en-US">
                <a:latin typeface="Arial" panose="020B0604020202020204" pitchFamily="34" charset="0"/>
                <a:cs typeface="Arial" panose="020B0604020202020204" pitchFamily="34" charset="0"/>
              </a:rPr>
              <a:t>Controls, procedure for authorization</a:t>
            </a:r>
          </a:p>
          <a:p>
            <a:pPr marL="862012" lvl="2" indent="-214313"/>
            <a:r>
              <a:rPr lang="en-US">
                <a:latin typeface="Arial" panose="020B0604020202020204" pitchFamily="34" charset="0"/>
                <a:cs typeface="Arial" panose="020B0604020202020204" pitchFamily="34" charset="0"/>
              </a:rPr>
              <a:t>Configuration Control</a:t>
            </a:r>
          </a:p>
          <a:p>
            <a:pPr marL="564356" lvl="1" indent="-214313"/>
            <a:r>
              <a:rPr lang="en-US">
                <a:latin typeface="Arial" panose="020B0604020202020204" pitchFamily="34" charset="0"/>
                <a:cs typeface="Arial" panose="020B0604020202020204" pitchFamily="34" charset="0"/>
              </a:rPr>
              <a:t>Forms</a:t>
            </a:r>
          </a:p>
          <a:p>
            <a:pPr marL="564356" lvl="1" indent="-214313"/>
            <a:r>
              <a:rPr lang="en-US">
                <a:latin typeface="Arial" panose="020B0604020202020204" pitchFamily="34" charset="0"/>
                <a:cs typeface="Arial" panose="020B0604020202020204" pitchFamily="34" charset="0"/>
              </a:rPr>
              <a:t>Signage</a:t>
            </a:r>
          </a:p>
          <a:p>
            <a:pPr marL="214313" indent="-214313">
              <a:buFont typeface="Arial" panose="020B0604020202020204" pitchFamily="34" charset="0"/>
              <a:buChar char="•"/>
            </a:pPr>
            <a:r>
              <a:rPr lang="en-US">
                <a:latin typeface="Arial" panose="020B0604020202020204" pitchFamily="34" charset="0"/>
                <a:cs typeface="Arial" panose="020B0604020202020204" pitchFamily="34" charset="0"/>
              </a:rPr>
              <a:t>Table 2</a:t>
            </a:r>
          </a:p>
          <a:p>
            <a:pPr marL="564356" lvl="1" indent="-214313"/>
            <a:r>
              <a:rPr lang="en-US">
                <a:latin typeface="Arial" panose="020B0604020202020204" pitchFamily="34" charset="0"/>
                <a:cs typeface="Arial" panose="020B0604020202020204" pitchFamily="34" charset="0"/>
              </a:rPr>
              <a:t>SLAC Classification System and all requirements</a:t>
            </a:r>
          </a:p>
          <a:p>
            <a:pPr marL="564356" lvl="1" indent="-214313"/>
            <a:endParaRPr lang="en-US" dirty="0"/>
          </a:p>
          <a:p>
            <a:endParaRPr lang="en-US" dirty="0"/>
          </a:p>
        </p:txBody>
      </p:sp>
      <p:sp>
        <p:nvSpPr>
          <p:cNvPr id="5" name="Footer Placeholder 4">
            <a:extLst>
              <a:ext uri="{FF2B5EF4-FFF2-40B4-BE49-F238E27FC236}">
                <a16:creationId xmlns:a16="http://schemas.microsoft.com/office/drawing/2014/main" id="{3D7599C7-2B26-6520-211C-633596793CA8}"/>
              </a:ext>
            </a:extLst>
          </p:cNvPr>
          <p:cNvSpPr>
            <a:spLocks noGrp="1"/>
          </p:cNvSpPr>
          <p:nvPr>
            <p:ph type="ftr" sz="quarter" idx="3"/>
          </p:nvPr>
        </p:nvSpPr>
        <p:spPr/>
        <p:txBody>
          <a:bodyPr/>
          <a:lstStyle/>
          <a:p>
            <a:r>
              <a:rPr lang="en-US"/>
              <a:t>RADIATION PROTECTION DEPARTMENT</a:t>
            </a:r>
          </a:p>
        </p:txBody>
      </p:sp>
      <p:sp>
        <p:nvSpPr>
          <p:cNvPr id="6" name="Slide Number Placeholder 5">
            <a:extLst>
              <a:ext uri="{FF2B5EF4-FFF2-40B4-BE49-F238E27FC236}">
                <a16:creationId xmlns:a16="http://schemas.microsoft.com/office/drawing/2014/main" id="{B09AF741-7CF7-497F-9A4D-73C194FC4DDE}"/>
              </a:ext>
            </a:extLst>
          </p:cNvPr>
          <p:cNvSpPr>
            <a:spLocks noGrp="1"/>
          </p:cNvSpPr>
          <p:nvPr>
            <p:ph type="sldNum" sz="quarter" idx="4"/>
          </p:nvPr>
        </p:nvSpPr>
        <p:spPr/>
        <p:txBody>
          <a:bodyPr/>
          <a:lstStyle/>
          <a:p>
            <a:fld id="{52B60363-7E9F-BF4A-894A-A30319D3939A}" type="slidenum">
              <a:rPr lang="en-US" smtClean="0"/>
              <a:pPr/>
              <a:t>19</a:t>
            </a:fld>
            <a:endParaRPr lang="en-US"/>
          </a:p>
        </p:txBody>
      </p:sp>
      <p:sp>
        <p:nvSpPr>
          <p:cNvPr id="2" name="TextBox 1">
            <a:extLst>
              <a:ext uri="{FF2B5EF4-FFF2-40B4-BE49-F238E27FC236}">
                <a16:creationId xmlns:a16="http://schemas.microsoft.com/office/drawing/2014/main" id="{10EC94B9-1912-887B-6BF3-683CD61DE2FB}"/>
              </a:ext>
            </a:extLst>
          </p:cNvPr>
          <p:cNvSpPr txBox="1"/>
          <p:nvPr/>
        </p:nvSpPr>
        <p:spPr>
          <a:xfrm>
            <a:off x="3399693" y="16295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426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065A41D-FB83-6443-159C-BFAD4E2FC385}"/>
              </a:ext>
            </a:extLst>
          </p:cNvPr>
          <p:cNvSpPr>
            <a:spLocks noGrp="1"/>
          </p:cNvSpPr>
          <p:nvPr>
            <p:ph type="body" sz="quarter" idx="13"/>
          </p:nvPr>
        </p:nvSpPr>
        <p:spPr/>
        <p:txBody>
          <a:bodyPr/>
          <a:lstStyle/>
          <a:p>
            <a:r>
              <a:rPr lang="en-US" dirty="0"/>
              <a:t>Radiation Generating Device – Accelerator Interface</a:t>
            </a:r>
          </a:p>
        </p:txBody>
      </p:sp>
      <p:sp>
        <p:nvSpPr>
          <p:cNvPr id="9" name="Title 8">
            <a:extLst>
              <a:ext uri="{FF2B5EF4-FFF2-40B4-BE49-F238E27FC236}">
                <a16:creationId xmlns:a16="http://schemas.microsoft.com/office/drawing/2014/main" id="{6AC1D276-63F5-54E0-0C0C-477B8667F22C}"/>
              </a:ext>
            </a:extLst>
          </p:cNvPr>
          <p:cNvSpPr>
            <a:spLocks noGrp="1"/>
          </p:cNvSpPr>
          <p:nvPr>
            <p:ph type="title"/>
          </p:nvPr>
        </p:nvSpPr>
        <p:spPr/>
        <p:txBody>
          <a:bodyPr/>
          <a:lstStyle/>
          <a:p>
            <a:r>
              <a:rPr lang="en-US" dirty="0"/>
              <a:t>Outline</a:t>
            </a:r>
          </a:p>
        </p:txBody>
      </p:sp>
      <p:sp>
        <p:nvSpPr>
          <p:cNvPr id="11" name="Text Placeholder 10">
            <a:extLst>
              <a:ext uri="{FF2B5EF4-FFF2-40B4-BE49-F238E27FC236}">
                <a16:creationId xmlns:a16="http://schemas.microsoft.com/office/drawing/2014/main" id="{C7B192BB-DC29-903E-2B4F-1D06EE01F707}"/>
              </a:ext>
            </a:extLst>
          </p:cNvPr>
          <p:cNvSpPr>
            <a:spLocks noGrp="1"/>
          </p:cNvSpPr>
          <p:nvPr>
            <p:ph type="body" sz="quarter" idx="16"/>
          </p:nvPr>
        </p:nvSpPr>
        <p:spPr/>
        <p:txBody>
          <a:bodyPr/>
          <a:lstStyle/>
          <a:p>
            <a:pPr marL="342900" indent="-342900">
              <a:buFont typeface="+mj-lt"/>
              <a:buAutoNum type="arabicPeriod"/>
            </a:pPr>
            <a:r>
              <a:rPr lang="en-US" dirty="0"/>
              <a:t>Major changes to revised directive</a:t>
            </a:r>
          </a:p>
          <a:p>
            <a:pPr marL="342900" indent="-342900">
              <a:buFont typeface="+mj-lt"/>
              <a:buAutoNum type="arabicPeriod"/>
            </a:pPr>
            <a:r>
              <a:rPr lang="en-US" dirty="0"/>
              <a:t>Overview of Key Definitions within 420.2D</a:t>
            </a:r>
          </a:p>
          <a:p>
            <a:pPr marL="342900" indent="-342900">
              <a:buFont typeface="+mj-lt"/>
              <a:buAutoNum type="arabicPeriod"/>
            </a:pPr>
            <a:r>
              <a:rPr lang="en-US" dirty="0"/>
              <a:t>Contractor Requirements Document (CRD) 2a, 2b</a:t>
            </a:r>
          </a:p>
          <a:p>
            <a:pPr marL="342900" indent="-342900">
              <a:buFont typeface="+mj-lt"/>
              <a:buAutoNum type="arabicPeriod"/>
            </a:pPr>
            <a:r>
              <a:rPr lang="en-US" dirty="0"/>
              <a:t>Devices</a:t>
            </a:r>
          </a:p>
          <a:p>
            <a:pPr marL="809625" lvl="1" indent="-342900">
              <a:buFont typeface="+mj-lt"/>
              <a:buAutoNum type="alphaLcPeriod"/>
            </a:pPr>
            <a:r>
              <a:rPr lang="en-US" dirty="0"/>
              <a:t>RGD’s (≤ 10 MeV)</a:t>
            </a:r>
          </a:p>
          <a:p>
            <a:pPr marL="809625" lvl="1" indent="-342900">
              <a:buFont typeface="+mj-lt"/>
              <a:buAutoNum type="alphaLcPeriod"/>
            </a:pPr>
            <a:r>
              <a:rPr lang="en-US" dirty="0"/>
              <a:t>Accelerators (&gt; 10 MeV)</a:t>
            </a:r>
          </a:p>
          <a:p>
            <a:pPr marL="809625" lvl="1" indent="-342900">
              <a:buFont typeface="+mj-lt"/>
              <a:buAutoNum type="alphaLcPeriod"/>
            </a:pPr>
            <a:r>
              <a:rPr lang="en-US" dirty="0"/>
              <a:t>Devices that have changed classification, or were given special consideration, and how we manage them</a:t>
            </a:r>
          </a:p>
          <a:p>
            <a:pPr marL="342900" indent="-342900">
              <a:buFont typeface="+mj-lt"/>
              <a:buAutoNum type="arabicPeriod"/>
            </a:pPr>
            <a:r>
              <a:rPr lang="en-US" dirty="0"/>
              <a:t>Questions</a:t>
            </a:r>
          </a:p>
        </p:txBody>
      </p:sp>
      <p:sp>
        <p:nvSpPr>
          <p:cNvPr id="7" name="Footer Placeholder 6">
            <a:extLst>
              <a:ext uri="{FF2B5EF4-FFF2-40B4-BE49-F238E27FC236}">
                <a16:creationId xmlns:a16="http://schemas.microsoft.com/office/drawing/2014/main" id="{23D3AA7C-751E-DD01-1E16-642C9611734D}"/>
              </a:ext>
            </a:extLst>
          </p:cNvPr>
          <p:cNvSpPr>
            <a:spLocks noGrp="1"/>
          </p:cNvSpPr>
          <p:nvPr>
            <p:ph type="ftr" sz="quarter" idx="3"/>
          </p:nvPr>
        </p:nvSpPr>
        <p:spPr/>
        <p:txBody>
          <a:bodyPr/>
          <a:lstStyle/>
          <a:p>
            <a:r>
              <a:rPr lang="en-US" dirty="0"/>
              <a:t>SLAC Radiation Protection Department</a:t>
            </a:r>
          </a:p>
        </p:txBody>
      </p:sp>
      <p:sp>
        <p:nvSpPr>
          <p:cNvPr id="8" name="Slide Number Placeholder 7">
            <a:extLst>
              <a:ext uri="{FF2B5EF4-FFF2-40B4-BE49-F238E27FC236}">
                <a16:creationId xmlns:a16="http://schemas.microsoft.com/office/drawing/2014/main" id="{B3DB36FD-5220-3C22-FFAC-96E5892DD05B}"/>
              </a:ext>
            </a:extLst>
          </p:cNvPr>
          <p:cNvSpPr>
            <a:spLocks noGrp="1"/>
          </p:cNvSpPr>
          <p:nvPr>
            <p:ph type="sldNum" sz="quarter" idx="4"/>
          </p:nvPr>
        </p:nvSpPr>
        <p:spPr/>
        <p:txBody>
          <a:bodyPr/>
          <a:lstStyle/>
          <a:p>
            <a:fld id="{52B60363-7E9F-BF4A-894A-A30319D3939A}" type="slidenum">
              <a:rPr lang="en-US" smtClean="0"/>
              <a:pPr/>
              <a:t>2</a:t>
            </a:fld>
            <a:endParaRPr lang="en-US"/>
          </a:p>
        </p:txBody>
      </p:sp>
    </p:spTree>
    <p:extLst>
      <p:ext uri="{BB962C8B-B14F-4D97-AF65-F5344CB8AC3E}">
        <p14:creationId xmlns:p14="http://schemas.microsoft.com/office/powerpoint/2010/main" val="213668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36F89-FA4E-57A2-FB0A-D37243307E71}"/>
              </a:ext>
            </a:extLst>
          </p:cNvPr>
          <p:cNvSpPr>
            <a:spLocks noGrp="1"/>
          </p:cNvSpPr>
          <p:nvPr>
            <p:ph type="body" sz="quarter" idx="13"/>
          </p:nvPr>
        </p:nvSpPr>
        <p:spPr/>
        <p:txBody>
          <a:bodyPr vert="horz" lIns="0" tIns="34290" rIns="68580" bIns="34290" rtlCol="0" anchor="t">
            <a:noAutofit/>
          </a:bodyPr>
          <a:lstStyle/>
          <a:p>
            <a:endParaRPr lang="en-US" dirty="0">
              <a:ea typeface="Lato"/>
              <a:cs typeface="Lato"/>
            </a:endParaRPr>
          </a:p>
        </p:txBody>
      </p:sp>
      <p:sp>
        <p:nvSpPr>
          <p:cNvPr id="3" name="Title 2">
            <a:extLst>
              <a:ext uri="{FF2B5EF4-FFF2-40B4-BE49-F238E27FC236}">
                <a16:creationId xmlns:a16="http://schemas.microsoft.com/office/drawing/2014/main" id="{37A73585-983A-71AF-3D4B-534FC312FD02}"/>
              </a:ext>
            </a:extLst>
          </p:cNvPr>
          <p:cNvSpPr>
            <a:spLocks noGrp="1"/>
          </p:cNvSpPr>
          <p:nvPr>
            <p:ph type="title"/>
          </p:nvPr>
        </p:nvSpPr>
        <p:spPr/>
        <p:txBody>
          <a:bodyPr/>
          <a:lstStyle/>
          <a:p>
            <a:r>
              <a:rPr lang="en-US" dirty="0">
                <a:latin typeface="Lato"/>
                <a:ea typeface="Lato"/>
                <a:cs typeface="Lato"/>
              </a:rPr>
              <a:t>RGD Program Management at SLAC</a:t>
            </a:r>
            <a:endParaRPr lang="en-US" dirty="0"/>
          </a:p>
        </p:txBody>
      </p:sp>
      <p:sp>
        <p:nvSpPr>
          <p:cNvPr id="4" name="Text Placeholder 3">
            <a:extLst>
              <a:ext uri="{FF2B5EF4-FFF2-40B4-BE49-F238E27FC236}">
                <a16:creationId xmlns:a16="http://schemas.microsoft.com/office/drawing/2014/main" id="{9C4EB899-28A9-2D73-3050-C14DB0CB4D6A}"/>
              </a:ext>
            </a:extLst>
          </p:cNvPr>
          <p:cNvSpPr>
            <a:spLocks noGrp="1"/>
          </p:cNvSpPr>
          <p:nvPr>
            <p:ph type="body" sz="quarter" idx="16"/>
          </p:nvPr>
        </p:nvSpPr>
        <p:spPr/>
        <p:txBody>
          <a:bodyPr vert="horz" lIns="0" tIns="34290" rIns="68580" bIns="34290" rtlCol="0" anchor="t">
            <a:noAutofit/>
          </a:bodyPr>
          <a:lstStyle/>
          <a:p>
            <a:pPr marL="214313" indent="-214313">
              <a:buFont typeface="Arial" panose="020B0604020202020204" pitchFamily="34" charset="0"/>
              <a:buChar char="•"/>
            </a:pPr>
            <a:r>
              <a:rPr lang="en-US" dirty="0">
                <a:latin typeface="Arial" panose="020B0604020202020204" pitchFamily="34" charset="0"/>
                <a:ea typeface="Lato"/>
                <a:cs typeface="Arial" panose="020B0604020202020204" pitchFamily="34" charset="0"/>
              </a:rPr>
              <a:t>Devices ≤ 10 MeV are classified as Radiation Generating Devices at SLAC</a:t>
            </a:r>
            <a:endParaRPr lang="en-US" dirty="0">
              <a:latin typeface="Arial" panose="020B0604020202020204" pitchFamily="34" charset="0"/>
              <a:ea typeface="Lato" panose="020F0502020204030203" pitchFamily="34" charset="77"/>
              <a:cs typeface="Arial" panose="020B0604020202020204" pitchFamily="34" charset="0"/>
            </a:endParaRPr>
          </a:p>
          <a:p>
            <a:pPr lvl="1" indent="-129540"/>
            <a:r>
              <a:rPr lang="en-US" dirty="0">
                <a:latin typeface="Arial" panose="020B0604020202020204" pitchFamily="34" charset="0"/>
                <a:ea typeface="Lato"/>
                <a:cs typeface="Arial" panose="020B0604020202020204" pitchFamily="34" charset="0"/>
              </a:rPr>
              <a:t>Devices do not generate Radiological Areas (not subject to O420.2D) are also managed under RGD program</a:t>
            </a:r>
          </a:p>
          <a:p>
            <a:pPr marL="214313" indent="-214313">
              <a:buFont typeface="Arial" panose="020B0604020202020204" pitchFamily="34" charset="0"/>
              <a:buChar char="•"/>
            </a:pPr>
            <a:r>
              <a:rPr lang="en-US" dirty="0">
                <a:latin typeface="Arial" panose="020B0604020202020204" pitchFamily="34" charset="0"/>
                <a:ea typeface="Lato"/>
                <a:cs typeface="Arial" panose="020B0604020202020204" pitchFamily="34" charset="0"/>
              </a:rPr>
              <a:t>Safety of RGDs are managed under the RP RGD program in compliance with 10 CFR 835</a:t>
            </a:r>
          </a:p>
          <a:p>
            <a:pPr lvl="1" indent="-129540"/>
            <a:r>
              <a:rPr lang="en-US" dirty="0">
                <a:latin typeface="Arial" panose="020B0604020202020204" pitchFamily="34" charset="0"/>
                <a:ea typeface="Lato"/>
                <a:cs typeface="Arial" panose="020B0604020202020204" pitchFamily="34" charset="0"/>
              </a:rPr>
              <a:t>Follow the approved RP Program and ISM for sections 2.a.(1) and 2.a.(2)</a:t>
            </a:r>
          </a:p>
          <a:p>
            <a:pPr lvl="1" indent="-129540"/>
            <a:r>
              <a:rPr lang="en-US" dirty="0">
                <a:latin typeface="Arial" panose="020B0604020202020204" pitchFamily="34" charset="0"/>
                <a:ea typeface="Lato"/>
                <a:cs typeface="Arial" panose="020B0604020202020204" pitchFamily="34" charset="0"/>
              </a:rPr>
              <a:t>Still subject to O420.2D sections 2.a.(3) and 2.c</a:t>
            </a:r>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dirty="0">
                <a:latin typeface="Arial" panose="020B0604020202020204" pitchFamily="34" charset="0"/>
                <a:ea typeface="Lato"/>
                <a:cs typeface="Arial" panose="020B0604020202020204" pitchFamily="34" charset="0"/>
              </a:rPr>
              <a:t>RGD program is managed by an RP Program Manager and one Health Physicist</a:t>
            </a:r>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dirty="0"/>
          </a:p>
          <a:p>
            <a:endParaRPr lang="en-US" dirty="0"/>
          </a:p>
        </p:txBody>
      </p:sp>
      <p:sp>
        <p:nvSpPr>
          <p:cNvPr id="5" name="Footer Placeholder 4">
            <a:extLst>
              <a:ext uri="{FF2B5EF4-FFF2-40B4-BE49-F238E27FC236}">
                <a16:creationId xmlns:a16="http://schemas.microsoft.com/office/drawing/2014/main" id="{3D7599C7-2B26-6520-211C-633596793CA8}"/>
              </a:ext>
            </a:extLst>
          </p:cNvPr>
          <p:cNvSpPr>
            <a:spLocks noGrp="1"/>
          </p:cNvSpPr>
          <p:nvPr>
            <p:ph type="ftr" sz="quarter" idx="3"/>
          </p:nvPr>
        </p:nvSpPr>
        <p:spPr/>
        <p:txBody>
          <a:bodyPr/>
          <a:lstStyle/>
          <a:p>
            <a:r>
              <a:rPr lang="en-US"/>
              <a:t>RADIATION PROTECTION DEPARTMENT</a:t>
            </a:r>
          </a:p>
        </p:txBody>
      </p:sp>
      <p:sp>
        <p:nvSpPr>
          <p:cNvPr id="6" name="Slide Number Placeholder 5">
            <a:extLst>
              <a:ext uri="{FF2B5EF4-FFF2-40B4-BE49-F238E27FC236}">
                <a16:creationId xmlns:a16="http://schemas.microsoft.com/office/drawing/2014/main" id="{B09AF741-7CF7-497F-9A4D-73C194FC4DDE}"/>
              </a:ext>
            </a:extLst>
          </p:cNvPr>
          <p:cNvSpPr>
            <a:spLocks noGrp="1"/>
          </p:cNvSpPr>
          <p:nvPr>
            <p:ph type="sldNum" sz="quarter" idx="4"/>
          </p:nvPr>
        </p:nvSpPr>
        <p:spPr/>
        <p:txBody>
          <a:bodyPr/>
          <a:lstStyle/>
          <a:p>
            <a:fld id="{52B60363-7E9F-BF4A-894A-A30319D3939A}" type="slidenum">
              <a:rPr lang="en-US" smtClean="0"/>
              <a:pPr/>
              <a:t>20</a:t>
            </a:fld>
            <a:endParaRPr lang="en-US"/>
          </a:p>
        </p:txBody>
      </p:sp>
    </p:spTree>
    <p:extLst>
      <p:ext uri="{BB962C8B-B14F-4D97-AF65-F5344CB8AC3E}">
        <p14:creationId xmlns:p14="http://schemas.microsoft.com/office/powerpoint/2010/main" val="65111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99C473-37DE-38FA-D8F6-DB6190B407FB}"/>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E005BD09-C2B5-8C10-9EC9-25DACE58D4C4}"/>
              </a:ext>
            </a:extLst>
          </p:cNvPr>
          <p:cNvSpPr>
            <a:spLocks noGrp="1"/>
          </p:cNvSpPr>
          <p:nvPr>
            <p:ph type="title"/>
          </p:nvPr>
        </p:nvSpPr>
        <p:spPr/>
        <p:txBody>
          <a:bodyPr/>
          <a:lstStyle/>
          <a:p>
            <a:r>
              <a:rPr lang="en-US" dirty="0"/>
              <a:t>SLAC Approach for 420.2D Implementation</a:t>
            </a:r>
          </a:p>
        </p:txBody>
      </p:sp>
      <p:sp>
        <p:nvSpPr>
          <p:cNvPr id="4" name="Text Placeholder 3">
            <a:extLst>
              <a:ext uri="{FF2B5EF4-FFF2-40B4-BE49-F238E27FC236}">
                <a16:creationId xmlns:a16="http://schemas.microsoft.com/office/drawing/2014/main" id="{9AD5303D-71F5-F813-F546-2D0B8EE89670}"/>
              </a:ext>
            </a:extLst>
          </p:cNvPr>
          <p:cNvSpPr>
            <a:spLocks noGrp="1"/>
          </p:cNvSpPr>
          <p:nvPr>
            <p:ph type="body" sz="quarter" idx="16"/>
          </p:nvPr>
        </p:nvSpPr>
        <p:spPr/>
        <p:txBody>
          <a:bodyPr/>
          <a:lstStyle/>
          <a:p>
            <a:pPr marL="285750" indent="-285750">
              <a:spcBef>
                <a:spcPts val="0"/>
              </a:spcBef>
              <a:buFont typeface="Arial" panose="020B0604020202020204" pitchFamily="34" charset="0"/>
              <a:buChar char="•"/>
            </a:pPr>
            <a:r>
              <a:rPr lang="en-US" dirty="0">
                <a:solidFill>
                  <a:srgbClr val="212121"/>
                </a:solidFill>
                <a:latin typeface="+mn-lt"/>
                <a:cs typeface="Arial"/>
              </a:rPr>
              <a:t>Reviewed SLAC accelerators, components and devices for applicability of ASO definitions and requirements</a:t>
            </a:r>
          </a:p>
          <a:p>
            <a:pPr marL="285750" indent="-285750">
              <a:spcBef>
                <a:spcPts val="0"/>
              </a:spcBef>
              <a:buFont typeface="Arial" panose="020B0604020202020204" pitchFamily="34" charset="0"/>
              <a:buChar char="•"/>
            </a:pPr>
            <a:r>
              <a:rPr lang="en-US" dirty="0">
                <a:solidFill>
                  <a:srgbClr val="212121"/>
                </a:solidFill>
                <a:latin typeface="+mn-lt"/>
                <a:cs typeface="Arial"/>
              </a:rPr>
              <a:t>Updated the inventory of accelerators and devices</a:t>
            </a:r>
          </a:p>
          <a:p>
            <a:pPr marL="285750" indent="-285750">
              <a:spcBef>
                <a:spcPts val="0"/>
              </a:spcBef>
              <a:buFont typeface="Arial" panose="020B0604020202020204" pitchFamily="34" charset="0"/>
              <a:buChar char="•"/>
            </a:pPr>
            <a:r>
              <a:rPr lang="en-US" dirty="0">
                <a:solidFill>
                  <a:srgbClr val="212121"/>
                </a:solidFill>
                <a:latin typeface="+mn-lt"/>
                <a:cs typeface="Arial"/>
              </a:rPr>
              <a:t>Used description in CRD 2.a that allows for use of an approved Integrated Safety Management (ISM) Program to satisfy requirements 2.a.(1) and 2.a.(2) for devices ≤ 10 MeV   </a:t>
            </a:r>
            <a:endParaRPr lang="en-US" dirty="0">
              <a:solidFill>
                <a:srgbClr val="212121"/>
              </a:solidFill>
              <a:latin typeface="+mn-lt"/>
            </a:endParaRPr>
          </a:p>
          <a:p>
            <a:pPr marL="742950" lvl="1" indent="-285750">
              <a:spcBef>
                <a:spcPts val="0"/>
              </a:spcBef>
            </a:pPr>
            <a:r>
              <a:rPr lang="en-US" dirty="0">
                <a:highlight>
                  <a:srgbClr val="FFFFFF"/>
                </a:highlight>
                <a:latin typeface="+mn-lt"/>
                <a:cs typeface="Arial"/>
              </a:rPr>
              <a:t>SLAC uses its Radiation Generating Device (RGD) program, in compliance with 10 CFR 835, for management of devices ≤ 10 MeV</a:t>
            </a:r>
          </a:p>
          <a:p>
            <a:pPr marL="742950" lvl="1" indent="-285750">
              <a:spcBef>
                <a:spcPts val="0"/>
              </a:spcBef>
            </a:pPr>
            <a:r>
              <a:rPr lang="en-US" dirty="0">
                <a:highlight>
                  <a:srgbClr val="FFFFFF"/>
                </a:highlight>
                <a:latin typeface="+mn-lt"/>
                <a:cs typeface="Arial"/>
              </a:rPr>
              <a:t>2.a.(3): inventory and 2.c: program review still apply</a:t>
            </a:r>
            <a:endParaRPr lang="en-US" dirty="0">
              <a:highlight>
                <a:srgbClr val="FFFFFF"/>
              </a:highlight>
              <a:latin typeface="+mn-lt"/>
            </a:endParaRPr>
          </a:p>
          <a:p>
            <a:pPr marL="285750" indent="-285750">
              <a:spcBef>
                <a:spcPts val="0"/>
              </a:spcBef>
              <a:buFont typeface="Arial" panose="020B0604020202020204" pitchFamily="34" charset="0"/>
              <a:buChar char="•"/>
            </a:pPr>
            <a:r>
              <a:rPr lang="en-US" dirty="0">
                <a:solidFill>
                  <a:srgbClr val="212121"/>
                </a:solidFill>
                <a:latin typeface="+mn-lt"/>
                <a:cs typeface="Arial"/>
              </a:rPr>
              <a:t>Reviewed changes in SAD requirements under 420.2D and are currently updating SADs/ASEs as appropriate</a:t>
            </a:r>
          </a:p>
          <a:p>
            <a:pPr marL="742950" lvl="1" indent="-285750">
              <a:spcBef>
                <a:spcPts val="0"/>
              </a:spcBef>
            </a:pPr>
            <a:r>
              <a:rPr lang="en-US" dirty="0">
                <a:latin typeface="+mn-lt"/>
                <a:cs typeface="Arial"/>
              </a:rPr>
              <a:t>Hazards from …residual radioactivity associated with beam operations,…</a:t>
            </a:r>
          </a:p>
          <a:p>
            <a:pPr marL="742950" lvl="1" indent="-285750">
              <a:spcBef>
                <a:spcPts val="0"/>
              </a:spcBef>
            </a:pPr>
            <a:r>
              <a:rPr lang="en-US" dirty="0">
                <a:latin typeface="+mn-lt"/>
                <a:cs typeface="Arial"/>
              </a:rPr>
              <a:t>… contamination, and airborne dispersion as appropriate …</a:t>
            </a:r>
          </a:p>
          <a:p>
            <a:pPr marL="742950" lvl="1" indent="-285750">
              <a:spcBef>
                <a:spcPts val="0"/>
              </a:spcBef>
            </a:pPr>
            <a:r>
              <a:rPr lang="en-US" dirty="0">
                <a:latin typeface="+mn-lt"/>
                <a:cs typeface="Arial"/>
              </a:rPr>
              <a:t>Identify and analyze non-accelerator specific hazards which could serve as initiators or contributors to other evaluated accelerator accidents </a:t>
            </a:r>
            <a:endParaRPr lang="en-US" dirty="0">
              <a:latin typeface="+mn-lt"/>
            </a:endParaRPr>
          </a:p>
          <a:p>
            <a:pPr marL="285750" indent="-285750">
              <a:spcBef>
                <a:spcPts val="0"/>
              </a:spcBef>
              <a:buFont typeface="Arial" panose="020B0604020202020204" pitchFamily="34" charset="0"/>
              <a:buChar char="•"/>
            </a:pPr>
            <a:r>
              <a:rPr lang="en-US" dirty="0">
                <a:solidFill>
                  <a:srgbClr val="212121"/>
                </a:solidFill>
                <a:latin typeface="+mn-lt"/>
                <a:cs typeface="Arial"/>
              </a:rPr>
              <a:t>Reviewed, revised and submitted the USI program description to Site Office</a:t>
            </a:r>
          </a:p>
          <a:p>
            <a:endParaRPr lang="en-US" dirty="0"/>
          </a:p>
        </p:txBody>
      </p:sp>
      <p:sp>
        <p:nvSpPr>
          <p:cNvPr id="5" name="Footer Placeholder 4">
            <a:extLst>
              <a:ext uri="{FF2B5EF4-FFF2-40B4-BE49-F238E27FC236}">
                <a16:creationId xmlns:a16="http://schemas.microsoft.com/office/drawing/2014/main" id="{090405EC-F91A-D8EA-EF70-178561958272}"/>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E906E0F1-546A-B763-E14B-8FFA787DC045}"/>
              </a:ext>
            </a:extLst>
          </p:cNvPr>
          <p:cNvSpPr>
            <a:spLocks noGrp="1"/>
          </p:cNvSpPr>
          <p:nvPr>
            <p:ph type="sldNum" sz="quarter" idx="4"/>
          </p:nvPr>
        </p:nvSpPr>
        <p:spPr/>
        <p:txBody>
          <a:bodyPr/>
          <a:lstStyle/>
          <a:p>
            <a:fld id="{52B60363-7E9F-BF4A-894A-A30319D3939A}" type="slidenum">
              <a:rPr lang="en-US" smtClean="0"/>
              <a:pPr/>
              <a:t>21</a:t>
            </a:fld>
            <a:endParaRPr lang="en-US"/>
          </a:p>
        </p:txBody>
      </p:sp>
    </p:spTree>
    <p:extLst>
      <p:ext uri="{BB962C8B-B14F-4D97-AF65-F5344CB8AC3E}">
        <p14:creationId xmlns:p14="http://schemas.microsoft.com/office/powerpoint/2010/main" val="37647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025BF-6EAC-BFEE-330A-96135926ED0E}"/>
              </a:ext>
            </a:extLst>
          </p:cNvPr>
          <p:cNvSpPr>
            <a:spLocks noGrp="1"/>
          </p:cNvSpPr>
          <p:nvPr>
            <p:ph type="body" sz="quarter" idx="13"/>
          </p:nvPr>
        </p:nvSpPr>
        <p:spPr/>
        <p:txBody>
          <a:bodyPr/>
          <a:lstStyle/>
          <a:p>
            <a:r>
              <a:rPr lang="en-US" dirty="0"/>
              <a:t> What are the major changes in the revised directive? </a:t>
            </a:r>
          </a:p>
          <a:p>
            <a:endParaRPr lang="en-US" dirty="0"/>
          </a:p>
        </p:txBody>
      </p:sp>
      <p:sp>
        <p:nvSpPr>
          <p:cNvPr id="3" name="Title 2">
            <a:extLst>
              <a:ext uri="{FF2B5EF4-FFF2-40B4-BE49-F238E27FC236}">
                <a16:creationId xmlns:a16="http://schemas.microsoft.com/office/drawing/2014/main" id="{622F146F-D324-DBB9-992A-F55E10AB9D50}"/>
              </a:ext>
            </a:extLst>
          </p:cNvPr>
          <p:cNvSpPr>
            <a:spLocks noGrp="1"/>
          </p:cNvSpPr>
          <p:nvPr>
            <p:ph type="title"/>
          </p:nvPr>
        </p:nvSpPr>
        <p:spPr/>
        <p:txBody>
          <a:bodyPr/>
          <a:lstStyle/>
          <a:p>
            <a:r>
              <a:rPr lang="en-US" dirty="0"/>
              <a:t>FAQ</a:t>
            </a:r>
          </a:p>
        </p:txBody>
      </p:sp>
      <p:sp>
        <p:nvSpPr>
          <p:cNvPr id="4" name="Text Placeholder 3">
            <a:extLst>
              <a:ext uri="{FF2B5EF4-FFF2-40B4-BE49-F238E27FC236}">
                <a16:creationId xmlns:a16="http://schemas.microsoft.com/office/drawing/2014/main" id="{7B2D8F0D-6B2C-7D88-54C9-2ED7D35B354B}"/>
              </a:ext>
            </a:extLst>
          </p:cNvPr>
          <p:cNvSpPr>
            <a:spLocks noGrp="1"/>
          </p:cNvSpPr>
          <p:nvPr>
            <p:ph type="body" sz="quarter" idx="16"/>
          </p:nvPr>
        </p:nvSpPr>
        <p:spPr>
          <a:xfrm>
            <a:off x="736600" y="1679151"/>
            <a:ext cx="10553700" cy="1919182"/>
          </a:xfrm>
        </p:spPr>
        <p:txBody>
          <a:bodyPr/>
          <a:lstStyle/>
          <a:p>
            <a:r>
              <a:rPr lang="en-US" sz="1800" b="0" i="0" u="none" strike="noStrike" baseline="0" dirty="0">
                <a:solidFill>
                  <a:srgbClr val="000000"/>
                </a:solidFill>
                <a:latin typeface="Calibri" panose="020F0502020204030204" pitchFamily="34" charset="0"/>
              </a:rPr>
              <a:t>The applicability and intent have been clarified however, the overall approach to accelerator safety management has not changed. Additions to the Order include </a:t>
            </a:r>
            <a:r>
              <a:rPr lang="en-US" sz="1800" b="0" i="0" u="sng" strike="noStrike" baseline="0" dirty="0">
                <a:solidFill>
                  <a:srgbClr val="000000"/>
                </a:solidFill>
                <a:latin typeface="Calibri" panose="020F0502020204030204" pitchFamily="34" charset="0"/>
              </a:rPr>
              <a:t>a new set of pre-approved exemptions and equivalencies, </a:t>
            </a:r>
            <a:r>
              <a:rPr lang="en-US" sz="1800" b="0" i="0" u="none" strike="noStrike" baseline="0" dirty="0">
                <a:solidFill>
                  <a:srgbClr val="000000"/>
                </a:solidFill>
                <a:latin typeface="Calibri" panose="020F0502020204030204" pitchFamily="34" charset="0"/>
              </a:rPr>
              <a:t>tailored requirements for low powered accelerators that were previously exempt or undefined, updated approval authorities, </a:t>
            </a:r>
            <a:r>
              <a:rPr lang="en-US" sz="1800" b="0" i="0" u="sng" strike="noStrike" baseline="0" dirty="0">
                <a:solidFill>
                  <a:srgbClr val="000000"/>
                </a:solidFill>
                <a:latin typeface="Calibri" panose="020F0502020204030204" pitchFamily="34" charset="0"/>
              </a:rPr>
              <a:t>updated definitions</a:t>
            </a:r>
            <a:r>
              <a:rPr lang="en-US" sz="1800" b="0" i="0" u="none" strike="noStrike" baseline="0" dirty="0">
                <a:solidFill>
                  <a:srgbClr val="000000"/>
                </a:solidFill>
                <a:latin typeface="Calibri" panose="020F0502020204030204" pitchFamily="34" charset="0"/>
              </a:rPr>
              <a:t>, and a requirement for the Unreviewed Safety Issue (USI) process to be approved by DOE…</a:t>
            </a:r>
            <a:endParaRPr lang="en-US" dirty="0"/>
          </a:p>
        </p:txBody>
      </p:sp>
      <p:sp>
        <p:nvSpPr>
          <p:cNvPr id="5" name="Footer Placeholder 4">
            <a:extLst>
              <a:ext uri="{FF2B5EF4-FFF2-40B4-BE49-F238E27FC236}">
                <a16:creationId xmlns:a16="http://schemas.microsoft.com/office/drawing/2014/main" id="{30287F66-ED7B-C53A-B242-4A332125E5DC}"/>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9CE198DC-7FDD-D3FA-A41B-F565C8C1EB11}"/>
              </a:ext>
            </a:extLst>
          </p:cNvPr>
          <p:cNvSpPr>
            <a:spLocks noGrp="1"/>
          </p:cNvSpPr>
          <p:nvPr>
            <p:ph type="sldNum" sz="quarter" idx="4"/>
          </p:nvPr>
        </p:nvSpPr>
        <p:spPr/>
        <p:txBody>
          <a:bodyPr/>
          <a:lstStyle/>
          <a:p>
            <a:fld id="{52B60363-7E9F-BF4A-894A-A30319D3939A}" type="slidenum">
              <a:rPr lang="en-US" smtClean="0"/>
              <a:pPr/>
              <a:t>3</a:t>
            </a:fld>
            <a:endParaRPr lang="en-US"/>
          </a:p>
        </p:txBody>
      </p:sp>
      <p:sp>
        <p:nvSpPr>
          <p:cNvPr id="9" name="TextBox 8">
            <a:extLst>
              <a:ext uri="{FF2B5EF4-FFF2-40B4-BE49-F238E27FC236}">
                <a16:creationId xmlns:a16="http://schemas.microsoft.com/office/drawing/2014/main" id="{524F107E-A84F-F44A-75FD-32BDA826E1F1}"/>
              </a:ext>
            </a:extLst>
          </p:cNvPr>
          <p:cNvSpPr txBox="1"/>
          <p:nvPr/>
        </p:nvSpPr>
        <p:spPr>
          <a:xfrm>
            <a:off x="719667" y="3954370"/>
            <a:ext cx="10466916" cy="2031325"/>
          </a:xfrm>
          <a:prstGeom prst="rect">
            <a:avLst/>
          </a:prstGeom>
          <a:noFill/>
        </p:spPr>
        <p:txBody>
          <a:bodyPr wrap="square">
            <a:spAutoFit/>
          </a:bodyPr>
          <a:lstStyle/>
          <a:p>
            <a:r>
              <a:rPr lang="en-US" dirty="0">
                <a:solidFill>
                  <a:srgbClr val="8A0017"/>
                </a:solidFill>
              </a:rPr>
              <a:t>Can a site use the Lab’s Rad Protection and ISM Programs in place of the equivalencies in the Order?</a:t>
            </a:r>
          </a:p>
          <a:p>
            <a:endParaRPr lang="en-US" dirty="0"/>
          </a:p>
          <a:p>
            <a:r>
              <a:rPr lang="en-US" dirty="0"/>
              <a:t>Yes, provided the Site Office can confirm the existence of an appropriate crosswalk of the referenced institutional programs with requirements in 2.a through 2.c of the CRD for accelerators operated below 10 MeV.</a:t>
            </a:r>
          </a:p>
          <a:p>
            <a:endParaRPr lang="en-US" dirty="0"/>
          </a:p>
          <a:p>
            <a:r>
              <a:rPr lang="en-US" dirty="0"/>
              <a:t>(ESH Manual, RPP, RP Procedures)</a:t>
            </a:r>
          </a:p>
        </p:txBody>
      </p:sp>
    </p:spTree>
    <p:extLst>
      <p:ext uri="{BB962C8B-B14F-4D97-AF65-F5344CB8AC3E}">
        <p14:creationId xmlns:p14="http://schemas.microsoft.com/office/powerpoint/2010/main" val="347528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86B42-BD94-7D0B-8874-6834D944580C}"/>
              </a:ext>
            </a:extLst>
          </p:cNvPr>
          <p:cNvSpPr>
            <a:spLocks noGrp="1"/>
          </p:cNvSpPr>
          <p:nvPr>
            <p:ph type="body" sz="quarter" idx="18"/>
          </p:nvPr>
        </p:nvSpPr>
        <p:spPr/>
        <p:txBody>
          <a:bodyPr/>
          <a:lstStyle/>
          <a:p>
            <a:endParaRPr lang="en-US" dirty="0"/>
          </a:p>
        </p:txBody>
      </p:sp>
      <p:sp>
        <p:nvSpPr>
          <p:cNvPr id="3" name="Text Placeholder 2">
            <a:extLst>
              <a:ext uri="{FF2B5EF4-FFF2-40B4-BE49-F238E27FC236}">
                <a16:creationId xmlns:a16="http://schemas.microsoft.com/office/drawing/2014/main" id="{19198EB4-39E3-8F0F-4EC4-81A598E8DE40}"/>
              </a:ext>
            </a:extLst>
          </p:cNvPr>
          <p:cNvSpPr>
            <a:spLocks noGrp="1"/>
          </p:cNvSpPr>
          <p:nvPr>
            <p:ph type="body" sz="quarter" idx="19"/>
          </p:nvPr>
        </p:nvSpPr>
        <p:spPr/>
        <p:txBody>
          <a:bodyPr/>
          <a:lstStyle/>
          <a:p>
            <a:endParaRPr lang="en-US" dirty="0"/>
          </a:p>
        </p:txBody>
      </p:sp>
      <p:sp>
        <p:nvSpPr>
          <p:cNvPr id="4" name="Text Placeholder 3">
            <a:extLst>
              <a:ext uri="{FF2B5EF4-FFF2-40B4-BE49-F238E27FC236}">
                <a16:creationId xmlns:a16="http://schemas.microsoft.com/office/drawing/2014/main" id="{A256BF6D-3CBF-7289-C3F2-5E922424C43F}"/>
              </a:ext>
            </a:extLst>
          </p:cNvPr>
          <p:cNvSpPr>
            <a:spLocks noGrp="1"/>
          </p:cNvSpPr>
          <p:nvPr>
            <p:ph type="body" sz="quarter" idx="13"/>
          </p:nvPr>
        </p:nvSpPr>
        <p:spPr/>
        <p:txBody>
          <a:bodyPr/>
          <a:lstStyle/>
          <a:p>
            <a:r>
              <a:rPr lang="en-US" dirty="0"/>
              <a:t>420.2C</a:t>
            </a:r>
          </a:p>
        </p:txBody>
      </p:sp>
      <p:sp>
        <p:nvSpPr>
          <p:cNvPr id="5" name="Text Placeholder 4">
            <a:extLst>
              <a:ext uri="{FF2B5EF4-FFF2-40B4-BE49-F238E27FC236}">
                <a16:creationId xmlns:a16="http://schemas.microsoft.com/office/drawing/2014/main" id="{7D9F6B0A-F35D-5CE6-CF95-9C74F6FA28B7}"/>
              </a:ext>
            </a:extLst>
          </p:cNvPr>
          <p:cNvSpPr>
            <a:spLocks noGrp="1"/>
          </p:cNvSpPr>
          <p:nvPr>
            <p:ph type="body" sz="quarter" idx="16"/>
          </p:nvPr>
        </p:nvSpPr>
        <p:spPr/>
        <p:txBody>
          <a:bodyPr/>
          <a:lstStyle/>
          <a:p>
            <a:r>
              <a:rPr lang="en-US" dirty="0"/>
              <a:t>420.2D</a:t>
            </a:r>
          </a:p>
        </p:txBody>
      </p:sp>
      <p:sp>
        <p:nvSpPr>
          <p:cNvPr id="6" name="Title 5">
            <a:extLst>
              <a:ext uri="{FF2B5EF4-FFF2-40B4-BE49-F238E27FC236}">
                <a16:creationId xmlns:a16="http://schemas.microsoft.com/office/drawing/2014/main" id="{0D39B76E-A53D-9E1F-B4AA-DCF5B364E311}"/>
              </a:ext>
            </a:extLst>
          </p:cNvPr>
          <p:cNvSpPr>
            <a:spLocks noGrp="1"/>
          </p:cNvSpPr>
          <p:nvPr>
            <p:ph type="title"/>
          </p:nvPr>
        </p:nvSpPr>
        <p:spPr/>
        <p:txBody>
          <a:bodyPr/>
          <a:lstStyle/>
          <a:p>
            <a:r>
              <a:rPr lang="en-US" dirty="0"/>
              <a:t>Overview of Key Definitions</a:t>
            </a:r>
          </a:p>
        </p:txBody>
      </p:sp>
      <p:sp>
        <p:nvSpPr>
          <p:cNvPr id="7" name="Footer Placeholder 6">
            <a:extLst>
              <a:ext uri="{FF2B5EF4-FFF2-40B4-BE49-F238E27FC236}">
                <a16:creationId xmlns:a16="http://schemas.microsoft.com/office/drawing/2014/main" id="{6CB7187E-0A32-C629-6A3E-F6B1A4EC676D}"/>
              </a:ext>
            </a:extLst>
          </p:cNvPr>
          <p:cNvSpPr>
            <a:spLocks noGrp="1"/>
          </p:cNvSpPr>
          <p:nvPr>
            <p:ph type="ftr" sz="quarter" idx="3"/>
          </p:nvPr>
        </p:nvSpPr>
        <p:spPr/>
        <p:txBody>
          <a:bodyPr/>
          <a:lstStyle/>
          <a:p>
            <a:r>
              <a:rPr lang="en-US" dirty="0"/>
              <a:t>SLAC Radiation Protection Department</a:t>
            </a:r>
          </a:p>
        </p:txBody>
      </p:sp>
      <p:sp>
        <p:nvSpPr>
          <p:cNvPr id="8" name="Slide Number Placeholder 7">
            <a:extLst>
              <a:ext uri="{FF2B5EF4-FFF2-40B4-BE49-F238E27FC236}">
                <a16:creationId xmlns:a16="http://schemas.microsoft.com/office/drawing/2014/main" id="{EBDB06A6-897D-22D5-DD0A-5D4E51CC8024}"/>
              </a:ext>
            </a:extLst>
          </p:cNvPr>
          <p:cNvSpPr>
            <a:spLocks noGrp="1"/>
          </p:cNvSpPr>
          <p:nvPr>
            <p:ph type="sldNum" sz="quarter" idx="4"/>
          </p:nvPr>
        </p:nvSpPr>
        <p:spPr/>
        <p:txBody>
          <a:bodyPr/>
          <a:lstStyle/>
          <a:p>
            <a:fld id="{52B60363-7E9F-BF4A-894A-A30319D3939A}" type="slidenum">
              <a:rPr lang="en-US" smtClean="0"/>
              <a:pPr/>
              <a:t>4</a:t>
            </a:fld>
            <a:endParaRPr lang="en-US"/>
          </a:p>
        </p:txBody>
      </p:sp>
      <p:pic>
        <p:nvPicPr>
          <p:cNvPr id="14" name="Picture 13">
            <a:extLst>
              <a:ext uri="{FF2B5EF4-FFF2-40B4-BE49-F238E27FC236}">
                <a16:creationId xmlns:a16="http://schemas.microsoft.com/office/drawing/2014/main" id="{22AF452E-8B12-29C9-B9EB-32157353CEEB}"/>
              </a:ext>
            </a:extLst>
          </p:cNvPr>
          <p:cNvPicPr>
            <a:picLocks noChangeAspect="1"/>
          </p:cNvPicPr>
          <p:nvPr/>
        </p:nvPicPr>
        <p:blipFill>
          <a:blip r:embed="rId2"/>
          <a:stretch>
            <a:fillRect/>
          </a:stretch>
        </p:blipFill>
        <p:spPr>
          <a:xfrm>
            <a:off x="794904" y="1602938"/>
            <a:ext cx="5153260" cy="4454951"/>
          </a:xfrm>
          <a:prstGeom prst="rect">
            <a:avLst/>
          </a:prstGeom>
        </p:spPr>
      </p:pic>
      <p:pic>
        <p:nvPicPr>
          <p:cNvPr id="16" name="Picture 15">
            <a:extLst>
              <a:ext uri="{FF2B5EF4-FFF2-40B4-BE49-F238E27FC236}">
                <a16:creationId xmlns:a16="http://schemas.microsoft.com/office/drawing/2014/main" id="{8C136724-E12D-98B3-4B0E-D508C27E7826}"/>
              </a:ext>
            </a:extLst>
          </p:cNvPr>
          <p:cNvPicPr>
            <a:picLocks noChangeAspect="1"/>
          </p:cNvPicPr>
          <p:nvPr/>
        </p:nvPicPr>
        <p:blipFill>
          <a:blip r:embed="rId3"/>
          <a:stretch>
            <a:fillRect/>
          </a:stretch>
        </p:blipFill>
        <p:spPr>
          <a:xfrm>
            <a:off x="6220215" y="1602938"/>
            <a:ext cx="4446961" cy="4902260"/>
          </a:xfrm>
          <a:prstGeom prst="rect">
            <a:avLst/>
          </a:prstGeom>
        </p:spPr>
      </p:pic>
      <p:sp>
        <p:nvSpPr>
          <p:cNvPr id="17" name="Arrow: Left 16">
            <a:extLst>
              <a:ext uri="{FF2B5EF4-FFF2-40B4-BE49-F238E27FC236}">
                <a16:creationId xmlns:a16="http://schemas.microsoft.com/office/drawing/2014/main" id="{33326FB5-A5D5-F6CC-4BDB-E21B284048F9}"/>
              </a:ext>
            </a:extLst>
          </p:cNvPr>
          <p:cNvSpPr/>
          <p:nvPr/>
        </p:nvSpPr>
        <p:spPr>
          <a:xfrm rot="19013831">
            <a:off x="10415239" y="5518722"/>
            <a:ext cx="892098" cy="30480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88E11E06-B3B2-F4B2-5CE5-5CC723499A0E}"/>
              </a:ext>
            </a:extLst>
          </p:cNvPr>
          <p:cNvSpPr/>
          <p:nvPr/>
        </p:nvSpPr>
        <p:spPr>
          <a:xfrm rot="12745105">
            <a:off x="222888" y="3678013"/>
            <a:ext cx="892098" cy="30480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92B5BBA1-BB56-759B-FE90-85BB2FF4FA28}"/>
              </a:ext>
            </a:extLst>
          </p:cNvPr>
          <p:cNvSpPr/>
          <p:nvPr/>
        </p:nvSpPr>
        <p:spPr>
          <a:xfrm rot="12745105">
            <a:off x="339130" y="2875188"/>
            <a:ext cx="892098" cy="304800"/>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99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F83F674-E39C-480D-C7F4-D390BD334707}"/>
              </a:ext>
            </a:extLst>
          </p:cNvPr>
          <p:cNvSpPr>
            <a:spLocks noGrp="1"/>
          </p:cNvSpPr>
          <p:nvPr>
            <p:ph type="body" sz="quarter" idx="18"/>
          </p:nvPr>
        </p:nvSpPr>
        <p:spPr/>
        <p:txBody>
          <a:bodyPr/>
          <a:lstStyle/>
          <a:p>
            <a:endParaRPr lang="en-US" dirty="0"/>
          </a:p>
        </p:txBody>
      </p:sp>
      <p:sp>
        <p:nvSpPr>
          <p:cNvPr id="11" name="Text Placeholder 10">
            <a:extLst>
              <a:ext uri="{FF2B5EF4-FFF2-40B4-BE49-F238E27FC236}">
                <a16:creationId xmlns:a16="http://schemas.microsoft.com/office/drawing/2014/main" id="{D1EE7B6E-E3E3-2BC0-A202-B07683FEEB8C}"/>
              </a:ext>
            </a:extLst>
          </p:cNvPr>
          <p:cNvSpPr>
            <a:spLocks noGrp="1"/>
          </p:cNvSpPr>
          <p:nvPr>
            <p:ph type="body" sz="quarter" idx="19"/>
          </p:nvPr>
        </p:nvSpPr>
        <p:spPr/>
        <p:txBody>
          <a:bodyPr/>
          <a:lstStyle/>
          <a:p>
            <a:endParaRPr lang="en-US" dirty="0"/>
          </a:p>
        </p:txBody>
      </p:sp>
      <p:sp>
        <p:nvSpPr>
          <p:cNvPr id="8" name="Text Placeholder 7">
            <a:extLst>
              <a:ext uri="{FF2B5EF4-FFF2-40B4-BE49-F238E27FC236}">
                <a16:creationId xmlns:a16="http://schemas.microsoft.com/office/drawing/2014/main" id="{34E385E9-40ED-585A-0771-03A7FF888E31}"/>
              </a:ext>
            </a:extLst>
          </p:cNvPr>
          <p:cNvSpPr>
            <a:spLocks noGrp="1"/>
          </p:cNvSpPr>
          <p:nvPr>
            <p:ph type="body" sz="quarter" idx="13"/>
          </p:nvPr>
        </p:nvSpPr>
        <p:spPr/>
        <p:txBody>
          <a:bodyPr/>
          <a:lstStyle/>
          <a:p>
            <a:r>
              <a:rPr lang="en-US" dirty="0"/>
              <a:t>2a. (accelerators ≤ 10 MeV)</a:t>
            </a:r>
          </a:p>
        </p:txBody>
      </p:sp>
      <p:sp>
        <p:nvSpPr>
          <p:cNvPr id="9" name="Text Placeholder 8">
            <a:extLst>
              <a:ext uri="{FF2B5EF4-FFF2-40B4-BE49-F238E27FC236}">
                <a16:creationId xmlns:a16="http://schemas.microsoft.com/office/drawing/2014/main" id="{B79C5B41-B64A-4CE7-845E-779F76958B9F}"/>
              </a:ext>
            </a:extLst>
          </p:cNvPr>
          <p:cNvSpPr>
            <a:spLocks noGrp="1"/>
          </p:cNvSpPr>
          <p:nvPr>
            <p:ph type="body" sz="quarter" idx="16"/>
          </p:nvPr>
        </p:nvSpPr>
        <p:spPr/>
        <p:txBody>
          <a:bodyPr/>
          <a:lstStyle/>
          <a:p>
            <a:r>
              <a:rPr lang="en-US" dirty="0"/>
              <a:t>2b. (accelerators &gt; 10 MeV)</a:t>
            </a:r>
          </a:p>
        </p:txBody>
      </p:sp>
      <p:sp>
        <p:nvSpPr>
          <p:cNvPr id="7" name="Title 6">
            <a:extLst>
              <a:ext uri="{FF2B5EF4-FFF2-40B4-BE49-F238E27FC236}">
                <a16:creationId xmlns:a16="http://schemas.microsoft.com/office/drawing/2014/main" id="{69EA89DB-F6F3-80FE-CF90-FB7CCF129926}"/>
              </a:ext>
            </a:extLst>
          </p:cNvPr>
          <p:cNvSpPr>
            <a:spLocks noGrp="1"/>
          </p:cNvSpPr>
          <p:nvPr>
            <p:ph type="title"/>
          </p:nvPr>
        </p:nvSpPr>
        <p:spPr/>
        <p:txBody>
          <a:bodyPr/>
          <a:lstStyle/>
          <a:p>
            <a:r>
              <a:rPr lang="en-US" dirty="0"/>
              <a:t>420.2D Contractor Requirements Document</a:t>
            </a:r>
          </a:p>
        </p:txBody>
      </p:sp>
      <p:sp>
        <p:nvSpPr>
          <p:cNvPr id="5" name="Footer Placeholder 4">
            <a:extLst>
              <a:ext uri="{FF2B5EF4-FFF2-40B4-BE49-F238E27FC236}">
                <a16:creationId xmlns:a16="http://schemas.microsoft.com/office/drawing/2014/main" id="{50231B90-6DEA-EF1C-8F4A-A13CA7A890C7}"/>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22BEAB5E-FB29-84BF-1A54-AFA80A12FB07}"/>
              </a:ext>
            </a:extLst>
          </p:cNvPr>
          <p:cNvSpPr>
            <a:spLocks noGrp="1"/>
          </p:cNvSpPr>
          <p:nvPr>
            <p:ph type="sldNum" sz="quarter" idx="4"/>
          </p:nvPr>
        </p:nvSpPr>
        <p:spPr/>
        <p:txBody>
          <a:bodyPr/>
          <a:lstStyle/>
          <a:p>
            <a:fld id="{52B60363-7E9F-BF4A-894A-A30319D3939A}" type="slidenum">
              <a:rPr lang="en-US" smtClean="0"/>
              <a:pPr/>
              <a:t>5</a:t>
            </a:fld>
            <a:endParaRPr lang="en-US"/>
          </a:p>
        </p:txBody>
      </p:sp>
      <p:pic>
        <p:nvPicPr>
          <p:cNvPr id="13" name="Picture 12">
            <a:extLst>
              <a:ext uri="{FF2B5EF4-FFF2-40B4-BE49-F238E27FC236}">
                <a16:creationId xmlns:a16="http://schemas.microsoft.com/office/drawing/2014/main" id="{820DEAD0-27ED-61BD-B3EB-814EBC9F4296}"/>
              </a:ext>
            </a:extLst>
          </p:cNvPr>
          <p:cNvPicPr>
            <a:picLocks noChangeAspect="1"/>
          </p:cNvPicPr>
          <p:nvPr/>
        </p:nvPicPr>
        <p:blipFill>
          <a:blip r:embed="rId2"/>
          <a:stretch>
            <a:fillRect/>
          </a:stretch>
        </p:blipFill>
        <p:spPr>
          <a:xfrm>
            <a:off x="528049" y="1702029"/>
            <a:ext cx="5331084" cy="3453942"/>
          </a:xfrm>
          <a:prstGeom prst="rect">
            <a:avLst/>
          </a:prstGeom>
        </p:spPr>
      </p:pic>
      <p:pic>
        <p:nvPicPr>
          <p:cNvPr id="15" name="Picture 14">
            <a:extLst>
              <a:ext uri="{FF2B5EF4-FFF2-40B4-BE49-F238E27FC236}">
                <a16:creationId xmlns:a16="http://schemas.microsoft.com/office/drawing/2014/main" id="{B37650F3-B19C-D79D-F6C0-321BCBCF9935}"/>
              </a:ext>
            </a:extLst>
          </p:cNvPr>
          <p:cNvPicPr>
            <a:picLocks noChangeAspect="1"/>
          </p:cNvPicPr>
          <p:nvPr/>
        </p:nvPicPr>
        <p:blipFill>
          <a:blip r:embed="rId3"/>
          <a:stretch>
            <a:fillRect/>
          </a:stretch>
        </p:blipFill>
        <p:spPr>
          <a:xfrm>
            <a:off x="6229939" y="1621035"/>
            <a:ext cx="4984393" cy="3509589"/>
          </a:xfrm>
          <a:prstGeom prst="rect">
            <a:avLst/>
          </a:prstGeom>
        </p:spPr>
      </p:pic>
      <p:sp>
        <p:nvSpPr>
          <p:cNvPr id="16" name="Rectangle 15">
            <a:extLst>
              <a:ext uri="{FF2B5EF4-FFF2-40B4-BE49-F238E27FC236}">
                <a16:creationId xmlns:a16="http://schemas.microsoft.com/office/drawing/2014/main" id="{8F8E6872-C5EF-6CA3-6907-798336549350}"/>
              </a:ext>
            </a:extLst>
          </p:cNvPr>
          <p:cNvSpPr/>
          <p:nvPr/>
        </p:nvSpPr>
        <p:spPr>
          <a:xfrm rot="19230142">
            <a:off x="3917597" y="4890231"/>
            <a:ext cx="144565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RGD</a:t>
            </a:r>
          </a:p>
        </p:txBody>
      </p:sp>
    </p:spTree>
    <p:extLst>
      <p:ext uri="{BB962C8B-B14F-4D97-AF65-F5344CB8AC3E}">
        <p14:creationId xmlns:p14="http://schemas.microsoft.com/office/powerpoint/2010/main" val="291507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213427-C8AB-A861-3411-7BC69B763576}"/>
              </a:ext>
            </a:extLst>
          </p:cNvPr>
          <p:cNvSpPr>
            <a:spLocks noGrp="1"/>
          </p:cNvSpPr>
          <p:nvPr>
            <p:ph type="body" sz="quarter" idx="13"/>
          </p:nvPr>
        </p:nvSpPr>
        <p:spPr/>
        <p:txBody>
          <a:bodyPr/>
          <a:lstStyle/>
          <a:p>
            <a:r>
              <a:rPr lang="en-US" dirty="0"/>
              <a:t>DOE G 441.1-1C and SLAC RGD PM</a:t>
            </a:r>
          </a:p>
        </p:txBody>
      </p:sp>
      <p:sp>
        <p:nvSpPr>
          <p:cNvPr id="6" name="Title 5">
            <a:extLst>
              <a:ext uri="{FF2B5EF4-FFF2-40B4-BE49-F238E27FC236}">
                <a16:creationId xmlns:a16="http://schemas.microsoft.com/office/drawing/2014/main" id="{07D466FB-7DA3-CFA9-DC47-D320E74A8FF2}"/>
              </a:ext>
            </a:extLst>
          </p:cNvPr>
          <p:cNvSpPr>
            <a:spLocks noGrp="1"/>
          </p:cNvSpPr>
          <p:nvPr>
            <p:ph type="title"/>
          </p:nvPr>
        </p:nvSpPr>
        <p:spPr/>
        <p:txBody>
          <a:bodyPr/>
          <a:lstStyle/>
          <a:p>
            <a:r>
              <a:rPr lang="en-US" dirty="0"/>
              <a:t>Definition of RGD</a:t>
            </a:r>
          </a:p>
        </p:txBody>
      </p:sp>
      <p:sp>
        <p:nvSpPr>
          <p:cNvPr id="5" name="Text Placeholder 4">
            <a:extLst>
              <a:ext uri="{FF2B5EF4-FFF2-40B4-BE49-F238E27FC236}">
                <a16:creationId xmlns:a16="http://schemas.microsoft.com/office/drawing/2014/main" id="{8B34D4FA-ED0D-73B7-90A3-3CAE41955BE5}"/>
              </a:ext>
            </a:extLst>
          </p:cNvPr>
          <p:cNvSpPr>
            <a:spLocks noGrp="1"/>
          </p:cNvSpPr>
          <p:nvPr>
            <p:ph type="body" sz="quarter" idx="16"/>
          </p:nvPr>
        </p:nvSpPr>
        <p:spPr/>
        <p:txBody>
          <a:bodyPr/>
          <a:lstStyle/>
          <a:p>
            <a:r>
              <a:rPr lang="en-US" dirty="0"/>
              <a:t>*Radiation-Generating Device (RGD): Collective term for devices which produce ionizing radiation, including small particle accelerators used for single purpose applications which produce ionizing radiation (e.g., neutron generators, analytical X-ray machines, cabinet X-ray machines, radiography and soil density gauges, etc.), electron-generating devices that incidentally produce X-rays (e.g., klystrons, electron arc welders, scanning electron microscopes, electron microscopes), and any equipment that contains one or more sealed radioactive sources used as irradiators.</a:t>
            </a:r>
          </a:p>
        </p:txBody>
      </p:sp>
      <p:sp>
        <p:nvSpPr>
          <p:cNvPr id="7" name="Footer Placeholder 6">
            <a:extLst>
              <a:ext uri="{FF2B5EF4-FFF2-40B4-BE49-F238E27FC236}">
                <a16:creationId xmlns:a16="http://schemas.microsoft.com/office/drawing/2014/main" id="{996320DC-F96D-1E95-7279-1DCB3AB1A32E}"/>
              </a:ext>
            </a:extLst>
          </p:cNvPr>
          <p:cNvSpPr>
            <a:spLocks noGrp="1"/>
          </p:cNvSpPr>
          <p:nvPr>
            <p:ph type="ftr" sz="quarter" idx="3"/>
          </p:nvPr>
        </p:nvSpPr>
        <p:spPr/>
        <p:txBody>
          <a:bodyPr/>
          <a:lstStyle/>
          <a:p>
            <a:r>
              <a:rPr lang="en-US"/>
              <a:t>SLAC Radiation Protection Department</a:t>
            </a:r>
            <a:endParaRPr lang="en-US" dirty="0"/>
          </a:p>
        </p:txBody>
      </p:sp>
      <p:sp>
        <p:nvSpPr>
          <p:cNvPr id="8" name="Slide Number Placeholder 7">
            <a:extLst>
              <a:ext uri="{FF2B5EF4-FFF2-40B4-BE49-F238E27FC236}">
                <a16:creationId xmlns:a16="http://schemas.microsoft.com/office/drawing/2014/main" id="{ACEF619E-AE67-04B0-1567-DF828FA779F4}"/>
              </a:ext>
            </a:extLst>
          </p:cNvPr>
          <p:cNvSpPr>
            <a:spLocks noGrp="1"/>
          </p:cNvSpPr>
          <p:nvPr>
            <p:ph type="sldNum" sz="quarter" idx="4"/>
          </p:nvPr>
        </p:nvSpPr>
        <p:spPr/>
        <p:txBody>
          <a:bodyPr/>
          <a:lstStyle/>
          <a:p>
            <a:fld id="{52B60363-7E9F-BF4A-894A-A30319D3939A}" type="slidenum">
              <a:rPr lang="en-US" smtClean="0"/>
              <a:pPr/>
              <a:t>6</a:t>
            </a:fld>
            <a:endParaRPr lang="en-US"/>
          </a:p>
        </p:txBody>
      </p:sp>
    </p:spTree>
    <p:extLst>
      <p:ext uri="{BB962C8B-B14F-4D97-AF65-F5344CB8AC3E}">
        <p14:creationId xmlns:p14="http://schemas.microsoft.com/office/powerpoint/2010/main" val="83666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2FAC1-9C70-2CE3-0AA1-E5A0A313D024}"/>
              </a:ext>
            </a:extLst>
          </p:cNvPr>
          <p:cNvSpPr>
            <a:spLocks noGrp="1"/>
          </p:cNvSpPr>
          <p:nvPr>
            <p:ph type="title"/>
          </p:nvPr>
        </p:nvSpPr>
        <p:spPr/>
        <p:txBody>
          <a:bodyPr/>
          <a:lstStyle/>
          <a:p>
            <a:r>
              <a:rPr lang="en-US" dirty="0"/>
              <a:t>2.a.(3): RGD Inventory – Sharepoint List</a:t>
            </a:r>
          </a:p>
        </p:txBody>
      </p:sp>
      <p:sp>
        <p:nvSpPr>
          <p:cNvPr id="4" name="Text Placeholder 3">
            <a:extLst>
              <a:ext uri="{FF2B5EF4-FFF2-40B4-BE49-F238E27FC236}">
                <a16:creationId xmlns:a16="http://schemas.microsoft.com/office/drawing/2014/main" id="{34BF9DE7-E63F-D46E-E4F2-83B1C8BED802}"/>
              </a:ext>
            </a:extLst>
          </p:cNvPr>
          <p:cNvSpPr>
            <a:spLocks noGrp="1"/>
          </p:cNvSpPr>
          <p:nvPr>
            <p:ph type="body" sz="quarter" idx="16"/>
          </p:nvPr>
        </p:nvSpPr>
        <p:spPr/>
        <p:txBody>
          <a:bodyPr/>
          <a:lstStyle/>
          <a:p>
            <a:endParaRPr lang="en-US" dirty="0"/>
          </a:p>
        </p:txBody>
      </p:sp>
      <p:sp>
        <p:nvSpPr>
          <p:cNvPr id="5" name="Footer Placeholder 4">
            <a:extLst>
              <a:ext uri="{FF2B5EF4-FFF2-40B4-BE49-F238E27FC236}">
                <a16:creationId xmlns:a16="http://schemas.microsoft.com/office/drawing/2014/main" id="{C1AD2E90-B1DA-6273-757D-90A61CACC364}"/>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542B06B0-6186-AEEB-D066-EC8B538120D2}"/>
              </a:ext>
            </a:extLst>
          </p:cNvPr>
          <p:cNvSpPr>
            <a:spLocks noGrp="1"/>
          </p:cNvSpPr>
          <p:nvPr>
            <p:ph type="sldNum" sz="quarter" idx="4"/>
          </p:nvPr>
        </p:nvSpPr>
        <p:spPr/>
        <p:txBody>
          <a:bodyPr/>
          <a:lstStyle/>
          <a:p>
            <a:fld id="{52B60363-7E9F-BF4A-894A-A30319D3939A}" type="slidenum">
              <a:rPr lang="en-US" smtClean="0"/>
              <a:pPr/>
              <a:t>7</a:t>
            </a:fld>
            <a:endParaRPr lang="en-US"/>
          </a:p>
        </p:txBody>
      </p:sp>
      <p:pic>
        <p:nvPicPr>
          <p:cNvPr id="8" name="Picture 7">
            <a:extLst>
              <a:ext uri="{FF2B5EF4-FFF2-40B4-BE49-F238E27FC236}">
                <a16:creationId xmlns:a16="http://schemas.microsoft.com/office/drawing/2014/main" id="{87371797-11C9-8D9F-F47A-79C33114148D}"/>
              </a:ext>
            </a:extLst>
          </p:cNvPr>
          <p:cNvPicPr>
            <a:picLocks noChangeAspect="1"/>
          </p:cNvPicPr>
          <p:nvPr/>
        </p:nvPicPr>
        <p:blipFill>
          <a:blip r:embed="rId2"/>
          <a:stretch>
            <a:fillRect/>
          </a:stretch>
        </p:blipFill>
        <p:spPr>
          <a:xfrm>
            <a:off x="800100" y="1023802"/>
            <a:ext cx="7015161" cy="4810396"/>
          </a:xfrm>
          <a:prstGeom prst="rect">
            <a:avLst/>
          </a:prstGeom>
        </p:spPr>
      </p:pic>
      <p:pic>
        <p:nvPicPr>
          <p:cNvPr id="10" name="Picture 9">
            <a:extLst>
              <a:ext uri="{FF2B5EF4-FFF2-40B4-BE49-F238E27FC236}">
                <a16:creationId xmlns:a16="http://schemas.microsoft.com/office/drawing/2014/main" id="{59396381-6BE1-1565-D85D-D78EBD20178E}"/>
              </a:ext>
            </a:extLst>
          </p:cNvPr>
          <p:cNvPicPr>
            <a:picLocks noChangeAspect="1"/>
          </p:cNvPicPr>
          <p:nvPr/>
        </p:nvPicPr>
        <p:blipFill>
          <a:blip r:embed="rId3"/>
          <a:stretch>
            <a:fillRect/>
          </a:stretch>
        </p:blipFill>
        <p:spPr>
          <a:xfrm>
            <a:off x="4939095" y="2930487"/>
            <a:ext cx="6343337" cy="3127413"/>
          </a:xfrm>
          <a:prstGeom prst="rect">
            <a:avLst/>
          </a:prstGeom>
        </p:spPr>
      </p:pic>
      <p:sp>
        <p:nvSpPr>
          <p:cNvPr id="11" name="TextBox 10">
            <a:extLst>
              <a:ext uri="{FF2B5EF4-FFF2-40B4-BE49-F238E27FC236}">
                <a16:creationId xmlns:a16="http://schemas.microsoft.com/office/drawing/2014/main" id="{23AC3309-75B9-EFE9-ED21-FD36C6ED6B48}"/>
              </a:ext>
            </a:extLst>
          </p:cNvPr>
          <p:cNvSpPr txBox="1"/>
          <p:nvPr/>
        </p:nvSpPr>
        <p:spPr>
          <a:xfrm>
            <a:off x="8242949" y="1301518"/>
            <a:ext cx="2623060" cy="646331"/>
          </a:xfrm>
          <a:prstGeom prst="rect">
            <a:avLst/>
          </a:prstGeom>
          <a:noFill/>
        </p:spPr>
        <p:txBody>
          <a:bodyPr wrap="square" rtlCol="0">
            <a:spAutoFit/>
          </a:bodyPr>
          <a:lstStyle/>
          <a:p>
            <a:r>
              <a:rPr lang="en-US" dirty="0"/>
              <a:t>General View accessible within SLAC</a:t>
            </a:r>
          </a:p>
        </p:txBody>
      </p:sp>
      <p:sp>
        <p:nvSpPr>
          <p:cNvPr id="12" name="TextBox 11">
            <a:extLst>
              <a:ext uri="{FF2B5EF4-FFF2-40B4-BE49-F238E27FC236}">
                <a16:creationId xmlns:a16="http://schemas.microsoft.com/office/drawing/2014/main" id="{C11E28F1-17A0-7E6C-CF84-7423FA1A75E7}"/>
              </a:ext>
            </a:extLst>
          </p:cNvPr>
          <p:cNvSpPr txBox="1"/>
          <p:nvPr/>
        </p:nvSpPr>
        <p:spPr>
          <a:xfrm>
            <a:off x="9616774" y="2188748"/>
            <a:ext cx="2623060" cy="646331"/>
          </a:xfrm>
          <a:prstGeom prst="rect">
            <a:avLst/>
          </a:prstGeom>
          <a:noFill/>
        </p:spPr>
        <p:txBody>
          <a:bodyPr wrap="square" rtlCol="0">
            <a:spAutoFit/>
          </a:bodyPr>
          <a:lstStyle/>
          <a:p>
            <a:r>
              <a:rPr lang="en-US" dirty="0"/>
              <a:t>Detail View accessible within RP</a:t>
            </a:r>
          </a:p>
        </p:txBody>
      </p:sp>
      <p:sp>
        <p:nvSpPr>
          <p:cNvPr id="13" name="Arrow: Left 12">
            <a:extLst>
              <a:ext uri="{FF2B5EF4-FFF2-40B4-BE49-F238E27FC236}">
                <a16:creationId xmlns:a16="http://schemas.microsoft.com/office/drawing/2014/main" id="{07AFE001-C4E8-E733-89FF-6689F0C73C90}"/>
              </a:ext>
            </a:extLst>
          </p:cNvPr>
          <p:cNvSpPr/>
          <p:nvPr/>
        </p:nvSpPr>
        <p:spPr>
          <a:xfrm rot="18694672">
            <a:off x="10530978" y="2835079"/>
            <a:ext cx="1026475" cy="4887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CA2872B4-901F-6055-3D5E-BFAC4107427F}"/>
              </a:ext>
            </a:extLst>
          </p:cNvPr>
          <p:cNvSpPr/>
          <p:nvPr/>
        </p:nvSpPr>
        <p:spPr>
          <a:xfrm rot="20912560">
            <a:off x="7185515" y="1703450"/>
            <a:ext cx="1026475" cy="4887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7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F0F3C7-F35D-62FC-E5E7-02B93D5F9019}"/>
              </a:ext>
            </a:extLst>
          </p:cNvPr>
          <p:cNvSpPr>
            <a:spLocks noGrp="1"/>
          </p:cNvSpPr>
          <p:nvPr>
            <p:ph type="body" sz="quarter" idx="13"/>
          </p:nvPr>
        </p:nvSpPr>
        <p:spPr/>
        <p:txBody>
          <a:bodyPr/>
          <a:lstStyle/>
          <a:p>
            <a:r>
              <a:rPr lang="en-US" dirty="0"/>
              <a:t>General Types</a:t>
            </a:r>
          </a:p>
        </p:txBody>
      </p:sp>
      <p:sp>
        <p:nvSpPr>
          <p:cNvPr id="4" name="Title 3">
            <a:extLst>
              <a:ext uri="{FF2B5EF4-FFF2-40B4-BE49-F238E27FC236}">
                <a16:creationId xmlns:a16="http://schemas.microsoft.com/office/drawing/2014/main" id="{8CF9650B-92A1-F3B1-D754-7748D515AD51}"/>
              </a:ext>
            </a:extLst>
          </p:cNvPr>
          <p:cNvSpPr>
            <a:spLocks noGrp="1"/>
          </p:cNvSpPr>
          <p:nvPr>
            <p:ph type="title"/>
          </p:nvPr>
        </p:nvSpPr>
        <p:spPr/>
        <p:txBody>
          <a:bodyPr/>
          <a:lstStyle/>
          <a:p>
            <a:r>
              <a:rPr lang="en-US" dirty="0"/>
              <a:t>Devices &lt; 10 MeV</a:t>
            </a:r>
          </a:p>
        </p:txBody>
      </p:sp>
      <p:sp>
        <p:nvSpPr>
          <p:cNvPr id="6" name="Text Placeholder 5">
            <a:extLst>
              <a:ext uri="{FF2B5EF4-FFF2-40B4-BE49-F238E27FC236}">
                <a16:creationId xmlns:a16="http://schemas.microsoft.com/office/drawing/2014/main" id="{6685D7E5-4099-4921-F544-959CFC51885B}"/>
              </a:ext>
            </a:extLst>
          </p:cNvPr>
          <p:cNvSpPr>
            <a:spLocks noGrp="1"/>
          </p:cNvSpPr>
          <p:nvPr>
            <p:ph type="body" sz="quarter" idx="16"/>
          </p:nvPr>
        </p:nvSpPr>
        <p:spPr/>
        <p:txBody>
          <a:bodyPr/>
          <a:lstStyle/>
          <a:p>
            <a:pPr marL="342900" indent="-342900">
              <a:buFont typeface="+mj-lt"/>
              <a:buAutoNum type="arabicPeriod"/>
            </a:pPr>
            <a:r>
              <a:rPr lang="en-US" dirty="0"/>
              <a:t>Klystrons in the test lab managed under the test lab’s procedures.</a:t>
            </a:r>
          </a:p>
          <a:p>
            <a:pPr marL="342900" indent="-342900">
              <a:buFont typeface="+mj-lt"/>
              <a:buAutoNum type="arabicPeriod"/>
            </a:pPr>
            <a:r>
              <a:rPr lang="en-US" dirty="0"/>
              <a:t>Electron microscopes including </a:t>
            </a:r>
            <a:r>
              <a:rPr lang="en-US" dirty="0" err="1"/>
              <a:t>cryoEM</a:t>
            </a:r>
            <a:endParaRPr lang="en-US" dirty="0"/>
          </a:p>
          <a:p>
            <a:pPr marL="342900" indent="-342900">
              <a:buFont typeface="+mj-lt"/>
              <a:buAutoNum type="arabicPeriod"/>
            </a:pPr>
            <a:r>
              <a:rPr lang="en-US" dirty="0"/>
              <a:t>Vapor deposition machines used for plating surfaces</a:t>
            </a:r>
          </a:p>
          <a:p>
            <a:pPr marL="342900" indent="-342900">
              <a:buFont typeface="+mj-lt"/>
              <a:buAutoNum type="arabicPeriod"/>
            </a:pPr>
            <a:r>
              <a:rPr lang="en-US" dirty="0"/>
              <a:t>X-ray fluorescence analyzers</a:t>
            </a:r>
          </a:p>
          <a:p>
            <a:pPr marL="342900" indent="-342900">
              <a:buFont typeface="+mj-lt"/>
              <a:buAutoNum type="arabicPeriod"/>
            </a:pPr>
            <a:r>
              <a:rPr lang="en-US" dirty="0"/>
              <a:t>Cabinet systems with x-ray gun</a:t>
            </a:r>
          </a:p>
          <a:p>
            <a:pPr marL="342900" indent="-342900">
              <a:buFont typeface="+mj-lt"/>
              <a:buAutoNum type="arabicPeriod"/>
            </a:pPr>
            <a:r>
              <a:rPr lang="en-US" dirty="0"/>
              <a:t>Laser systems which produce x-rays</a:t>
            </a:r>
          </a:p>
          <a:p>
            <a:pPr marL="809625" lvl="1" indent="-342900">
              <a:buFont typeface="+mj-lt"/>
              <a:buAutoNum type="alphaLcPeriod"/>
            </a:pPr>
            <a:r>
              <a:rPr lang="en-US" dirty="0"/>
              <a:t>SLAC has two facilities in which laser-target operations can generate ionizing radiation</a:t>
            </a:r>
          </a:p>
          <a:p>
            <a:pPr marL="809625" lvl="1" indent="-342900">
              <a:buFont typeface="+mj-lt"/>
              <a:buAutoNum type="alphaLcPeriod"/>
            </a:pPr>
            <a:r>
              <a:rPr lang="en-US" dirty="0"/>
              <a:t>Particles are accelerated to energies well below 10 MeV in S10 and FACET-II facilities</a:t>
            </a:r>
          </a:p>
          <a:p>
            <a:pPr marL="809625" lvl="1" indent="-342900">
              <a:buFont typeface="+mj-lt"/>
              <a:buAutoNum type="alphaLcPeriod"/>
            </a:pPr>
            <a:r>
              <a:rPr lang="en-US" dirty="0"/>
              <a:t>SLAC has managed these devices as RGDs</a:t>
            </a:r>
          </a:p>
          <a:p>
            <a:pPr marL="809625" lvl="1" indent="-342900">
              <a:buFont typeface="+mj-lt"/>
              <a:buAutoNum type="alphaLcPeriod"/>
            </a:pPr>
            <a:r>
              <a:rPr lang="en-US" dirty="0"/>
              <a:t>For S10 and FACET-II, SLAC is using its approved ISM program (RGD program under SLAC RPP) to satisfy requirements for 2.a.(1) and 2.a.(2)</a:t>
            </a:r>
          </a:p>
          <a:p>
            <a:pPr marL="342900" indent="-342900">
              <a:buFont typeface="+mj-lt"/>
              <a:buAutoNum type="arabicPeriod"/>
            </a:pPr>
            <a:r>
              <a:rPr lang="en-US" dirty="0"/>
              <a:t>Industrial Radiography, Moisture/Density Gauges</a:t>
            </a:r>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217007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95B16-351A-BF5E-3B64-5779BD49B73A}"/>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6011A4A8-61FA-6A22-5576-3F46C70F0D11}"/>
              </a:ext>
            </a:extLst>
          </p:cNvPr>
          <p:cNvSpPr>
            <a:spLocks noGrp="1"/>
          </p:cNvSpPr>
          <p:nvPr>
            <p:ph type="title"/>
          </p:nvPr>
        </p:nvSpPr>
        <p:spPr/>
        <p:txBody>
          <a:bodyPr/>
          <a:lstStyle/>
          <a:p>
            <a:r>
              <a:rPr lang="en-US" dirty="0"/>
              <a:t>Accelerators &gt; 10 MeV</a:t>
            </a:r>
          </a:p>
        </p:txBody>
      </p:sp>
      <p:sp>
        <p:nvSpPr>
          <p:cNvPr id="4" name="Text Placeholder 3">
            <a:extLst>
              <a:ext uri="{FF2B5EF4-FFF2-40B4-BE49-F238E27FC236}">
                <a16:creationId xmlns:a16="http://schemas.microsoft.com/office/drawing/2014/main" id="{65F02FBF-C0A1-9F25-562C-C6F41E67BF64}"/>
              </a:ext>
            </a:extLst>
          </p:cNvPr>
          <p:cNvSpPr>
            <a:spLocks noGrp="1"/>
          </p:cNvSpPr>
          <p:nvPr>
            <p:ph type="body" sz="quarter" idx="16"/>
          </p:nvPr>
        </p:nvSpPr>
        <p:spPr/>
        <p:txBody>
          <a:bodyPr/>
          <a:lstStyle/>
          <a:p>
            <a:pPr marL="342900" indent="-342900">
              <a:buFont typeface="+mj-lt"/>
              <a:buAutoNum type="arabicPeriod"/>
            </a:pPr>
            <a:r>
              <a:rPr lang="en-US" dirty="0"/>
              <a:t>LCLS-I (normal conducting)</a:t>
            </a:r>
          </a:p>
          <a:p>
            <a:pPr marL="342900" indent="-342900">
              <a:buFont typeface="+mj-lt"/>
              <a:buAutoNum type="arabicPeriod"/>
            </a:pPr>
            <a:r>
              <a:rPr lang="en-US" dirty="0"/>
              <a:t>LCLS-II (superconducting)</a:t>
            </a:r>
          </a:p>
          <a:p>
            <a:pPr marL="342900" indent="-342900">
              <a:buFont typeface="+mj-lt"/>
              <a:buAutoNum type="arabicPeriod"/>
            </a:pPr>
            <a:r>
              <a:rPr lang="en-US" dirty="0"/>
              <a:t>SPEAR/SSRL accelerator and synchrotron light source</a:t>
            </a:r>
          </a:p>
          <a:p>
            <a:pPr marL="342900" indent="-342900">
              <a:buFont typeface="+mj-lt"/>
              <a:buAutoNum type="arabicPeriod"/>
            </a:pPr>
            <a:r>
              <a:rPr lang="en-US" dirty="0"/>
              <a:t>NLCTA</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5" name="Footer Placeholder 4">
            <a:extLst>
              <a:ext uri="{FF2B5EF4-FFF2-40B4-BE49-F238E27FC236}">
                <a16:creationId xmlns:a16="http://schemas.microsoft.com/office/drawing/2014/main" id="{C98954B8-6AF9-2111-24F5-DEEE95DB7148}"/>
              </a:ext>
            </a:extLst>
          </p:cNvPr>
          <p:cNvSpPr>
            <a:spLocks noGrp="1"/>
          </p:cNvSpPr>
          <p:nvPr>
            <p:ph type="ftr" sz="quarter" idx="3"/>
          </p:nvPr>
        </p:nvSpPr>
        <p:spPr/>
        <p:txBody>
          <a:bodyPr/>
          <a:lstStyle/>
          <a:p>
            <a:r>
              <a:rPr lang="en-US" dirty="0"/>
              <a:t>SLAC Radiation Protection Department</a:t>
            </a:r>
          </a:p>
        </p:txBody>
      </p:sp>
      <p:sp>
        <p:nvSpPr>
          <p:cNvPr id="6" name="Slide Number Placeholder 5">
            <a:extLst>
              <a:ext uri="{FF2B5EF4-FFF2-40B4-BE49-F238E27FC236}">
                <a16:creationId xmlns:a16="http://schemas.microsoft.com/office/drawing/2014/main" id="{2BA2C6F8-ABB4-1CC6-950A-E0571EAF2D93}"/>
              </a:ext>
            </a:extLst>
          </p:cNvPr>
          <p:cNvSpPr>
            <a:spLocks noGrp="1"/>
          </p:cNvSpPr>
          <p:nvPr>
            <p:ph type="sldNum" sz="quarter" idx="4"/>
          </p:nvPr>
        </p:nvSpPr>
        <p:spPr/>
        <p:txBody>
          <a:bodyPr/>
          <a:lstStyle/>
          <a:p>
            <a:fld id="{52B60363-7E9F-BF4A-894A-A30319D3939A}" type="slidenum">
              <a:rPr lang="en-US" smtClean="0"/>
              <a:pPr/>
              <a:t>9</a:t>
            </a:fld>
            <a:endParaRPr lang="en-US"/>
          </a:p>
        </p:txBody>
      </p:sp>
    </p:spTree>
    <p:extLst>
      <p:ext uri="{BB962C8B-B14F-4D97-AF65-F5344CB8AC3E}">
        <p14:creationId xmlns:p14="http://schemas.microsoft.com/office/powerpoint/2010/main" val="3050887818"/>
      </p:ext>
    </p:extLst>
  </p:cSld>
  <p:clrMapOvr>
    <a:masterClrMapping/>
  </p:clrMapOvr>
</p:sld>
</file>

<file path=ppt/theme/theme1.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2.xml><?xml version="1.0" encoding="utf-8"?>
<a:theme xmlns:a="http://schemas.openxmlformats.org/drawingml/2006/main" name="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3.xml><?xml version="1.0" encoding="utf-8"?>
<a:theme xmlns:a="http://schemas.openxmlformats.org/drawingml/2006/main" name="CRMF Covers/Title Slides">
  <a:themeElements>
    <a:clrScheme name="SLAC LCLS-II-HE">
      <a:dk1>
        <a:sysClr val="windowText" lastClr="000000"/>
      </a:dk1>
      <a:lt1>
        <a:sysClr val="window" lastClr="FFFFFF"/>
      </a:lt1>
      <a:dk2>
        <a:srgbClr val="7F7F7F"/>
      </a:dk2>
      <a:lt2>
        <a:srgbClr val="D8D8D8"/>
      </a:lt2>
      <a:accent1>
        <a:srgbClr val="595959"/>
      </a:accent1>
      <a:accent2>
        <a:srgbClr val="C00000"/>
      </a:accent2>
      <a:accent3>
        <a:srgbClr val="375623"/>
      </a:accent3>
      <a:accent4>
        <a:srgbClr val="FFC000"/>
      </a:accent4>
      <a:accent5>
        <a:srgbClr val="0066FF"/>
      </a:accent5>
      <a:accent6>
        <a:srgbClr val="70AD47"/>
      </a:accent6>
      <a:hlink>
        <a:srgbClr val="0563C1"/>
      </a:hlink>
      <a:folHlink>
        <a:srgbClr val="023160"/>
      </a:folHlink>
    </a:clrScheme>
    <a:fontScheme name="LCLS-II-HE_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t_heavy_template" id="{C19167A2-1C3F-BA4E-A9BB-930633BA4023}" vid="{EB900835-2674-E540-B0FC-4F6823D10BD0}"/>
    </a:ext>
  </a:extLst>
</a:theme>
</file>

<file path=ppt/theme/theme4.xml><?xml version="1.0" encoding="utf-8"?>
<a:theme xmlns:a="http://schemas.openxmlformats.org/drawingml/2006/main" name="2_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168E2332F5241A07848F6464BD1FA" ma:contentTypeVersion="13" ma:contentTypeDescription="Create a new document." ma:contentTypeScope="" ma:versionID="1a57a9c64ad771f75a42811dda6ffe64">
  <xsd:schema xmlns:xsd="http://www.w3.org/2001/XMLSchema" xmlns:xs="http://www.w3.org/2001/XMLSchema" xmlns:p="http://schemas.microsoft.com/office/2006/metadata/properties" xmlns:ns2="74f14c57-8f5a-4808-ad71-9078be54abe9" xmlns:ns3="a70e941f-1f2b-427a-8ade-f30d719895ba" xmlns:ns4="596087d3-63fd-48ec-b6f7-b8365b8dcb6a" targetNamespace="http://schemas.microsoft.com/office/2006/metadata/properties" ma:root="true" ma:fieldsID="9a13e73b3315baec2e761d94ade0b5b2" ns2:_="" ns3:_="" ns4:_="">
    <xsd:import namespace="74f14c57-8f5a-4808-ad71-9078be54abe9"/>
    <xsd:import namespace="a70e941f-1f2b-427a-8ade-f30d719895ba"/>
    <xsd:import namespace="596087d3-63fd-48ec-b6f7-b8365b8dcb6a"/>
    <xsd:element name="properties">
      <xsd:complexType>
        <xsd:sequence>
          <xsd:element name="documentManagement">
            <xsd:complexType>
              <xsd:all>
                <xsd:element ref="ns2:MediaServiceMetadata" minOccurs="0"/>
                <xsd:element ref="ns2:MediaServiceFastMetadata" minOccurs="0"/>
                <xsd:element ref="ns3:SharedWithUsers" minOccurs="0"/>
                <xsd:element ref="ns4: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14c57-8f5a-4808-ad71-9078be54a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0e941f-1f2b-427a-8ade-f30d719895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6087d3-63fd-48ec-b6f7-b8365b8dcb6a"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70e941f-1f2b-427a-8ade-f30d719895ba">
      <UserInfo>
        <DisplayName>Liu, James C.</DisplayName>
        <AccountId>30</AccountId>
        <AccountType/>
      </UserInfo>
      <UserInfo>
        <DisplayName>Evans, Ian</DisplayName>
        <AccountId>142</AccountId>
        <AccountType/>
      </UserInfo>
      <UserInfo>
        <DisplayName>Schuh, Peter M.</DisplayName>
        <AccountId>614</AccountId>
        <AccountType/>
      </UserInfo>
      <UserInfo>
        <DisplayName>Van Hoover, Zoe</DisplayName>
        <AccountId>37</AccountId>
        <AccountType/>
      </UserInfo>
      <UserInfo>
        <DisplayName>Chin, Edward Paul</DisplayName>
        <AccountId>1812</AccountId>
        <AccountType/>
      </UserInfo>
      <UserInfo>
        <DisplayName>Schmerge, John F.</DisplayName>
        <AccountId>87</AccountId>
        <AccountType/>
      </UserInfo>
      <UserInfo>
        <DisplayName>Young, Lydia J</DisplayName>
        <AccountId>266</AccountId>
        <AccountType/>
      </UserInfo>
      <UserInfo>
        <DisplayName>Ecclesine, Amy</DisplayName>
        <AccountId>3669</AccountId>
        <AccountType/>
      </UserInfo>
      <UserInfo>
        <DisplayName>Blaha, Jan</DisplayName>
        <AccountId>21</AccountId>
        <AccountType/>
      </UserInfo>
      <UserInfo>
        <DisplayName>Xiao, Shanjie</DisplayName>
        <AccountId>29</AccountId>
        <AccountType/>
      </UserInfo>
      <UserInfo>
        <DisplayName>Santana, Mario</DisplayName>
        <AccountId>25</AccountId>
        <AccountType/>
      </UserInfo>
      <UserInfo>
        <DisplayName>Frosio, Thomas</DisplayName>
        <AccountId>3842</AccountId>
        <AccountType/>
      </UserInfo>
    </SharedWithUsers>
  </documentManagement>
</p:properties>
</file>

<file path=customXml/itemProps1.xml><?xml version="1.0" encoding="utf-8"?>
<ds:datastoreItem xmlns:ds="http://schemas.openxmlformats.org/officeDocument/2006/customXml" ds:itemID="{68B131D5-B9A8-4A55-BAC2-378C981705B8}">
  <ds:schemaRefs>
    <ds:schemaRef ds:uri="http://schemas.microsoft.com/office/2006/metadata/contentType"/>
    <ds:schemaRef ds:uri="http://schemas.microsoft.com/office/2006/metadata/properties/metaAttributes"/>
    <ds:schemaRef ds:uri="http://www.w3.org/2000/xmlns/"/>
    <ds:schemaRef ds:uri="http://www.w3.org/2001/XMLSchema"/>
    <ds:schemaRef ds:uri="74f14c57-8f5a-4808-ad71-9078be54abe9"/>
    <ds:schemaRef ds:uri="a70e941f-1f2b-427a-8ade-f30d719895ba"/>
    <ds:schemaRef ds:uri="596087d3-63fd-48ec-b6f7-b8365b8dcb6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7B7AF1-4E73-48DF-970E-DC505EA1D345}">
  <ds:schemaRefs>
    <ds:schemaRef ds:uri="http://schemas.microsoft.com/sharepoint/v3/contenttype/forms"/>
  </ds:schemaRefs>
</ds:datastoreItem>
</file>

<file path=customXml/itemProps3.xml><?xml version="1.0" encoding="utf-8"?>
<ds:datastoreItem xmlns:ds="http://schemas.openxmlformats.org/officeDocument/2006/customXml" ds:itemID="{E92FDCE9-14E7-4B7B-A82F-664DE77ECEEB}">
  <ds:schemaRefs>
    <ds:schemaRef ds:uri="http://schemas.microsoft.com/office/2006/metadata/properties"/>
    <ds:schemaRef ds:uri="http://www.w3.org/2000/xmlns/"/>
    <ds:schemaRef ds:uri="a70e941f-1f2b-427a-8ade-f30d719895ba"/>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4378</TotalTime>
  <Words>1388</Words>
  <Application>Microsoft Office PowerPoint</Application>
  <PresentationFormat>Widescreen</PresentationFormat>
  <Paragraphs>151</Paragraphs>
  <Slides>21</Slides>
  <Notes>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SLAC Covers/Title Slides</vt:lpstr>
      <vt:lpstr>SLAC Interior Slides</vt:lpstr>
      <vt:lpstr>CRMF Covers/Title Slides</vt:lpstr>
      <vt:lpstr>2_SLAC Interior Slides</vt:lpstr>
      <vt:lpstr>PowerPoint Presentation</vt:lpstr>
      <vt:lpstr>Outline</vt:lpstr>
      <vt:lpstr>FAQ</vt:lpstr>
      <vt:lpstr>Overview of Key Definitions</vt:lpstr>
      <vt:lpstr>420.2D Contractor Requirements Document</vt:lpstr>
      <vt:lpstr>Definition of RGD</vt:lpstr>
      <vt:lpstr>2.a.(3): RGD Inventory – Sharepoint List</vt:lpstr>
      <vt:lpstr>Devices &lt; 10 MeV</vt:lpstr>
      <vt:lpstr>Accelerators &gt; 10 MeV</vt:lpstr>
      <vt:lpstr>Devices which required additional consideration</vt:lpstr>
      <vt:lpstr>MEC Short-Pulse Laser Facility in LCLS Hutch 6</vt:lpstr>
      <vt:lpstr>Conclusions</vt:lpstr>
      <vt:lpstr>Backup</vt:lpstr>
      <vt:lpstr>Table 2 Excerpt</vt:lpstr>
      <vt:lpstr>Table 2</vt:lpstr>
      <vt:lpstr>Table 2</vt:lpstr>
      <vt:lpstr>PowerPoint Presentation</vt:lpstr>
      <vt:lpstr>PowerPoint Presentation</vt:lpstr>
      <vt:lpstr>RGD Program Manual FO-035</vt:lpstr>
      <vt:lpstr>RGD Program Management at SLAC</vt:lpstr>
      <vt:lpstr>SLAC Approach for 420.2D Implementation</vt:lpstr>
    </vt:vector>
  </TitlesOfParts>
  <Company>SLAC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Rokni, Sayed H.</dc:creator>
  <cp:lastModifiedBy>Ford, Ryan M.</cp:lastModifiedBy>
  <cp:revision>37</cp:revision>
  <dcterms:created xsi:type="dcterms:W3CDTF">2022-06-20T20:23:15Z</dcterms:created>
  <dcterms:modified xsi:type="dcterms:W3CDTF">2024-10-07T18:37:00Z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0x010100F7D168E2332F5241A07848F6464BD1FA</vt:lpwstr>
  </property>
</Properties>
</file>