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0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8F329-F607-4EBF-B49D-AC7512FC4F54}" v="1" dt="2024-08-29T05:05:44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7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8728F329-F607-4EBF-B49D-AC7512FC4F54}"/>
    <pc:docChg chg="undo custSel addSld delSld modSld sldOrd">
      <pc:chgData name="Jeff Landgraf" userId="367c8676d18b2324" providerId="LiveId" clId="{8728F329-F607-4EBF-B49D-AC7512FC4F54}" dt="2024-08-29T05:28:33.839" v="808" actId="1076"/>
      <pc:docMkLst>
        <pc:docMk/>
      </pc:docMkLst>
      <pc:sldChg chg="del">
        <pc:chgData name="Jeff Landgraf" userId="367c8676d18b2324" providerId="LiveId" clId="{8728F329-F607-4EBF-B49D-AC7512FC4F54}" dt="2024-08-29T05:05:24.179" v="237" actId="47"/>
        <pc:sldMkLst>
          <pc:docMk/>
          <pc:sldMk cId="2399485166" sldId="256"/>
        </pc:sldMkLst>
      </pc:sldChg>
      <pc:sldChg chg="del">
        <pc:chgData name="Jeff Landgraf" userId="367c8676d18b2324" providerId="LiveId" clId="{8728F329-F607-4EBF-B49D-AC7512FC4F54}" dt="2024-08-29T05:05:13.488" v="229" actId="47"/>
        <pc:sldMkLst>
          <pc:docMk/>
          <pc:sldMk cId="2522912636" sldId="257"/>
        </pc:sldMkLst>
      </pc:sldChg>
      <pc:sldChg chg="del">
        <pc:chgData name="Jeff Landgraf" userId="367c8676d18b2324" providerId="LiveId" clId="{8728F329-F607-4EBF-B49D-AC7512FC4F54}" dt="2024-08-29T05:05:14.710" v="231" actId="47"/>
        <pc:sldMkLst>
          <pc:docMk/>
          <pc:sldMk cId="400090474" sldId="258"/>
        </pc:sldMkLst>
      </pc:sldChg>
      <pc:sldChg chg="del">
        <pc:chgData name="Jeff Landgraf" userId="367c8676d18b2324" providerId="LiveId" clId="{8728F329-F607-4EBF-B49D-AC7512FC4F54}" dt="2024-08-29T05:05:14.208" v="230" actId="47"/>
        <pc:sldMkLst>
          <pc:docMk/>
          <pc:sldMk cId="1162707065" sldId="259"/>
        </pc:sldMkLst>
      </pc:sldChg>
      <pc:sldChg chg="del">
        <pc:chgData name="Jeff Landgraf" userId="367c8676d18b2324" providerId="LiveId" clId="{8728F329-F607-4EBF-B49D-AC7512FC4F54}" dt="2024-08-29T05:05:16.399" v="232" actId="47"/>
        <pc:sldMkLst>
          <pc:docMk/>
          <pc:sldMk cId="1471240832" sldId="260"/>
        </pc:sldMkLst>
      </pc:sldChg>
      <pc:sldChg chg="addSp modSp add mod">
        <pc:chgData name="Jeff Landgraf" userId="367c8676d18b2324" providerId="LiveId" clId="{8728F329-F607-4EBF-B49D-AC7512FC4F54}" dt="2024-08-29T05:26:18.738" v="805" actId="14100"/>
        <pc:sldMkLst>
          <pc:docMk/>
          <pc:sldMk cId="1734509609" sldId="260"/>
        </pc:sldMkLst>
        <pc:spChg chg="add mod">
          <ac:chgData name="Jeff Landgraf" userId="367c8676d18b2324" providerId="LiveId" clId="{8728F329-F607-4EBF-B49D-AC7512FC4F54}" dt="2024-08-29T05:26:18.738" v="805" actId="14100"/>
          <ac:spMkLst>
            <pc:docMk/>
            <pc:sldMk cId="1734509609" sldId="260"/>
            <ac:spMk id="5" creationId="{1F23537D-001D-2589-9650-46E295048C95}"/>
          </ac:spMkLst>
        </pc:spChg>
        <pc:picChg chg="mod">
          <ac:chgData name="Jeff Landgraf" userId="367c8676d18b2324" providerId="LiveId" clId="{8728F329-F607-4EBF-B49D-AC7512FC4F54}" dt="2024-08-29T05:24:31.898" v="696" actId="14100"/>
          <ac:picMkLst>
            <pc:docMk/>
            <pc:sldMk cId="1734509609" sldId="260"/>
            <ac:picMk id="112" creationId="{C5D97225-E824-1F99-A64C-79CDF5DC0F14}"/>
          </ac:picMkLst>
        </pc:picChg>
      </pc:sldChg>
      <pc:sldChg chg="del">
        <pc:chgData name="Jeff Landgraf" userId="367c8676d18b2324" providerId="LiveId" clId="{8728F329-F607-4EBF-B49D-AC7512FC4F54}" dt="2024-08-29T05:05:16.937" v="233" actId="47"/>
        <pc:sldMkLst>
          <pc:docMk/>
          <pc:sldMk cId="1829225256" sldId="261"/>
        </pc:sldMkLst>
      </pc:sldChg>
      <pc:sldChg chg="del">
        <pc:chgData name="Jeff Landgraf" userId="367c8676d18b2324" providerId="LiveId" clId="{8728F329-F607-4EBF-B49D-AC7512FC4F54}" dt="2024-08-29T05:05:17.875" v="234" actId="47"/>
        <pc:sldMkLst>
          <pc:docMk/>
          <pc:sldMk cId="4242970325" sldId="262"/>
        </pc:sldMkLst>
      </pc:sldChg>
      <pc:sldChg chg="del">
        <pc:chgData name="Jeff Landgraf" userId="367c8676d18b2324" providerId="LiveId" clId="{8728F329-F607-4EBF-B49D-AC7512FC4F54}" dt="2024-08-29T05:05:18.506" v="235" actId="47"/>
        <pc:sldMkLst>
          <pc:docMk/>
          <pc:sldMk cId="2014257205" sldId="263"/>
        </pc:sldMkLst>
      </pc:sldChg>
      <pc:sldChg chg="delSp modSp mod">
        <pc:chgData name="Jeff Landgraf" userId="367c8676d18b2324" providerId="LiveId" clId="{8728F329-F607-4EBF-B49D-AC7512FC4F54}" dt="2024-08-29T05:28:33.839" v="808" actId="1076"/>
        <pc:sldMkLst>
          <pc:docMk/>
          <pc:sldMk cId="1582668909" sldId="264"/>
        </pc:sldMkLst>
        <pc:spChg chg="mod">
          <ac:chgData name="Jeff Landgraf" userId="367c8676d18b2324" providerId="LiveId" clId="{8728F329-F607-4EBF-B49D-AC7512FC4F54}" dt="2024-08-29T05:00:34.700" v="11" actId="20577"/>
          <ac:spMkLst>
            <pc:docMk/>
            <pc:sldMk cId="1582668909" sldId="264"/>
            <ac:spMk id="4" creationId="{AD2C69BC-13CF-CF30-29CC-C2971C4B6E21}"/>
          </ac:spMkLst>
        </pc:spChg>
        <pc:spChg chg="mod">
          <ac:chgData name="Jeff Landgraf" userId="367c8676d18b2324" providerId="LiveId" clId="{8728F329-F607-4EBF-B49D-AC7512FC4F54}" dt="2024-08-29T05:28:33.839" v="808" actId="1076"/>
          <ac:spMkLst>
            <pc:docMk/>
            <pc:sldMk cId="1582668909" sldId="264"/>
            <ac:spMk id="5" creationId="{11E952C1-BA63-1493-8E6A-3C0067359D02}"/>
          </ac:spMkLst>
        </pc:spChg>
        <pc:cxnChg chg="del">
          <ac:chgData name="Jeff Landgraf" userId="367c8676d18b2324" providerId="LiveId" clId="{8728F329-F607-4EBF-B49D-AC7512FC4F54}" dt="2024-08-29T05:01:02.107" v="14" actId="478"/>
          <ac:cxnSpMkLst>
            <pc:docMk/>
            <pc:sldMk cId="1582668909" sldId="264"/>
            <ac:cxnSpMk id="3" creationId="{45270847-CC4A-1FC1-5091-EA201610C560}"/>
          </ac:cxnSpMkLst>
        </pc:cxnChg>
        <pc:cxnChg chg="del">
          <ac:chgData name="Jeff Landgraf" userId="367c8676d18b2324" providerId="LiveId" clId="{8728F329-F607-4EBF-B49D-AC7512FC4F54}" dt="2024-08-29T05:01:01.116" v="13" actId="478"/>
          <ac:cxnSpMkLst>
            <pc:docMk/>
            <pc:sldMk cId="1582668909" sldId="264"/>
            <ac:cxnSpMk id="9" creationId="{B83CC072-664E-C849-7830-9289E3A54E1F}"/>
          </ac:cxnSpMkLst>
        </pc:cxnChg>
      </pc:sldChg>
      <pc:sldChg chg="addSp modSp new mod ord">
        <pc:chgData name="Jeff Landgraf" userId="367c8676d18b2324" providerId="LiveId" clId="{8728F329-F607-4EBF-B49D-AC7512FC4F54}" dt="2024-08-29T05:26:32.660" v="807"/>
        <pc:sldMkLst>
          <pc:docMk/>
          <pc:sldMk cId="1851160170" sldId="265"/>
        </pc:sldMkLst>
        <pc:spChg chg="add mod">
          <ac:chgData name="Jeff Landgraf" userId="367c8676d18b2324" providerId="LiveId" clId="{8728F329-F607-4EBF-B49D-AC7512FC4F54}" dt="2024-08-29T05:18:26.803" v="691" actId="1076"/>
          <ac:spMkLst>
            <pc:docMk/>
            <pc:sldMk cId="1851160170" sldId="265"/>
            <ac:spMk id="7" creationId="{76BC5C00-72B4-1861-3D75-1059BE5EE577}"/>
          </ac:spMkLst>
        </pc:spChg>
        <pc:picChg chg="add">
          <ac:chgData name="Jeff Landgraf" userId="367c8676d18b2324" providerId="LiveId" clId="{8728F329-F607-4EBF-B49D-AC7512FC4F54}" dt="2024-08-29T05:17:56.388" v="649" actId="22"/>
          <ac:picMkLst>
            <pc:docMk/>
            <pc:sldMk cId="1851160170" sldId="265"/>
            <ac:picMk id="6" creationId="{E201F078-88F5-80ED-0DDC-CFDDB74C21B2}"/>
          </ac:picMkLst>
        </pc:picChg>
      </pc:sldChg>
      <pc:sldChg chg="del">
        <pc:chgData name="Jeff Landgraf" userId="367c8676d18b2324" providerId="LiveId" clId="{8728F329-F607-4EBF-B49D-AC7512FC4F54}" dt="2024-08-29T05:05:19.362" v="236" actId="47"/>
        <pc:sldMkLst>
          <pc:docMk/>
          <pc:sldMk cId="2585000591" sldId="265"/>
        </pc:sldMkLst>
      </pc:sldChg>
      <pc:sldChg chg="new del">
        <pc:chgData name="Jeff Landgraf" userId="367c8676d18b2324" providerId="LiveId" clId="{8728F329-F607-4EBF-B49D-AC7512FC4F54}" dt="2024-08-29T05:24:12.358" v="694" actId="47"/>
        <pc:sldMkLst>
          <pc:docMk/>
          <pc:sldMk cId="2283433897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ED465-816F-42A0-AC4F-13882558C82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85CE1-BF04-4A03-87FD-15EA9CF78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7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55B4-99A7-BA50-8783-31E2F9FBE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511FA-7F48-5E26-CE17-C0E606162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83F72-4CED-A92A-C4FC-BFF4829B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381F8-A4C1-1B7D-E632-4B0EF5EA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CCC8A-1ABE-5F99-61A2-6E34BC174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4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8826-F193-FA66-82BA-F83AEC0C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0A36B-2D21-77D1-4F19-0719FDFF5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B4218-959C-98FD-71EB-97D344BFF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C0E81-CFD4-6C92-B468-F134D8CB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05B99-CB08-4E98-58C5-475BBAAB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9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BECB2C-B986-0579-1B74-BEB273AE9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2E0AD-8045-5104-C200-E18F1E7E5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544DD-6BE2-0B86-40F9-E7178C39F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628EE-8E38-9A52-6C24-DB4F1FB0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74AF3-AFCA-21AF-712E-DC6B243E2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05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94B0C9B-62D7-524A-9975-B6A29194CB5F}"/>
              </a:ext>
            </a:extLst>
          </p:cNvPr>
          <p:cNvSpPr txBox="1">
            <a:spLocks/>
          </p:cNvSpPr>
          <p:nvPr userDrawn="1"/>
        </p:nvSpPr>
        <p:spPr>
          <a:xfrm>
            <a:off x="602342" y="0"/>
            <a:ext cx="11347413" cy="579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1" u="none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30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785F67-179E-4145-8BCB-4A0C61A89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13" y="6492238"/>
            <a:ext cx="432487" cy="365125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100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5DF06110-C640-A894-14E8-BD25EAE9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342" y="0"/>
            <a:ext cx="11347413" cy="579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34472-1602-AB41-BDAD-A875EAD192E3}"/>
              </a:ext>
            </a:extLst>
          </p:cNvPr>
          <p:cNvSpPr txBox="1"/>
          <p:nvPr userDrawn="1"/>
        </p:nvSpPr>
        <p:spPr>
          <a:xfrm>
            <a:off x="743919" y="6424047"/>
            <a:ext cx="0" cy="0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0" indent="0" algn="l">
              <a:buClr>
                <a:srgbClr val="0096FF"/>
              </a:buClr>
              <a:buFont typeface="Arial" panose="020B0604020202020204" pitchFamily="34" charset="0"/>
              <a:buNone/>
            </a:pPr>
            <a:endParaRPr lang="en-US" dirty="0">
              <a:solidFill>
                <a:srgbClr val="0096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C210C8-68D7-9243-B443-CDE6C5AE7AD3}"/>
              </a:ext>
            </a:extLst>
          </p:cNvPr>
          <p:cNvSpPr txBox="1"/>
          <p:nvPr userDrawn="1"/>
        </p:nvSpPr>
        <p:spPr>
          <a:xfrm>
            <a:off x="1868214" y="6503276"/>
            <a:ext cx="0" cy="0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0" indent="0" algn="l">
              <a:buClr>
                <a:srgbClr val="0096FF"/>
              </a:buClr>
              <a:buFont typeface="Arial" panose="020B0604020202020204" pitchFamily="34" charset="0"/>
              <a:buNone/>
            </a:pPr>
            <a:endParaRPr lang="en-US" dirty="0">
              <a:solidFill>
                <a:srgbClr val="0096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8D595-4F86-9D4C-993A-17FEF958C837}"/>
              </a:ext>
            </a:extLst>
          </p:cNvPr>
          <p:cNvSpPr txBox="1"/>
          <p:nvPr userDrawn="1"/>
        </p:nvSpPr>
        <p:spPr>
          <a:xfrm>
            <a:off x="1804946" y="6671144"/>
            <a:ext cx="0" cy="0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0" indent="0" algn="l">
              <a:buClr>
                <a:srgbClr val="0096FF"/>
              </a:buClr>
              <a:buFont typeface="Arial" panose="020B0604020202020204" pitchFamily="34" charset="0"/>
              <a:buNone/>
            </a:pPr>
            <a:endParaRPr lang="en-US" dirty="0">
              <a:solidFill>
                <a:srgbClr val="009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4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2E5F5-364B-AC86-3B95-153977171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EAAAE-6667-F195-796E-0A692E454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7BEA1-E5E7-3D52-5FE6-3C3E42FB0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6957A-C629-1B94-2FEB-ED685C707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7AB31-D43F-171B-BBF6-F21F1A9B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8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9EB9-D78D-D2DB-A9FD-B2C8806D0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40F3F-3336-AC03-CDFF-2840D909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4C8A5-B9F6-3306-191E-63E3FE2B4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6D4B3-080C-0B64-C7EC-566083B1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05207-0A17-1161-398B-A68177A2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5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D7EB-CFE4-C59F-710A-023E558E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88CD7-6C66-D395-4AA7-8BA8BFE33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27B97-69C2-B0D5-382C-5DE5F9B45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491D2-3320-77F0-C9CE-81A5FF623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94E6F-FED3-B664-873F-4E6AEACFF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01B58-845C-A5A4-F84E-9A3FA2A2F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2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1E5AF-916F-0C3F-CDBF-6DDD069F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B75EF-B7E1-008B-A7AF-293813EA8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54C2D-3350-A3F5-762C-9D3B20933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DFA25-8AFA-B1E6-0A33-8DDCAA7C7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A5D5A3-E7F7-8991-9BD4-7C28B20CC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FF6FB3-2A81-E38E-C926-A749A3C17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8D6E44-7493-003C-1A1D-CC896574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C2CD5-0981-70A9-CC08-D047E721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2F759-C7B7-5A7C-CA72-9ED7F7DF4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02DF4F-57AD-2B97-D2D9-E2048775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C6129-439B-7B72-B7CC-A1F822CE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1E0C7-6E43-EC7C-361E-F02F8B78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6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9F3B4F-7252-DD72-975B-244091E6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A8A22B-7E8E-0434-87D3-7BF036D1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F1ACC-89F9-5828-57D8-8DF8C3C4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2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98850-71CA-E372-C38F-9A4C410E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6892F-39E0-B41C-85FC-5DA755C95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C35F5-65B2-A77E-E0A2-E49BA7654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E6DF2-19EC-1209-DBCF-3D5D13F9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280EA-FF93-0BD7-AC8C-FB07EF29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362EC-A801-295F-8B4E-4933E8FC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8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7C3BC-826F-D450-7A67-E16D8989D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9478C0-3E7D-D32E-E7AA-B6B5E28A2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6468D-1F95-8129-1311-5DFA893C8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0DBC1-9092-0910-AEC2-3C3A431EC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EE4D2-DFD7-DC60-E486-EA37B4A8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DCEE4-CA78-3DDC-A4D6-E153239F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8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666C7D-9EC0-3FE6-99C8-6A487557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DFF33-F184-5434-F4D7-A28296C50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714A8-5A89-82F6-1D2E-615AA1EFF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8/29/2024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9CDBE-79CB-06FA-A458-649F21D1D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Electronics and DAQ WG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3AFD8-9881-A0CD-5ACE-089235C1B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551C2D-2D59-4A22-9BED-13A30D2F5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2C69BC-13CF-CF30-29CC-C2971C4B6E21}"/>
              </a:ext>
            </a:extLst>
          </p:cNvPr>
          <p:cNvSpPr txBox="1"/>
          <p:nvPr/>
        </p:nvSpPr>
        <p:spPr>
          <a:xfrm>
            <a:off x="380261" y="136525"/>
            <a:ext cx="5926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Electronics and DAQ WG – 8/29/2024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E952C1-BA63-1493-8E6A-3C0067359D02}"/>
              </a:ext>
            </a:extLst>
          </p:cNvPr>
          <p:cNvSpPr txBox="1"/>
          <p:nvPr/>
        </p:nvSpPr>
        <p:spPr>
          <a:xfrm>
            <a:off x="838200" y="1107390"/>
            <a:ext cx="102816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Agenda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Announcements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VTRX+ / DC-DC converter updates   -  Fernando Barbosa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Radiation Testing Results – Tim </a:t>
            </a:r>
            <a:r>
              <a:rPr lang="en-US" dirty="0" err="1"/>
              <a:t>Camarda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Announcements: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Off Project Review Last week (8/22 – 8/23)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DAC R&amp;D meeting (8/28-8/29)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Software Computing Review coming up (9/26-9/27)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err="1"/>
              <a:t>preTDR</a:t>
            </a:r>
            <a:r>
              <a:rPr lang="en-US" dirty="0"/>
              <a:t> drafting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 err="1"/>
              <a:t>preTDR</a:t>
            </a:r>
            <a:r>
              <a:rPr lang="en-US" dirty="0"/>
              <a:t> version 0 (sept 29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Internal review process (October)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 err="1"/>
              <a:t>preTDR</a:t>
            </a:r>
            <a:r>
              <a:rPr lang="en-US" dirty="0"/>
              <a:t> version 1(December 1</a:t>
            </a:r>
            <a:r>
              <a:rPr lang="en-US" baseline="30000" dirty="0"/>
              <a:t>st</a:t>
            </a:r>
            <a:r>
              <a:rPr lang="en-US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CD-3B Directors Review 10/22-10/24  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CD-3B DOE review in January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December Streaming Workshop in Japan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144F45-262D-E1D5-0450-952841DD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59B6FA5-5892-A1C6-EE11-5429D1C40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0D17764-0535-F121-56E1-79D1F90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6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EA9A6A-4025-8834-D161-2CA0188C7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A556B-7C63-244D-9B7C-B0EA8042B3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B99E09-8C40-DBD1-0CC0-CDF7BCE4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Echelon 0 Computing Options</a:t>
            </a:r>
          </a:p>
        </p:txBody>
      </p:sp>
      <p:pic>
        <p:nvPicPr>
          <p:cNvPr id="112" name="Picture 111">
            <a:extLst>
              <a:ext uri="{FF2B5EF4-FFF2-40B4-BE49-F238E27FC236}">
                <a16:creationId xmlns:a16="http://schemas.microsoft.com/office/drawing/2014/main" id="{C5D97225-E824-1F99-A64C-79CDF5DC0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882" y="649554"/>
            <a:ext cx="9962236" cy="55588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721954-8F89-AFD8-3D40-B19908B46909}"/>
              </a:ext>
            </a:extLst>
          </p:cNvPr>
          <p:cNvSpPr txBox="1"/>
          <p:nvPr/>
        </p:nvSpPr>
        <p:spPr>
          <a:xfrm>
            <a:off x="6810996" y="2151759"/>
            <a:ext cx="469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(with Option 2 we need off-project support for enough direct fiber between IP-6 and SDCC)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23537D-001D-2589-9650-46E295048C95}"/>
              </a:ext>
            </a:extLst>
          </p:cNvPr>
          <p:cNvSpPr/>
          <p:nvPr/>
        </p:nvSpPr>
        <p:spPr>
          <a:xfrm>
            <a:off x="425669" y="5754414"/>
            <a:ext cx="5470634" cy="7378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Off project review </a:t>
            </a:r>
            <a:r>
              <a:rPr lang="en-US" dirty="0">
                <a:sym typeface="Wingdings" panose="05000000000000000000" pitchFamily="2" charset="2"/>
              </a:rPr>
              <a:t> </a:t>
            </a:r>
          </a:p>
          <a:p>
            <a:r>
              <a:rPr lang="en-US" dirty="0"/>
              <a:t>	cost / benefit analysis needed….</a:t>
            </a:r>
          </a:p>
        </p:txBody>
      </p:sp>
    </p:spTree>
    <p:extLst>
      <p:ext uri="{BB962C8B-B14F-4D97-AF65-F5344CB8AC3E}">
        <p14:creationId xmlns:p14="http://schemas.microsoft.com/office/powerpoint/2010/main" val="173450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45C4B-41E8-F19D-8E7B-FED95444A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8/29/2024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2A20D-6CFC-DC7B-2457-73376E651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05E28-D1B8-50C3-D6EA-41CC05763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1C2D-2D59-4A22-9BED-13A30D2F5EA8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F078-88F5-80ED-0DDC-CFDDB74C2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7099"/>
            <a:ext cx="12192000" cy="57638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BC5C00-72B4-1861-3D75-1059BE5EE577}"/>
              </a:ext>
            </a:extLst>
          </p:cNvPr>
          <p:cNvSpPr txBox="1"/>
          <p:nvPr/>
        </p:nvSpPr>
        <p:spPr>
          <a:xfrm>
            <a:off x="120072" y="16452"/>
            <a:ext cx="352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VTRX+ / </a:t>
            </a:r>
            <a:r>
              <a:rPr lang="en-US" dirty="0" err="1"/>
              <a:t>lpGBT</a:t>
            </a:r>
            <a:r>
              <a:rPr lang="en-US" dirty="0"/>
              <a:t> requests for CD-3B</a:t>
            </a:r>
          </a:p>
        </p:txBody>
      </p:sp>
    </p:spTree>
    <p:extLst>
      <p:ext uri="{BB962C8B-B14F-4D97-AF65-F5344CB8AC3E}">
        <p14:creationId xmlns:p14="http://schemas.microsoft.com/office/powerpoint/2010/main" val="1851160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141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Wingdings</vt:lpstr>
      <vt:lpstr>Office Theme</vt:lpstr>
      <vt:lpstr>PowerPoint Presentation</vt:lpstr>
      <vt:lpstr>Echelon 0 Computing Options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Jeff Landgraf</dc:creator>
  <cp:lastModifiedBy>Jeff Landgraf</cp:lastModifiedBy>
  <cp:revision>2</cp:revision>
  <dcterms:created xsi:type="dcterms:W3CDTF">2024-06-19T23:44:29Z</dcterms:created>
  <dcterms:modified xsi:type="dcterms:W3CDTF">2024-08-29T05:29:13Z</dcterms:modified>
</cp:coreProperties>
</file>