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>
      <p:cViewPr varScale="1">
        <p:scale>
          <a:sx n="102" d="100"/>
          <a:sy n="102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60A37-0010-0547-A186-572870750575}" type="datetimeFigureOut">
              <a:rPr lang="en-US" smtClean="0"/>
              <a:t>9/5/24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23BEC-F625-6E42-A4AD-97580AE45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40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1AAA57-2569-B344-B25E-192D2D897D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63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2B36A-E551-129D-9E35-53AE172E6C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323AE-CF10-54E3-670A-77A6270C1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67611-CB07-E3E6-4D94-2B6D0E9F3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9D14-FE41-BD4D-A1AE-DD2A9B596772}" type="datetime1">
              <a:rPr lang="en-US" smtClean="0"/>
              <a:t>9/5/24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C4864-D271-A060-5ED6-4D03933CC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7E7D9-F088-CD65-82D1-217C26343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3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562D3-B7BF-A6CF-4DAC-7812AEC11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E75A0C-DDBA-E98A-4883-F6086815A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EC5FD-5BE5-C111-11E3-C7E1D015D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7E65-9FFB-864A-BBC6-D4BAFBFA8084}" type="datetime1">
              <a:rPr lang="en-US" smtClean="0"/>
              <a:t>9/5/24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D8DEF-A1BC-95B0-ACB3-2D4D47B65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8D2C9-13B5-7E24-869A-F880AC794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6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9CFD77-E5EA-D887-1F03-85774C38A6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A573BD-BD66-023E-FF0B-AB08142B9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DE08D-9155-07AD-4912-1E453FE3D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057BC-B0D6-B84F-80C6-422369F8C6E2}" type="datetime1">
              <a:rPr lang="en-US" smtClean="0"/>
              <a:t>9/5/24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DBC9C-0905-5D60-CC83-10DC0D50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6AC16-7CD9-716E-1E27-F3F65AD5E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360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A793C-8BB9-ECE0-37B6-8FCE77A4C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DC51C-99CE-89F8-678A-45FCFB14C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D3D85-7CDA-8E04-972B-C73E78967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1D92-2262-3545-A7F5-9DFB8195DEF7}" type="datetime1">
              <a:rPr lang="en-US" smtClean="0"/>
              <a:t>9/5/24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9CE97-300D-75AE-C30F-AB05EB1D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DA1A6-9500-0822-1664-F17DF83D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38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252BF-7901-6312-3812-5B6BAE7D9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6A0671-3C47-2CE9-A3C5-04EBCCEED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3E39B-6165-E2A7-2BDC-B9C7B78A3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472-D621-384F-9A28-8BF2D9D8A7F0}" type="datetime1">
              <a:rPr lang="en-US" smtClean="0"/>
              <a:t>9/5/24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A3E7C-CF0E-2F34-7B63-818E114D6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150D1-3984-593E-2709-F2C071C68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77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A49AC-CBF0-D51E-803D-FFCCA5766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F166C-8D7C-DED7-1C2A-F68A9DAFAD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4F1E26-D382-EC86-FEE3-76C9F1E6C7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DBE938-1084-4F39-CED6-517F47C5F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D2573-AFA6-9B4F-B8FE-EC711D6BEEAA}" type="datetime1">
              <a:rPr lang="en-US" smtClean="0"/>
              <a:t>9/5/24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AC5D4-0D2E-71CA-3BAC-32BBC9962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68192-192C-FC07-E265-FFD1B8CA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29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42289-236B-237B-D86D-CA4EFDD17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E5DB2-63E3-80C6-DB92-3EB49BE7F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EED4F3-6BB3-11F6-8930-1F48CE326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6BFE24-B85E-FB72-420D-F413FEA42F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39CBCF-DADC-46B7-219B-94CED289B1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BD41B6-835C-F30F-DC10-5322EA4D8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E93C-0B4F-EE43-AAAC-769596A80337}" type="datetime1">
              <a:rPr lang="en-US" smtClean="0"/>
              <a:t>9/5/24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FE3391-A626-164D-7B93-46E79F071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998D49-EEB2-F71E-B232-4F00AF1A7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7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EAB84-7F6B-72DB-0C14-AD773F4AD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9DE75A-E722-23B7-AF92-F42CAAA3C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CAE5-0D52-914E-9A37-13BF653CA64F}" type="datetime1">
              <a:rPr lang="en-US" smtClean="0"/>
              <a:t>9/5/24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59B5D-4EE6-05AD-CB4A-5CF3AD630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C70429-7EEB-283C-5C7C-385A80C0B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7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0EBC59-82AF-56A3-88F6-131FB3401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378BD-E905-FF4A-80D4-9444C822C84D}" type="datetime1">
              <a:rPr lang="en-US" smtClean="0"/>
              <a:t>9/5/24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A897E6-6F95-CFB6-978A-F819DDD0E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C0A44-9243-34F6-A24E-A67E97150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7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BB403-915D-803D-2481-7F36F2C93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94287-460B-9B1D-E1F4-6FE37E4B9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D446C0-DF5E-53F4-B942-D88AD2CA1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FD9F2E-1C1D-0CB7-1F60-D35F205A0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F40A8-7B66-AF4B-B74D-C983620B3197}" type="datetime1">
              <a:rPr lang="en-US" smtClean="0"/>
              <a:t>9/5/24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B1B3C0-E17E-8270-EE0A-CF0A2850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277D5A-F0D0-4B86-269E-27E67434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03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1CC3D-523F-EE19-60BB-21085E11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41CCE-775D-9ADE-9E3A-751B92C11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8AB1E1-98D1-54AB-201A-B9D914AC4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75EA-D214-1ECC-50D0-6E2EEB063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1BA6-7A6B-AE4D-9D0B-F20C8F216993}" type="datetime1">
              <a:rPr lang="en-US" smtClean="0"/>
              <a:t>9/5/24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13E893-6738-A9FF-C682-142864FCC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10CCC-A9D8-231D-F301-51E6ADCED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05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6C6A04-7AB3-54C8-6F6E-00091C6D1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380E1-3442-BE94-273A-1F9E30475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577D2-C11F-E28E-B686-76CC8D56E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166DB6-3FB5-A04E-85F9-223307049C47}" type="datetime1">
              <a:rPr lang="en-US" smtClean="0"/>
              <a:t>9/5/24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4D687-377D-E598-2172-E64BC727AB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EBCA8-DBEB-404B-91E9-4CBCCE200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9B6B73-1FB3-7F43-AF83-E1E2658E8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0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cern.ch/event/1449735/contributions/6103334/attachments/2916577/5118476/molina_NP04meeting_27082024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iki.dunescience.org/wiki/Run_Conditions_Tabl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github.com/WireCell/wire-cell-toolkit/issues/32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71B23-D959-E3AD-D52A-CFE94A19B7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619" y="1122363"/>
            <a:ext cx="11010378" cy="2387600"/>
          </a:xfrm>
        </p:spPr>
        <p:txBody>
          <a:bodyPr/>
          <a:lstStyle/>
          <a:p>
            <a:r>
              <a:rPr lang="en-US" dirty="0"/>
              <a:t>Updates: </a:t>
            </a:r>
            <a:r>
              <a:rPr lang="en-US" dirty="0" err="1"/>
              <a:t>ProtoDUNE</a:t>
            </a:r>
            <a:r>
              <a:rPr lang="en-US" dirty="0"/>
              <a:t> &amp; Others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8A2897-B9ED-6C2A-AC50-3D0895AEEC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Wenqiang Gu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B6E45-46C7-545E-A01B-A0D958A6A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Wire-Cell General Meeting (September 5th)</a:t>
            </a:r>
          </a:p>
        </p:txBody>
      </p:sp>
    </p:spTree>
    <p:extLst>
      <p:ext uri="{BB962C8B-B14F-4D97-AF65-F5344CB8AC3E}">
        <p14:creationId xmlns:p14="http://schemas.microsoft.com/office/powerpoint/2010/main" val="499836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EDBF8-CA03-CE1C-797C-D2586B79D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ProtoDUNE</a:t>
            </a:r>
            <a:r>
              <a:rPr lang="en-US" dirty="0"/>
              <a:t> HD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A18AA-4E61-E680-B65A-07E6E16DD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Beam data taking has been extended to September 18</a:t>
            </a:r>
          </a:p>
          <a:p>
            <a:pPr lvl="1"/>
            <a:r>
              <a:rPr lang="en-US" dirty="0"/>
              <a:t>To collect more +/- 1GeV/c pion data</a:t>
            </a:r>
          </a:p>
          <a:p>
            <a:endParaRPr lang="en-US" dirty="0"/>
          </a:p>
          <a:p>
            <a:r>
              <a:rPr lang="en-US" dirty="0"/>
              <a:t>The proposed beam-dump mode for BSM search has been “rejected”, and will be discussed in the future</a:t>
            </a:r>
          </a:p>
          <a:p>
            <a:pPr lvl="1"/>
            <a:endParaRPr lang="en-US" dirty="0"/>
          </a:p>
          <a:p>
            <a:r>
              <a:rPr lang="en-US" dirty="0"/>
              <a:t>Requests for post-beam operation is under discussion</a:t>
            </a:r>
          </a:p>
          <a:p>
            <a:pPr lvl="1"/>
            <a:r>
              <a:rPr lang="en-US" dirty="0"/>
              <a:t>~ 1 month before </a:t>
            </a:r>
            <a:r>
              <a:rPr lang="en-US" dirty="0" err="1"/>
              <a:t>LAr</a:t>
            </a:r>
            <a:r>
              <a:rPr lang="en-US" dirty="0"/>
              <a:t> removal from NP04 cryostat</a:t>
            </a:r>
          </a:p>
          <a:p>
            <a:pPr lvl="1"/>
            <a:r>
              <a:rPr lang="en-US" dirty="0"/>
              <a:t>Short test of beam-dump mode: </a:t>
            </a:r>
            <a:r>
              <a:rPr lang="en-US" dirty="0">
                <a:hlinkClick r:id="rId3"/>
              </a:rPr>
              <a:t>Here</a:t>
            </a:r>
            <a:endParaRPr lang="en-US" dirty="0"/>
          </a:p>
          <a:p>
            <a:pPr lvl="1"/>
            <a:r>
              <a:rPr lang="en-US" dirty="0"/>
              <a:t>Cosmic data, CRT configurations, data management, etc.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7774A4-D8FB-F5F6-8D68-5870EEBBB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9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1FAAB-0C68-335E-8C26-73D35BF52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 condition DB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E80B0-1ECB-3F93-78D1-F967096E2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run condition DB is now available for </a:t>
            </a:r>
            <a:r>
              <a:rPr lang="en-US" dirty="0" err="1"/>
              <a:t>ProtoDUNE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Here</a:t>
            </a:r>
            <a:endParaRPr lang="en-US" dirty="0"/>
          </a:p>
          <a:p>
            <a:r>
              <a:rPr lang="en-US" dirty="0"/>
              <a:t>Should we integrate it in the larwirecell::</a:t>
            </a:r>
            <a:r>
              <a:rPr lang="en-US" dirty="0" err="1"/>
              <a:t>ChannelNoiseDB</a:t>
            </a:r>
            <a:r>
              <a:rPr lang="en-US" dirty="0"/>
              <a:t> for ”mis-configured” channels, e.g., nominal gain 14mV/</a:t>
            </a:r>
            <a:r>
              <a:rPr lang="en-US" dirty="0" err="1"/>
              <a:t>fC</a:t>
            </a:r>
            <a:r>
              <a:rPr lang="en-US" dirty="0"/>
              <a:t>, while recent data has 7.8mV/</a:t>
            </a:r>
            <a:r>
              <a:rPr lang="en-US" dirty="0" err="1"/>
              <a:t>fC</a:t>
            </a:r>
            <a:endParaRPr lang="en-US" dirty="0"/>
          </a:p>
          <a:p>
            <a:pPr lvl="1"/>
            <a:r>
              <a:rPr lang="en-US" dirty="0"/>
              <a:t>Perhaps not urgent as the production team can prepare two different </a:t>
            </a:r>
            <a:r>
              <a:rPr lang="en-US" dirty="0" err="1"/>
              <a:t>FHiCL</a:t>
            </a:r>
            <a:r>
              <a:rPr lang="en-US" dirty="0"/>
              <a:t> files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16053B-B5D5-F6AB-F81B-3DF31D6121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114" y="4279920"/>
            <a:ext cx="6007274" cy="257808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178F58-4EBC-630A-CD82-090CEA293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4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95D60-2BB2-A985-5C9F-6F31C3F53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Cathode non-planarity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2CE0EC-1B91-A538-6C7E-A12485B2C1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SBN folks need to simulate the non-planarity of cathodes</a:t>
                </a:r>
              </a:p>
              <a:p>
                <a:pPr lvl="1"/>
                <a:r>
                  <a:rPr lang="en-US" dirty="0"/>
                  <a:t>i.e.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cathode</a:t>
                </a:r>
                <a:r>
                  <a:rPr lang="en-US" dirty="0"/>
                  <a:t> = f(Y, Z)</a:t>
                </a:r>
              </a:p>
              <a:p>
                <a:pPr lvl="1"/>
                <a:r>
                  <a:rPr lang="en-US" dirty="0"/>
                  <a:t>This effect contributes to ~10% of the systematics in ICARUS’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𝜈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𝜇</m:t>
                        </m:r>
                      </m:sub>
                    </m:sSub>
                  </m:oMath>
                </a14:m>
                <a:r>
                  <a:rPr lang="en-US" dirty="0"/>
                  <a:t> selection</a:t>
                </a:r>
              </a:p>
              <a:p>
                <a:r>
                  <a:rPr lang="en-US" dirty="0"/>
                  <a:t>Brett has proposed a solution to provide more flexible config of </a:t>
                </a:r>
                <a:r>
                  <a:rPr lang="en-US" b="1" i="1" dirty="0" err="1"/>
                  <a:t>Xregion</a:t>
                </a:r>
                <a:r>
                  <a:rPr lang="en-US" b="1" dirty="0"/>
                  <a:t> </a:t>
                </a:r>
                <a:r>
                  <a:rPr lang="en-US" dirty="0"/>
                  <a:t>(cathode, response plane, anode)</a:t>
                </a:r>
              </a:p>
              <a:p>
                <a:pPr lvl="1"/>
                <a:r>
                  <a:rPr lang="en-US" dirty="0"/>
                  <a:t>scalar, ray (head/tail), KD-tree (sampling a “bent” surface)</a:t>
                </a:r>
              </a:p>
              <a:p>
                <a:r>
                  <a:rPr lang="en-US" dirty="0"/>
                  <a:t>that allows a flexible cathode</a:t>
                </a:r>
                <a:endParaRPr lang="en-US" b="1" i="1" dirty="0"/>
              </a:p>
              <a:p>
                <a:pPr lvl="1"/>
                <a:r>
                  <a:rPr lang="en-US" dirty="0"/>
                  <a:t>Details see </a:t>
                </a:r>
                <a:r>
                  <a:rPr lang="en-US" dirty="0">
                    <a:hlinkClick r:id="rId2"/>
                  </a:rPr>
                  <a:t>#329</a:t>
                </a:r>
                <a:endParaRPr lang="en-US" dirty="0"/>
              </a:p>
              <a:p>
                <a:pPr lvl="1"/>
                <a:r>
                  <a:rPr lang="en-US" dirty="0"/>
                  <a:t>Have invited M. Mooney to give a brief introduction in our Wire-Cell meeting after the DUNE collaboration meeting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2CE0EC-1B91-A538-6C7E-A12485B2C1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6" t="-2326" r="-6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85B830-AF17-940F-9CA5-EEB475B14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B6B73-1FB3-7F43-AF83-E1E2658E80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193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253</Words>
  <Application>Microsoft Macintosh PowerPoint</Application>
  <PresentationFormat>Widescreen</PresentationFormat>
  <Paragraphs>30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Cambria Math</vt:lpstr>
      <vt:lpstr>Office Theme</vt:lpstr>
      <vt:lpstr>Updates: ProtoDUNE &amp; Others</vt:lpstr>
      <vt:lpstr>ProtoDUNE HD</vt:lpstr>
      <vt:lpstr>Run condition DB</vt:lpstr>
      <vt:lpstr>Cathode non-planarity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Gu, Wenqiang</dc:creator>
  <cp:lastModifiedBy>Gu, Wenqiang</cp:lastModifiedBy>
  <cp:revision>1</cp:revision>
  <dcterms:created xsi:type="dcterms:W3CDTF">2024-09-05T16:15:23Z</dcterms:created>
  <dcterms:modified xsi:type="dcterms:W3CDTF">2024-09-05T16:17:09Z</dcterms:modified>
</cp:coreProperties>
</file>