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5779" r:id="rId3"/>
    <p:sldId id="262" r:id="rId4"/>
    <p:sldId id="618" r:id="rId5"/>
    <p:sldId id="2313" r:id="rId6"/>
    <p:sldId id="5781" r:id="rId7"/>
    <p:sldId id="263" r:id="rId8"/>
    <p:sldId id="264" r:id="rId9"/>
    <p:sldId id="5780" r:id="rId10"/>
    <p:sldId id="257" r:id="rId11"/>
    <p:sldId id="280" r:id="rId12"/>
    <p:sldId id="2243" r:id="rId13"/>
    <p:sldId id="5752" r:id="rId14"/>
    <p:sldId id="5782" r:id="rId15"/>
    <p:sldId id="5783" r:id="rId16"/>
    <p:sldId id="5784" r:id="rId17"/>
    <p:sldId id="5769" r:id="rId18"/>
    <p:sldId id="2306" r:id="rId19"/>
    <p:sldId id="2307" r:id="rId20"/>
    <p:sldId id="2304" r:id="rId21"/>
    <p:sldId id="642" r:id="rId22"/>
    <p:sldId id="23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88B44-4B53-0C42-9CDF-7CC699F274ED}" v="10" dt="2024-09-19T11:06:22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3469"/>
  </p:normalViewPr>
  <p:slideViewPr>
    <p:cSldViewPr snapToGrid="0" snapToObjects="1">
      <p:cViewPr varScale="1">
        <p:scale>
          <a:sx n="119" d="100"/>
          <a:sy n="119" d="100"/>
        </p:scale>
        <p:origin x="10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6E2A5FAB-A37B-AE43-ACB3-BAA5412D64B1}"/>
    <pc:docChg chg="undo custSel addSld delSld modSld sldOrd modShowInfo">
      <pc:chgData name="Fischer, Wolfram" userId="99129c38-454d-40b3-bad3-fa13926f419c" providerId="ADAL" clId="{6E2A5FAB-A37B-AE43-ACB3-BAA5412D64B1}" dt="2024-08-12T18:11:28.453" v="1714" actId="2696"/>
      <pc:docMkLst>
        <pc:docMk/>
      </pc:docMkLst>
      <pc:sldChg chg="modNotesTx">
        <pc:chgData name="Fischer, Wolfram" userId="99129c38-454d-40b3-bad3-fa13926f419c" providerId="ADAL" clId="{6E2A5FAB-A37B-AE43-ACB3-BAA5412D64B1}" dt="2024-08-10T10:42:41.376" v="67"/>
        <pc:sldMkLst>
          <pc:docMk/>
          <pc:sldMk cId="2246755923" sldId="256"/>
        </pc:sldMkLst>
      </pc:sldChg>
      <pc:sldChg chg="addSp delSp modSp add mod">
        <pc:chgData name="Fischer, Wolfram" userId="99129c38-454d-40b3-bad3-fa13926f419c" providerId="ADAL" clId="{6E2A5FAB-A37B-AE43-ACB3-BAA5412D64B1}" dt="2024-08-12T12:04:55.866" v="772"/>
        <pc:sldMkLst>
          <pc:docMk/>
          <pc:sldMk cId="3681362828" sldId="257"/>
        </pc:sldMkLst>
        <pc:spChg chg="mod">
          <ac:chgData name="Fischer, Wolfram" userId="99129c38-454d-40b3-bad3-fa13926f419c" providerId="ADAL" clId="{6E2A5FAB-A37B-AE43-ACB3-BAA5412D64B1}" dt="2024-08-11T17:03:25.095" v="670" actId="27636"/>
          <ac:spMkLst>
            <pc:docMk/>
            <pc:sldMk cId="3681362828" sldId="257"/>
            <ac:spMk id="2" creationId="{BE5A50FB-44F3-6846-8C26-F8681D4BFFB3}"/>
          </ac:spMkLst>
        </pc:spChg>
        <pc:spChg chg="add mod">
          <ac:chgData name="Fischer, Wolfram" userId="99129c38-454d-40b3-bad3-fa13926f419c" providerId="ADAL" clId="{6E2A5FAB-A37B-AE43-ACB3-BAA5412D64B1}" dt="2024-08-12T12:04:55.866" v="772"/>
          <ac:spMkLst>
            <pc:docMk/>
            <pc:sldMk cId="3681362828" sldId="257"/>
            <ac:spMk id="11" creationId="{B74819E7-BEEE-DE80-EE5E-F98AEFD724A7}"/>
          </ac:spMkLst>
        </pc:spChg>
        <pc:graphicFrameChg chg="del">
          <ac:chgData name="Fischer, Wolfram" userId="99129c38-454d-40b3-bad3-fa13926f419c" providerId="ADAL" clId="{6E2A5FAB-A37B-AE43-ACB3-BAA5412D64B1}" dt="2024-08-11T17:02:58.559" v="663" actId="478"/>
          <ac:graphicFrameMkLst>
            <pc:docMk/>
            <pc:sldMk cId="3681362828" sldId="257"/>
            <ac:graphicFrameMk id="5" creationId="{0BFAF321-A037-9047-1336-061315D145D8}"/>
          </ac:graphicFrameMkLst>
        </pc:graphicFrameChg>
        <pc:graphicFrameChg chg="del">
          <ac:chgData name="Fischer, Wolfram" userId="99129c38-454d-40b3-bad3-fa13926f419c" providerId="ADAL" clId="{6E2A5FAB-A37B-AE43-ACB3-BAA5412D64B1}" dt="2024-08-11T17:03:00.526" v="664" actId="478"/>
          <ac:graphicFrameMkLst>
            <pc:docMk/>
            <pc:sldMk cId="3681362828" sldId="257"/>
            <ac:graphicFrameMk id="6" creationId="{8099D139-11F0-2B84-B90A-5AE574A2CC0E}"/>
          </ac:graphicFrameMkLst>
        </pc:graphicFrameChg>
        <pc:picChg chg="add mod">
          <ac:chgData name="Fischer, Wolfram" userId="99129c38-454d-40b3-bad3-fa13926f419c" providerId="ADAL" clId="{6E2A5FAB-A37B-AE43-ACB3-BAA5412D64B1}" dt="2024-08-11T17:03:28.603" v="671" actId="1076"/>
          <ac:picMkLst>
            <pc:docMk/>
            <pc:sldMk cId="3681362828" sldId="257"/>
            <ac:picMk id="8" creationId="{400C0FAB-0806-1743-32D7-93248FE5E08D}"/>
          </ac:picMkLst>
        </pc:picChg>
        <pc:picChg chg="add mod">
          <ac:chgData name="Fischer, Wolfram" userId="99129c38-454d-40b3-bad3-fa13926f419c" providerId="ADAL" clId="{6E2A5FAB-A37B-AE43-ACB3-BAA5412D64B1}" dt="2024-08-11T17:03:49.840" v="677" actId="1076"/>
          <ac:picMkLst>
            <pc:docMk/>
            <pc:sldMk cId="3681362828" sldId="257"/>
            <ac:picMk id="10" creationId="{09FE9C67-70B0-BF49-AEB0-517ECE98BE57}"/>
          </ac:picMkLst>
        </pc:picChg>
      </pc:sldChg>
      <pc:sldChg chg="modSp mod modNotesTx">
        <pc:chgData name="Fischer, Wolfram" userId="99129c38-454d-40b3-bad3-fa13926f419c" providerId="ADAL" clId="{6E2A5FAB-A37B-AE43-ACB3-BAA5412D64B1}" dt="2024-08-12T18:09:21.935" v="1709" actId="12"/>
        <pc:sldMkLst>
          <pc:docMk/>
          <pc:sldMk cId="3935082850" sldId="262"/>
        </pc:sldMkLst>
        <pc:spChg chg="mod">
          <ac:chgData name="Fischer, Wolfram" userId="99129c38-454d-40b3-bad3-fa13926f419c" providerId="ADAL" clId="{6E2A5FAB-A37B-AE43-ACB3-BAA5412D64B1}" dt="2024-08-12T17:33:03.737" v="1074" actId="14100"/>
          <ac:spMkLst>
            <pc:docMk/>
            <pc:sldMk cId="3935082850" sldId="262"/>
            <ac:spMk id="2" creationId="{6C9EC41D-086E-FB62-9E8F-DF0E777E4C1C}"/>
          </ac:spMkLst>
        </pc:spChg>
        <pc:spChg chg="mod">
          <ac:chgData name="Fischer, Wolfram" userId="99129c38-454d-40b3-bad3-fa13926f419c" providerId="ADAL" clId="{6E2A5FAB-A37B-AE43-ACB3-BAA5412D64B1}" dt="2024-08-12T18:09:21.935" v="1709" actId="12"/>
          <ac:spMkLst>
            <pc:docMk/>
            <pc:sldMk cId="3935082850" sldId="262"/>
            <ac:spMk id="3" creationId="{E127B479-D799-6252-141F-009B09D39D24}"/>
          </ac:spMkLst>
        </pc:spChg>
      </pc:sldChg>
      <pc:sldChg chg="addSp modSp add mod">
        <pc:chgData name="Fischer, Wolfram" userId="99129c38-454d-40b3-bad3-fa13926f419c" providerId="ADAL" clId="{6E2A5FAB-A37B-AE43-ACB3-BAA5412D64B1}" dt="2024-08-11T16:53:39.242" v="660" actId="1076"/>
        <pc:sldMkLst>
          <pc:docMk/>
          <pc:sldMk cId="3184753658" sldId="280"/>
        </pc:sldMkLst>
        <pc:spChg chg="add mod">
          <ac:chgData name="Fischer, Wolfram" userId="99129c38-454d-40b3-bad3-fa13926f419c" providerId="ADAL" clId="{6E2A5FAB-A37B-AE43-ACB3-BAA5412D64B1}" dt="2024-08-11T16:53:39.242" v="660" actId="1076"/>
          <ac:spMkLst>
            <pc:docMk/>
            <pc:sldMk cId="3184753658" sldId="280"/>
            <ac:spMk id="3" creationId="{E8E53ABA-133B-33A6-E11B-A863A86AD986}"/>
          </ac:spMkLst>
        </pc:spChg>
      </pc:sldChg>
      <pc:sldChg chg="delSp add del mod">
        <pc:chgData name="Fischer, Wolfram" userId="99129c38-454d-40b3-bad3-fa13926f419c" providerId="ADAL" clId="{6E2A5FAB-A37B-AE43-ACB3-BAA5412D64B1}" dt="2024-08-12T17:56:24.306" v="1548" actId="2696"/>
        <pc:sldMkLst>
          <pc:docMk/>
          <pc:sldMk cId="1038833634" sldId="409"/>
        </pc:sldMkLst>
        <pc:spChg chg="del">
          <ac:chgData name="Fischer, Wolfram" userId="99129c38-454d-40b3-bad3-fa13926f419c" providerId="ADAL" clId="{6E2A5FAB-A37B-AE43-ACB3-BAA5412D64B1}" dt="2024-08-12T12:49:07.203" v="1059" actId="478"/>
          <ac:spMkLst>
            <pc:docMk/>
            <pc:sldMk cId="1038833634" sldId="409"/>
            <ac:spMk id="6" creationId="{A2713888-DB73-A94D-8830-3CE5DF906452}"/>
          </ac:spMkLst>
        </pc:spChg>
      </pc:sldChg>
      <pc:sldChg chg="modSp add mod">
        <pc:chgData name="Fischer, Wolfram" userId="99129c38-454d-40b3-bad3-fa13926f419c" providerId="ADAL" clId="{6E2A5FAB-A37B-AE43-ACB3-BAA5412D64B1}" dt="2024-08-12T17:36:52.250" v="1084" actId="207"/>
        <pc:sldMkLst>
          <pc:docMk/>
          <pc:sldMk cId="3322831814" sldId="602"/>
        </pc:sldMkLst>
        <pc:spChg chg="mod">
          <ac:chgData name="Fischer, Wolfram" userId="99129c38-454d-40b3-bad3-fa13926f419c" providerId="ADAL" clId="{6E2A5FAB-A37B-AE43-ACB3-BAA5412D64B1}" dt="2024-08-12T17:36:36.667" v="1083" actId="27636"/>
          <ac:spMkLst>
            <pc:docMk/>
            <pc:sldMk cId="3322831814" sldId="602"/>
            <ac:spMk id="2" creationId="{00000000-0000-0000-0000-000000000000}"/>
          </ac:spMkLst>
        </pc:spChg>
        <pc:spChg chg="mod">
          <ac:chgData name="Fischer, Wolfram" userId="99129c38-454d-40b3-bad3-fa13926f419c" providerId="ADAL" clId="{6E2A5FAB-A37B-AE43-ACB3-BAA5412D64B1}" dt="2024-08-12T17:36:32.743" v="1081"/>
          <ac:spMkLst>
            <pc:docMk/>
            <pc:sldMk cId="3322831814" sldId="602"/>
            <ac:spMk id="3" creationId="{00000000-0000-0000-0000-000000000000}"/>
          </ac:spMkLst>
        </pc:spChg>
        <pc:spChg chg="mod">
          <ac:chgData name="Fischer, Wolfram" userId="99129c38-454d-40b3-bad3-fa13926f419c" providerId="ADAL" clId="{6E2A5FAB-A37B-AE43-ACB3-BAA5412D64B1}" dt="2024-08-12T17:36:32.743" v="1081"/>
          <ac:spMkLst>
            <pc:docMk/>
            <pc:sldMk cId="3322831814" sldId="602"/>
            <ac:spMk id="4" creationId="{00000000-0000-0000-0000-000000000000}"/>
          </ac:spMkLst>
        </pc:spChg>
        <pc:spChg chg="mod">
          <ac:chgData name="Fischer, Wolfram" userId="99129c38-454d-40b3-bad3-fa13926f419c" providerId="ADAL" clId="{6E2A5FAB-A37B-AE43-ACB3-BAA5412D64B1}" dt="2024-08-12T17:36:52.250" v="1084" actId="207"/>
          <ac:spMkLst>
            <pc:docMk/>
            <pc:sldMk cId="3322831814" sldId="602"/>
            <ac:spMk id="13" creationId="{00000000-0000-0000-0000-000000000000}"/>
          </ac:spMkLst>
        </pc:spChg>
      </pc:sldChg>
      <pc:sldChg chg="modSp add mod">
        <pc:chgData name="Fischer, Wolfram" userId="99129c38-454d-40b3-bad3-fa13926f419c" providerId="ADAL" clId="{6E2A5FAB-A37B-AE43-ACB3-BAA5412D64B1}" dt="2024-08-12T18:09:51.608" v="1711" actId="6549"/>
        <pc:sldMkLst>
          <pc:docMk/>
          <pc:sldMk cId="607045085" sldId="618"/>
        </pc:sldMkLst>
        <pc:spChg chg="mod">
          <ac:chgData name="Fischer, Wolfram" userId="99129c38-454d-40b3-bad3-fa13926f419c" providerId="ADAL" clId="{6E2A5FAB-A37B-AE43-ACB3-BAA5412D64B1}" dt="2024-08-12T18:09:51.608" v="1711" actId="6549"/>
          <ac:spMkLst>
            <pc:docMk/>
            <pc:sldMk cId="607045085" sldId="618"/>
            <ac:spMk id="6" creationId="{012BE111-28FE-C462-E74C-20403B22F858}"/>
          </ac:spMkLst>
        </pc:spChg>
      </pc:sldChg>
      <pc:sldChg chg="del ord">
        <pc:chgData name="Fischer, Wolfram" userId="99129c38-454d-40b3-bad3-fa13926f419c" providerId="ADAL" clId="{6E2A5FAB-A37B-AE43-ACB3-BAA5412D64B1}" dt="2024-08-11T14:22:31.739" v="378" actId="2696"/>
        <pc:sldMkLst>
          <pc:docMk/>
          <pc:sldMk cId="3676648461" sldId="1475"/>
        </pc:sldMkLst>
      </pc:sldChg>
      <pc:sldChg chg="add">
        <pc:chgData name="Fischer, Wolfram" userId="99129c38-454d-40b3-bad3-fa13926f419c" providerId="ADAL" clId="{6E2A5FAB-A37B-AE43-ACB3-BAA5412D64B1}" dt="2024-08-12T18:09:01.721" v="1708"/>
        <pc:sldMkLst>
          <pc:docMk/>
          <pc:sldMk cId="2223568083" sldId="1476"/>
        </pc:sldMkLst>
      </pc:sldChg>
      <pc:sldChg chg="addSp modSp add del mod ord">
        <pc:chgData name="Fischer, Wolfram" userId="99129c38-454d-40b3-bad3-fa13926f419c" providerId="ADAL" clId="{6E2A5FAB-A37B-AE43-ACB3-BAA5412D64B1}" dt="2024-08-12T18:08:56.734" v="1707" actId="2696"/>
        <pc:sldMkLst>
          <pc:docMk/>
          <pc:sldMk cId="4067271632" sldId="1476"/>
        </pc:sldMkLst>
        <pc:spChg chg="mod">
          <ac:chgData name="Fischer, Wolfram" userId="99129c38-454d-40b3-bad3-fa13926f419c" providerId="ADAL" clId="{6E2A5FAB-A37B-AE43-ACB3-BAA5412D64B1}" dt="2024-08-12T11:58:54.939" v="705" actId="20577"/>
          <ac:spMkLst>
            <pc:docMk/>
            <pc:sldMk cId="4067271632" sldId="1476"/>
            <ac:spMk id="3" creationId="{B98452F7-0BA6-A4FF-8A25-51D6E0E27230}"/>
          </ac:spMkLst>
        </pc:spChg>
        <pc:picChg chg="add mod">
          <ac:chgData name="Fischer, Wolfram" userId="99129c38-454d-40b3-bad3-fa13926f419c" providerId="ADAL" clId="{6E2A5FAB-A37B-AE43-ACB3-BAA5412D64B1}" dt="2024-08-12T11:58:45.394" v="702" actId="14100"/>
          <ac:picMkLst>
            <pc:docMk/>
            <pc:sldMk cId="4067271632" sldId="1476"/>
            <ac:picMk id="5" creationId="{A5F2BE32-E7E9-FB03-9B39-D45BAD018815}"/>
          </ac:picMkLst>
        </pc:picChg>
      </pc:sldChg>
      <pc:sldChg chg="add">
        <pc:chgData name="Fischer, Wolfram" userId="99129c38-454d-40b3-bad3-fa13926f419c" providerId="ADAL" clId="{6E2A5FAB-A37B-AE43-ACB3-BAA5412D64B1}" dt="2024-08-12T17:34:47.615" v="1080"/>
        <pc:sldMkLst>
          <pc:docMk/>
          <pc:sldMk cId="953348296" sldId="2105"/>
        </pc:sldMkLst>
      </pc:sldChg>
      <pc:sldChg chg="modSp add del mod">
        <pc:chgData name="Fischer, Wolfram" userId="99129c38-454d-40b3-bad3-fa13926f419c" providerId="ADAL" clId="{6E2A5FAB-A37B-AE43-ACB3-BAA5412D64B1}" dt="2024-08-12T17:34:38.186" v="1079" actId="2696"/>
        <pc:sldMkLst>
          <pc:docMk/>
          <pc:sldMk cId="3729225890" sldId="2105"/>
        </pc:sldMkLst>
        <pc:spChg chg="mod">
          <ac:chgData name="Fischer, Wolfram" userId="99129c38-454d-40b3-bad3-fa13926f419c" providerId="ADAL" clId="{6E2A5FAB-A37B-AE43-ACB3-BAA5412D64B1}" dt="2024-08-12T12:59:45.819" v="1069" actId="27636"/>
          <ac:spMkLst>
            <pc:docMk/>
            <pc:sldMk cId="3729225890" sldId="2105"/>
            <ac:spMk id="3" creationId="{0891906F-1907-4212-80C4-184777DFD451}"/>
          </ac:spMkLst>
        </pc:spChg>
      </pc:sldChg>
      <pc:sldChg chg="add">
        <pc:chgData name="Fischer, Wolfram" userId="99129c38-454d-40b3-bad3-fa13926f419c" providerId="ADAL" clId="{6E2A5FAB-A37B-AE43-ACB3-BAA5412D64B1}" dt="2024-08-11T20:22:34.451" v="693"/>
        <pc:sldMkLst>
          <pc:docMk/>
          <pc:sldMk cId="1080270640" sldId="2243"/>
        </pc:sldMkLst>
      </pc:sldChg>
      <pc:sldChg chg="del modNotesTx">
        <pc:chgData name="Fischer, Wolfram" userId="99129c38-454d-40b3-bad3-fa13926f419c" providerId="ADAL" clId="{6E2A5FAB-A37B-AE43-ACB3-BAA5412D64B1}" dt="2024-08-10T10:51:44.342" v="176" actId="2696"/>
        <pc:sldMkLst>
          <pc:docMk/>
          <pc:sldMk cId="1138985892" sldId="2308"/>
        </pc:sldMkLst>
      </pc:sldChg>
      <pc:sldChg chg="add del">
        <pc:chgData name="Fischer, Wolfram" userId="99129c38-454d-40b3-bad3-fa13926f419c" providerId="ADAL" clId="{6E2A5FAB-A37B-AE43-ACB3-BAA5412D64B1}" dt="2024-08-12T18:08:56.734" v="1707" actId="2696"/>
        <pc:sldMkLst>
          <pc:docMk/>
          <pc:sldMk cId="3075109467" sldId="2308"/>
        </pc:sldMkLst>
      </pc:sldChg>
      <pc:sldChg chg="add">
        <pc:chgData name="Fischer, Wolfram" userId="99129c38-454d-40b3-bad3-fa13926f419c" providerId="ADAL" clId="{6E2A5FAB-A37B-AE43-ACB3-BAA5412D64B1}" dt="2024-08-12T18:09:01.721" v="1708"/>
        <pc:sldMkLst>
          <pc:docMk/>
          <pc:sldMk cId="3774301230" sldId="2308"/>
        </pc:sldMkLst>
      </pc:sldChg>
      <pc:sldChg chg="add del ord">
        <pc:chgData name="Fischer, Wolfram" userId="99129c38-454d-40b3-bad3-fa13926f419c" providerId="ADAL" clId="{6E2A5FAB-A37B-AE43-ACB3-BAA5412D64B1}" dt="2024-08-12T18:08:32.784" v="1703" actId="2696"/>
        <pc:sldMkLst>
          <pc:docMk/>
          <pc:sldMk cId="962897339" sldId="2309"/>
        </pc:sldMkLst>
      </pc:sldChg>
      <pc:sldChg chg="del">
        <pc:chgData name="Fischer, Wolfram" userId="99129c38-454d-40b3-bad3-fa13926f419c" providerId="ADAL" clId="{6E2A5FAB-A37B-AE43-ACB3-BAA5412D64B1}" dt="2024-08-10T10:51:08.224" v="145" actId="2696"/>
        <pc:sldMkLst>
          <pc:docMk/>
          <pc:sldMk cId="3188919308" sldId="2309"/>
        </pc:sldMkLst>
      </pc:sldChg>
      <pc:sldChg chg="add del">
        <pc:chgData name="Fischer, Wolfram" userId="99129c38-454d-40b3-bad3-fa13926f419c" providerId="ADAL" clId="{6E2A5FAB-A37B-AE43-ACB3-BAA5412D64B1}" dt="2024-08-12T18:08:33.485" v="1704" actId="2696"/>
        <pc:sldMkLst>
          <pc:docMk/>
          <pc:sldMk cId="3473377786" sldId="2310"/>
        </pc:sldMkLst>
      </pc:sldChg>
      <pc:sldChg chg="del">
        <pc:chgData name="Fischer, Wolfram" userId="99129c38-454d-40b3-bad3-fa13926f419c" providerId="ADAL" clId="{6E2A5FAB-A37B-AE43-ACB3-BAA5412D64B1}" dt="2024-08-10T10:52:05.283" v="178" actId="2696"/>
        <pc:sldMkLst>
          <pc:docMk/>
          <pc:sldMk cId="3509053067" sldId="2310"/>
        </pc:sldMkLst>
      </pc:sldChg>
      <pc:sldChg chg="add">
        <pc:chgData name="Fischer, Wolfram" userId="99129c38-454d-40b3-bad3-fa13926f419c" providerId="ADAL" clId="{6E2A5FAB-A37B-AE43-ACB3-BAA5412D64B1}" dt="2024-08-08T10:53:45.910" v="65"/>
        <pc:sldMkLst>
          <pc:docMk/>
          <pc:sldMk cId="232729077" sldId="2311"/>
        </pc:sldMkLst>
      </pc:sldChg>
      <pc:sldChg chg="new del ord">
        <pc:chgData name="Fischer, Wolfram" userId="99129c38-454d-40b3-bad3-fa13926f419c" providerId="ADAL" clId="{6E2A5FAB-A37B-AE43-ACB3-BAA5412D64B1}" dt="2024-08-10T10:59:14.305" v="342" actId="2696"/>
        <pc:sldMkLst>
          <pc:docMk/>
          <pc:sldMk cId="557016603" sldId="2312"/>
        </pc:sldMkLst>
      </pc:sldChg>
      <pc:sldChg chg="addSp delSp modSp new mod modAnim">
        <pc:chgData name="Fischer, Wolfram" userId="99129c38-454d-40b3-bad3-fa13926f419c" providerId="ADAL" clId="{6E2A5FAB-A37B-AE43-ACB3-BAA5412D64B1}" dt="2024-08-12T12:03:04.495" v="769"/>
        <pc:sldMkLst>
          <pc:docMk/>
          <pc:sldMk cId="4182941488" sldId="2313"/>
        </pc:sldMkLst>
        <pc:spChg chg="mod">
          <ac:chgData name="Fischer, Wolfram" userId="99129c38-454d-40b3-bad3-fa13926f419c" providerId="ADAL" clId="{6E2A5FAB-A37B-AE43-ACB3-BAA5412D64B1}" dt="2024-08-11T14:54:41.304" v="446" actId="1076"/>
          <ac:spMkLst>
            <pc:docMk/>
            <pc:sldMk cId="4182941488" sldId="2313"/>
            <ac:spMk id="2" creationId="{85ABC9A8-ACAA-300A-7FD0-A8F6ADB5536D}"/>
          </ac:spMkLst>
        </pc:spChg>
        <pc:spChg chg="del mod">
          <ac:chgData name="Fischer, Wolfram" userId="99129c38-454d-40b3-bad3-fa13926f419c" providerId="ADAL" clId="{6E2A5FAB-A37B-AE43-ACB3-BAA5412D64B1}" dt="2024-08-11T14:53:26.379" v="431" actId="478"/>
          <ac:spMkLst>
            <pc:docMk/>
            <pc:sldMk cId="4182941488" sldId="2313"/>
            <ac:spMk id="3" creationId="{3C4C744D-FA77-BF5D-8F75-5326CE8A5853}"/>
          </ac:spMkLst>
        </pc:spChg>
        <pc:spChg chg="add mod">
          <ac:chgData name="Fischer, Wolfram" userId="99129c38-454d-40b3-bad3-fa13926f419c" providerId="ADAL" clId="{6E2A5FAB-A37B-AE43-ACB3-BAA5412D64B1}" dt="2024-08-12T12:02:39.662" v="764" actId="164"/>
          <ac:spMkLst>
            <pc:docMk/>
            <pc:sldMk cId="4182941488" sldId="2313"/>
            <ac:spMk id="5" creationId="{7F906122-60C1-8C96-9959-436F19C0AFBE}"/>
          </ac:spMkLst>
        </pc:spChg>
        <pc:spChg chg="add mod">
          <ac:chgData name="Fischer, Wolfram" userId="99129c38-454d-40b3-bad3-fa13926f419c" providerId="ADAL" clId="{6E2A5FAB-A37B-AE43-ACB3-BAA5412D64B1}" dt="2024-08-12T12:02:17.057" v="760" actId="164"/>
          <ac:spMkLst>
            <pc:docMk/>
            <pc:sldMk cId="4182941488" sldId="2313"/>
            <ac:spMk id="6" creationId="{205402DC-52A5-5F61-D4A3-755A6B92972E}"/>
          </ac:spMkLst>
        </pc:spChg>
        <pc:spChg chg="add mod">
          <ac:chgData name="Fischer, Wolfram" userId="99129c38-454d-40b3-bad3-fa13926f419c" providerId="ADAL" clId="{6E2A5FAB-A37B-AE43-ACB3-BAA5412D64B1}" dt="2024-08-12T12:02:23.113" v="761" actId="164"/>
          <ac:spMkLst>
            <pc:docMk/>
            <pc:sldMk cId="4182941488" sldId="2313"/>
            <ac:spMk id="7" creationId="{5D7F206E-6136-478A-9CDC-C3FF71AC40EC}"/>
          </ac:spMkLst>
        </pc:spChg>
        <pc:spChg chg="add mod">
          <ac:chgData name="Fischer, Wolfram" userId="99129c38-454d-40b3-bad3-fa13926f419c" providerId="ADAL" clId="{6E2A5FAB-A37B-AE43-ACB3-BAA5412D64B1}" dt="2024-08-12T12:02:44.537" v="765" actId="164"/>
          <ac:spMkLst>
            <pc:docMk/>
            <pc:sldMk cId="4182941488" sldId="2313"/>
            <ac:spMk id="8" creationId="{F2DD089B-7DA1-CA1B-572A-C2772AB6E401}"/>
          </ac:spMkLst>
        </pc:spChg>
        <pc:spChg chg="add mod">
          <ac:chgData name="Fischer, Wolfram" userId="99129c38-454d-40b3-bad3-fa13926f419c" providerId="ADAL" clId="{6E2A5FAB-A37B-AE43-ACB3-BAA5412D64B1}" dt="2024-08-12T12:02:12.361" v="759" actId="164"/>
          <ac:spMkLst>
            <pc:docMk/>
            <pc:sldMk cId="4182941488" sldId="2313"/>
            <ac:spMk id="9" creationId="{2F58D087-2073-BEB1-7A0B-CADC5F1D7643}"/>
          </ac:spMkLst>
        </pc:spChg>
        <pc:grpChg chg="add mod">
          <ac:chgData name="Fischer, Wolfram" userId="99129c38-454d-40b3-bad3-fa13926f419c" providerId="ADAL" clId="{6E2A5FAB-A37B-AE43-ACB3-BAA5412D64B1}" dt="2024-08-12T12:02:12.361" v="759" actId="164"/>
          <ac:grpSpMkLst>
            <pc:docMk/>
            <pc:sldMk cId="4182941488" sldId="2313"/>
            <ac:grpSpMk id="10" creationId="{7F092F31-3FBF-F4AD-8177-1172646FDC4E}"/>
          </ac:grpSpMkLst>
        </pc:grpChg>
        <pc:grpChg chg="add mod">
          <ac:chgData name="Fischer, Wolfram" userId="99129c38-454d-40b3-bad3-fa13926f419c" providerId="ADAL" clId="{6E2A5FAB-A37B-AE43-ACB3-BAA5412D64B1}" dt="2024-08-12T12:02:29.398" v="762" actId="166"/>
          <ac:grpSpMkLst>
            <pc:docMk/>
            <pc:sldMk cId="4182941488" sldId="2313"/>
            <ac:grpSpMk id="11" creationId="{ECB76901-4F3F-1008-D8FE-3FBEE45570A5}"/>
          </ac:grpSpMkLst>
        </pc:grpChg>
        <pc:grpChg chg="add mod">
          <ac:chgData name="Fischer, Wolfram" userId="99129c38-454d-40b3-bad3-fa13926f419c" providerId="ADAL" clId="{6E2A5FAB-A37B-AE43-ACB3-BAA5412D64B1}" dt="2024-08-12T12:02:33.364" v="763" actId="166"/>
          <ac:grpSpMkLst>
            <pc:docMk/>
            <pc:sldMk cId="4182941488" sldId="2313"/>
            <ac:grpSpMk id="12" creationId="{CA417C38-99E1-D963-E147-1AA4AB098319}"/>
          </ac:grpSpMkLst>
        </pc:grpChg>
        <pc:grpChg chg="add mod">
          <ac:chgData name="Fischer, Wolfram" userId="99129c38-454d-40b3-bad3-fa13926f419c" providerId="ADAL" clId="{6E2A5FAB-A37B-AE43-ACB3-BAA5412D64B1}" dt="2024-08-12T12:02:39.662" v="764" actId="164"/>
          <ac:grpSpMkLst>
            <pc:docMk/>
            <pc:sldMk cId="4182941488" sldId="2313"/>
            <ac:grpSpMk id="13" creationId="{F929F177-01BC-D8AB-6867-E5098563DC73}"/>
          </ac:grpSpMkLst>
        </pc:grpChg>
        <pc:grpChg chg="add mod">
          <ac:chgData name="Fischer, Wolfram" userId="99129c38-454d-40b3-bad3-fa13926f419c" providerId="ADAL" clId="{6E2A5FAB-A37B-AE43-ACB3-BAA5412D64B1}" dt="2024-08-12T12:02:44.537" v="765" actId="164"/>
          <ac:grpSpMkLst>
            <pc:docMk/>
            <pc:sldMk cId="4182941488" sldId="2313"/>
            <ac:grpSpMk id="14" creationId="{EE22F0F3-12EF-9AC1-F1E3-17913A1E6289}"/>
          </ac:grpSpMkLst>
        </pc:grpChg>
        <pc:picChg chg="add mod">
          <ac:chgData name="Fischer, Wolfram" userId="99129c38-454d-40b3-bad3-fa13926f419c" providerId="ADAL" clId="{6E2A5FAB-A37B-AE43-ACB3-BAA5412D64B1}" dt="2024-08-12T12:02:12.361" v="759" actId="164"/>
          <ac:picMkLst>
            <pc:docMk/>
            <pc:sldMk cId="4182941488" sldId="2313"/>
            <ac:picMk id="1026" creationId="{D7F23C50-8F71-430F-B016-73F4B66FA2F5}"/>
          </ac:picMkLst>
        </pc:picChg>
        <pc:picChg chg="add mod">
          <ac:chgData name="Fischer, Wolfram" userId="99129c38-454d-40b3-bad3-fa13926f419c" providerId="ADAL" clId="{6E2A5FAB-A37B-AE43-ACB3-BAA5412D64B1}" dt="2024-08-12T12:02:17.057" v="760" actId="164"/>
          <ac:picMkLst>
            <pc:docMk/>
            <pc:sldMk cId="4182941488" sldId="2313"/>
            <ac:picMk id="1028" creationId="{11639FD1-8774-014E-C4B7-56BEE777BF5A}"/>
          </ac:picMkLst>
        </pc:picChg>
        <pc:picChg chg="add mod">
          <ac:chgData name="Fischer, Wolfram" userId="99129c38-454d-40b3-bad3-fa13926f419c" providerId="ADAL" clId="{6E2A5FAB-A37B-AE43-ACB3-BAA5412D64B1}" dt="2024-08-12T12:02:44.537" v="765" actId="164"/>
          <ac:picMkLst>
            <pc:docMk/>
            <pc:sldMk cId="4182941488" sldId="2313"/>
            <ac:picMk id="1030" creationId="{AAC5A952-86EF-3E97-42E4-1C828AFE27C1}"/>
          </ac:picMkLst>
        </pc:picChg>
        <pc:picChg chg="add mod">
          <ac:chgData name="Fischer, Wolfram" userId="99129c38-454d-40b3-bad3-fa13926f419c" providerId="ADAL" clId="{6E2A5FAB-A37B-AE43-ACB3-BAA5412D64B1}" dt="2024-08-12T12:02:23.113" v="761" actId="164"/>
          <ac:picMkLst>
            <pc:docMk/>
            <pc:sldMk cId="4182941488" sldId="2313"/>
            <ac:picMk id="1032" creationId="{A237B760-CDB9-EAB7-DCAC-F69284565AAC}"/>
          </ac:picMkLst>
        </pc:picChg>
        <pc:picChg chg="add mod">
          <ac:chgData name="Fischer, Wolfram" userId="99129c38-454d-40b3-bad3-fa13926f419c" providerId="ADAL" clId="{6E2A5FAB-A37B-AE43-ACB3-BAA5412D64B1}" dt="2024-08-12T12:02:39.662" v="764" actId="164"/>
          <ac:picMkLst>
            <pc:docMk/>
            <pc:sldMk cId="4182941488" sldId="2313"/>
            <ac:picMk id="1034" creationId="{552E1C75-09A2-72DA-AA4C-863B540753DE}"/>
          </ac:picMkLst>
        </pc:picChg>
        <pc:picChg chg="add del">
          <ac:chgData name="Fischer, Wolfram" userId="99129c38-454d-40b3-bad3-fa13926f419c" providerId="ADAL" clId="{6E2A5FAB-A37B-AE43-ACB3-BAA5412D64B1}" dt="2024-08-11T14:57:49.662" v="482" actId="478"/>
          <ac:picMkLst>
            <pc:docMk/>
            <pc:sldMk cId="4182941488" sldId="2313"/>
            <ac:picMk id="1036" creationId="{9CCBFBFF-66FA-5FA2-F62A-AC33A6944912}"/>
          </ac:picMkLst>
        </pc:picChg>
      </pc:sldChg>
      <pc:sldChg chg="modSp new del mod">
        <pc:chgData name="Fischer, Wolfram" userId="99129c38-454d-40b3-bad3-fa13926f419c" providerId="ADAL" clId="{6E2A5FAB-A37B-AE43-ACB3-BAA5412D64B1}" dt="2024-08-10T10:55:25.065" v="195" actId="2696"/>
        <pc:sldMkLst>
          <pc:docMk/>
          <pc:sldMk cId="1035645262" sldId="2314"/>
        </pc:sldMkLst>
        <pc:spChg chg="mod">
          <ac:chgData name="Fischer, Wolfram" userId="99129c38-454d-40b3-bad3-fa13926f419c" providerId="ADAL" clId="{6E2A5FAB-A37B-AE43-ACB3-BAA5412D64B1}" dt="2024-08-10T10:52:58.846" v="192" actId="20577"/>
          <ac:spMkLst>
            <pc:docMk/>
            <pc:sldMk cId="1035645262" sldId="2314"/>
            <ac:spMk id="2" creationId="{43892423-0CF3-6D09-BC89-65771B8DCA4A}"/>
          </ac:spMkLst>
        </pc:spChg>
      </pc:sldChg>
      <pc:sldChg chg="modSp add del mod ord">
        <pc:chgData name="Fischer, Wolfram" userId="99129c38-454d-40b3-bad3-fa13926f419c" providerId="ADAL" clId="{6E2A5FAB-A37B-AE43-ACB3-BAA5412D64B1}" dt="2024-08-12T18:11:28.453" v="1714" actId="2696"/>
        <pc:sldMkLst>
          <pc:docMk/>
          <pc:sldMk cId="4263475466" sldId="3565"/>
        </pc:sldMkLst>
        <pc:spChg chg="mod">
          <ac:chgData name="Fischer, Wolfram" userId="99129c38-454d-40b3-bad3-fa13926f419c" providerId="ADAL" clId="{6E2A5FAB-A37B-AE43-ACB3-BAA5412D64B1}" dt="2024-08-12T17:38:54.954" v="1131" actId="6549"/>
          <ac:spMkLst>
            <pc:docMk/>
            <pc:sldMk cId="4263475466" sldId="3565"/>
            <ac:spMk id="21508" creationId="{00000000-0000-0000-0000-000000000000}"/>
          </ac:spMkLst>
        </pc:spChg>
      </pc:sldChg>
      <pc:sldChg chg="addSp delSp modSp add del mod">
        <pc:chgData name="Fischer, Wolfram" userId="99129c38-454d-40b3-bad3-fa13926f419c" providerId="ADAL" clId="{6E2A5FAB-A37B-AE43-ACB3-BAA5412D64B1}" dt="2024-08-12T17:56:20.719" v="1546" actId="2696"/>
        <pc:sldMkLst>
          <pc:docMk/>
          <pc:sldMk cId="2820576695" sldId="3566"/>
        </pc:sldMkLst>
        <pc:spChg chg="mod">
          <ac:chgData name="Fischer, Wolfram" userId="99129c38-454d-40b3-bad3-fa13926f419c" providerId="ADAL" clId="{6E2A5FAB-A37B-AE43-ACB3-BAA5412D64B1}" dt="2024-08-12T17:38:11.011" v="1124" actId="14100"/>
          <ac:spMkLst>
            <pc:docMk/>
            <pc:sldMk cId="2820576695" sldId="3566"/>
            <ac:spMk id="9" creationId="{DD2691EF-5DF1-ED7F-D7D8-47E3BE1CB9CB}"/>
          </ac:spMkLst>
        </pc:spChg>
        <pc:picChg chg="add del">
          <ac:chgData name="Fischer, Wolfram" userId="99129c38-454d-40b3-bad3-fa13926f419c" providerId="ADAL" clId="{6E2A5FAB-A37B-AE43-ACB3-BAA5412D64B1}" dt="2024-08-12T17:53:42.875" v="1464" actId="21"/>
          <ac:picMkLst>
            <pc:docMk/>
            <pc:sldMk cId="2820576695" sldId="3566"/>
            <ac:picMk id="6" creationId="{9E494951-A4B9-56B8-84AE-10A447BF6446}"/>
          </ac:picMkLst>
        </pc:picChg>
      </pc:sldChg>
      <pc:sldChg chg="add del ord">
        <pc:chgData name="Fischer, Wolfram" userId="99129c38-454d-40b3-bad3-fa13926f419c" providerId="ADAL" clId="{6E2A5FAB-A37B-AE43-ACB3-BAA5412D64B1}" dt="2024-08-12T17:57:20.300" v="1585" actId="2696"/>
        <pc:sldMkLst>
          <pc:docMk/>
          <pc:sldMk cId="3757918820" sldId="3568"/>
        </pc:sldMkLst>
      </pc:sldChg>
      <pc:sldChg chg="modSp add del mod">
        <pc:chgData name="Fischer, Wolfram" userId="99129c38-454d-40b3-bad3-fa13926f419c" providerId="ADAL" clId="{6E2A5FAB-A37B-AE43-ACB3-BAA5412D64B1}" dt="2024-08-12T17:38:30.186" v="1125" actId="2696"/>
        <pc:sldMkLst>
          <pc:docMk/>
          <pc:sldMk cId="2309765829" sldId="3917"/>
        </pc:sldMkLst>
        <pc:spChg chg="mod">
          <ac:chgData name="Fischer, Wolfram" userId="99129c38-454d-40b3-bad3-fa13926f419c" providerId="ADAL" clId="{6E2A5FAB-A37B-AE43-ACB3-BAA5412D64B1}" dt="2024-08-12T12:49:39.260" v="1066" actId="6549"/>
          <ac:spMkLst>
            <pc:docMk/>
            <pc:sldMk cId="2309765829" sldId="3917"/>
            <ac:spMk id="2" creationId="{CBC98831-7553-1303-D4A8-8A4C36AFAFDA}"/>
          </ac:spMkLst>
        </pc:spChg>
      </pc:sldChg>
      <pc:sldChg chg="modSp add mod">
        <pc:chgData name="Fischer, Wolfram" userId="99129c38-454d-40b3-bad3-fa13926f419c" providerId="ADAL" clId="{6E2A5FAB-A37B-AE43-ACB3-BAA5412D64B1}" dt="2024-08-12T12:06:01.152" v="849" actId="14100"/>
        <pc:sldMkLst>
          <pc:docMk/>
          <pc:sldMk cId="210757670" sldId="3937"/>
        </pc:sldMkLst>
        <pc:spChg chg="mod">
          <ac:chgData name="Fischer, Wolfram" userId="99129c38-454d-40b3-bad3-fa13926f419c" providerId="ADAL" clId="{6E2A5FAB-A37B-AE43-ACB3-BAA5412D64B1}" dt="2024-08-12T12:05:14.776" v="776" actId="27636"/>
          <ac:spMkLst>
            <pc:docMk/>
            <pc:sldMk cId="210757670" sldId="3937"/>
            <ac:spMk id="2" creationId="{C7B71D14-8720-9EB8-2994-781A3FF8BABA}"/>
          </ac:spMkLst>
        </pc:spChg>
        <pc:spChg chg="mod">
          <ac:chgData name="Fischer, Wolfram" userId="99129c38-454d-40b3-bad3-fa13926f419c" providerId="ADAL" clId="{6E2A5FAB-A37B-AE43-ACB3-BAA5412D64B1}" dt="2024-08-12T12:05:46.175" v="816" actId="1038"/>
          <ac:spMkLst>
            <pc:docMk/>
            <pc:sldMk cId="210757670" sldId="3937"/>
            <ac:spMk id="5" creationId="{E1AC4D5A-B708-F624-E35A-B8BC2E624AFA}"/>
          </ac:spMkLst>
        </pc:spChg>
        <pc:spChg chg="mod">
          <ac:chgData name="Fischer, Wolfram" userId="99129c38-454d-40b3-bad3-fa13926f419c" providerId="ADAL" clId="{6E2A5FAB-A37B-AE43-ACB3-BAA5412D64B1}" dt="2024-08-12T12:05:46.175" v="816" actId="1038"/>
          <ac:spMkLst>
            <pc:docMk/>
            <pc:sldMk cId="210757670" sldId="3937"/>
            <ac:spMk id="6" creationId="{9AB8AF1E-056D-A020-EAF2-CDDC772BDF0D}"/>
          </ac:spMkLst>
        </pc:spChg>
        <pc:spChg chg="mod">
          <ac:chgData name="Fischer, Wolfram" userId="99129c38-454d-40b3-bad3-fa13926f419c" providerId="ADAL" clId="{6E2A5FAB-A37B-AE43-ACB3-BAA5412D64B1}" dt="2024-08-12T12:05:56.005" v="848" actId="1036"/>
          <ac:spMkLst>
            <pc:docMk/>
            <pc:sldMk cId="210757670" sldId="3937"/>
            <ac:spMk id="10" creationId="{D4B86CA4-5323-E585-ECE4-84ABB3389B43}"/>
          </ac:spMkLst>
        </pc:spChg>
        <pc:spChg chg="mod">
          <ac:chgData name="Fischer, Wolfram" userId="99129c38-454d-40b3-bad3-fa13926f419c" providerId="ADAL" clId="{6E2A5FAB-A37B-AE43-ACB3-BAA5412D64B1}" dt="2024-08-12T12:05:56.005" v="848" actId="1036"/>
          <ac:spMkLst>
            <pc:docMk/>
            <pc:sldMk cId="210757670" sldId="3937"/>
            <ac:spMk id="11" creationId="{8BC6423B-1060-22AB-054D-B12C2E1AB3E6}"/>
          </ac:spMkLst>
        </pc:spChg>
        <pc:grpChg chg="mod">
          <ac:chgData name="Fischer, Wolfram" userId="99129c38-454d-40b3-bad3-fa13926f419c" providerId="ADAL" clId="{6E2A5FAB-A37B-AE43-ACB3-BAA5412D64B1}" dt="2024-08-12T12:05:56.005" v="848" actId="1036"/>
          <ac:grpSpMkLst>
            <pc:docMk/>
            <pc:sldMk cId="210757670" sldId="3937"/>
            <ac:grpSpMk id="20" creationId="{0FE898C6-A5BF-630B-BB51-75B4717D1E29}"/>
          </ac:grpSpMkLst>
        </pc:grpChg>
        <pc:picChg chg="mod">
          <ac:chgData name="Fischer, Wolfram" userId="99129c38-454d-40b3-bad3-fa13926f419c" providerId="ADAL" clId="{6E2A5FAB-A37B-AE43-ACB3-BAA5412D64B1}" dt="2024-08-12T12:06:01.152" v="849" actId="14100"/>
          <ac:picMkLst>
            <pc:docMk/>
            <pc:sldMk cId="210757670" sldId="3937"/>
            <ac:picMk id="3" creationId="{46D0E423-0AA9-1331-08E5-A3A472E4B1AA}"/>
          </ac:picMkLst>
        </pc:picChg>
        <pc:picChg chg="mod">
          <ac:chgData name="Fischer, Wolfram" userId="99129c38-454d-40b3-bad3-fa13926f419c" providerId="ADAL" clId="{6E2A5FAB-A37B-AE43-ACB3-BAA5412D64B1}" dt="2024-08-12T12:05:46.175" v="816" actId="1038"/>
          <ac:picMkLst>
            <pc:docMk/>
            <pc:sldMk cId="210757670" sldId="3937"/>
            <ac:picMk id="4" creationId="{D9778394-ABDD-CBE8-8563-F601F4648A15}"/>
          </ac:picMkLst>
        </pc:picChg>
      </pc:sldChg>
      <pc:sldChg chg="add del">
        <pc:chgData name="Fischer, Wolfram" userId="99129c38-454d-40b3-bad3-fa13926f419c" providerId="ADAL" clId="{6E2A5FAB-A37B-AE43-ACB3-BAA5412D64B1}" dt="2024-08-12T17:56:23.263" v="1547" actId="2696"/>
        <pc:sldMkLst>
          <pc:docMk/>
          <pc:sldMk cId="1269160731" sldId="5619"/>
        </pc:sldMkLst>
      </pc:sldChg>
      <pc:sldChg chg="delSp modSp add mod">
        <pc:chgData name="Fischer, Wolfram" userId="99129c38-454d-40b3-bad3-fa13926f419c" providerId="ADAL" clId="{6E2A5FAB-A37B-AE43-ACB3-BAA5412D64B1}" dt="2024-08-12T17:37:15.600" v="1095" actId="1037"/>
        <pc:sldMkLst>
          <pc:docMk/>
          <pc:sldMk cId="1384868418" sldId="5752"/>
        </pc:sldMkLst>
        <pc:spChg chg="mod">
          <ac:chgData name="Fischer, Wolfram" userId="99129c38-454d-40b3-bad3-fa13926f419c" providerId="ADAL" clId="{6E2A5FAB-A37B-AE43-ACB3-BAA5412D64B1}" dt="2024-08-12T17:37:15.600" v="1095" actId="1037"/>
          <ac:spMkLst>
            <pc:docMk/>
            <pc:sldMk cId="1384868418" sldId="5752"/>
            <ac:spMk id="4" creationId="{15036F03-D83F-F27D-A8B6-7D75A2E2BDFB}"/>
          </ac:spMkLst>
        </pc:spChg>
        <pc:spChg chg="del">
          <ac:chgData name="Fischer, Wolfram" userId="99129c38-454d-40b3-bad3-fa13926f419c" providerId="ADAL" clId="{6E2A5FAB-A37B-AE43-ACB3-BAA5412D64B1}" dt="2024-08-12T12:48:11.653" v="1057" actId="478"/>
          <ac:spMkLst>
            <pc:docMk/>
            <pc:sldMk cId="1384868418" sldId="5752"/>
            <ac:spMk id="5" creationId="{4C6210CB-3FE4-8212-9F04-1661B9F0BCC9}"/>
          </ac:spMkLst>
        </pc:spChg>
        <pc:spChg chg="del">
          <ac:chgData name="Fischer, Wolfram" userId="99129c38-454d-40b3-bad3-fa13926f419c" providerId="ADAL" clId="{6E2A5FAB-A37B-AE43-ACB3-BAA5412D64B1}" dt="2024-08-12T12:48:16.487" v="1058" actId="478"/>
          <ac:spMkLst>
            <pc:docMk/>
            <pc:sldMk cId="1384868418" sldId="5752"/>
            <ac:spMk id="6" creationId="{5B64632C-BFE6-EDAE-DF47-EFC56FA99E98}"/>
          </ac:spMkLst>
        </pc:spChg>
      </pc:sldChg>
      <pc:sldChg chg="addSp delSp modSp add mod">
        <pc:chgData name="Fischer, Wolfram" userId="99129c38-454d-40b3-bad3-fa13926f419c" providerId="ADAL" clId="{6E2A5FAB-A37B-AE43-ACB3-BAA5412D64B1}" dt="2024-08-12T12:10:35.994" v="1052" actId="313"/>
        <pc:sldMkLst>
          <pc:docMk/>
          <pc:sldMk cId="1756676849" sldId="5769"/>
        </pc:sldMkLst>
        <pc:spChg chg="mod">
          <ac:chgData name="Fischer, Wolfram" userId="99129c38-454d-40b3-bad3-fa13926f419c" providerId="ADAL" clId="{6E2A5FAB-A37B-AE43-ACB3-BAA5412D64B1}" dt="2024-08-12T12:10:35.994" v="1052" actId="313"/>
          <ac:spMkLst>
            <pc:docMk/>
            <pc:sldMk cId="1756676849" sldId="5769"/>
            <ac:spMk id="4" creationId="{CAA282DF-4DAF-DEA2-ACD1-B30073434A07}"/>
          </ac:spMkLst>
        </pc:spChg>
        <pc:spChg chg="del">
          <ac:chgData name="Fischer, Wolfram" userId="99129c38-454d-40b3-bad3-fa13926f419c" providerId="ADAL" clId="{6E2A5FAB-A37B-AE43-ACB3-BAA5412D64B1}" dt="2024-08-12T12:07:25.349" v="850" actId="478"/>
          <ac:spMkLst>
            <pc:docMk/>
            <pc:sldMk cId="1756676849" sldId="5769"/>
            <ac:spMk id="5" creationId="{7E43C0E6-D88B-00B1-817C-A40B1BBE81FD}"/>
          </ac:spMkLst>
        </pc:spChg>
        <pc:spChg chg="del">
          <ac:chgData name="Fischer, Wolfram" userId="99129c38-454d-40b3-bad3-fa13926f419c" providerId="ADAL" clId="{6E2A5FAB-A37B-AE43-ACB3-BAA5412D64B1}" dt="2024-08-12T12:07:33.164" v="851" actId="478"/>
          <ac:spMkLst>
            <pc:docMk/>
            <pc:sldMk cId="1756676849" sldId="5769"/>
            <ac:spMk id="6" creationId="{BDA294A2-428D-C522-3280-30911B11C63D}"/>
          </ac:spMkLst>
        </pc:spChg>
        <pc:picChg chg="add mod">
          <ac:chgData name="Fischer, Wolfram" userId="99129c38-454d-40b3-bad3-fa13926f419c" providerId="ADAL" clId="{6E2A5FAB-A37B-AE43-ACB3-BAA5412D64B1}" dt="2024-08-12T12:07:55.491" v="853" actId="14100"/>
          <ac:picMkLst>
            <pc:docMk/>
            <pc:sldMk cId="1756676849" sldId="5769"/>
            <ac:picMk id="7" creationId="{BBA0199B-4732-4A5D-42D1-6B2E0BCB582B}"/>
          </ac:picMkLst>
        </pc:picChg>
      </pc:sldChg>
      <pc:sldChg chg="modSp new del mod">
        <pc:chgData name="Fischer, Wolfram" userId="99129c38-454d-40b3-bad3-fa13926f419c" providerId="ADAL" clId="{6E2A5FAB-A37B-AE43-ACB3-BAA5412D64B1}" dt="2024-08-11T20:38:40.379" v="698" actId="2696"/>
        <pc:sldMkLst>
          <pc:docMk/>
          <pc:sldMk cId="673684891" sldId="5770"/>
        </pc:sldMkLst>
        <pc:spChg chg="mod">
          <ac:chgData name="Fischer, Wolfram" userId="99129c38-454d-40b3-bad3-fa13926f419c" providerId="ADAL" clId="{6E2A5FAB-A37B-AE43-ACB3-BAA5412D64B1}" dt="2024-08-10T10:57:49.778" v="297" actId="20577"/>
          <ac:spMkLst>
            <pc:docMk/>
            <pc:sldMk cId="673684891" sldId="5770"/>
            <ac:spMk id="2" creationId="{D7C6DD15-DDE1-466C-42DE-880802E7CC14}"/>
          </ac:spMkLst>
        </pc:spChg>
      </pc:sldChg>
      <pc:sldChg chg="modSp new del mod">
        <pc:chgData name="Fischer, Wolfram" userId="99129c38-454d-40b3-bad3-fa13926f419c" providerId="ADAL" clId="{6E2A5FAB-A37B-AE43-ACB3-BAA5412D64B1}" dt="2024-08-12T17:37:32.119" v="1097" actId="2696"/>
        <pc:sldMkLst>
          <pc:docMk/>
          <pc:sldMk cId="550053891" sldId="5771"/>
        </pc:sldMkLst>
        <pc:spChg chg="mod">
          <ac:chgData name="Fischer, Wolfram" userId="99129c38-454d-40b3-bad3-fa13926f419c" providerId="ADAL" clId="{6E2A5FAB-A37B-AE43-ACB3-BAA5412D64B1}" dt="2024-08-10T10:58:12.181" v="307"/>
          <ac:spMkLst>
            <pc:docMk/>
            <pc:sldMk cId="550053891" sldId="5771"/>
            <ac:spMk id="2" creationId="{3279C097-24A9-1F19-4E9B-11FBC35A70AA}"/>
          </ac:spMkLst>
        </pc:spChg>
      </pc:sldChg>
      <pc:sldChg chg="modSp new del mod">
        <pc:chgData name="Fischer, Wolfram" userId="99129c38-454d-40b3-bad3-fa13926f419c" providerId="ADAL" clId="{6E2A5FAB-A37B-AE43-ACB3-BAA5412D64B1}" dt="2024-08-11T20:41:20.136" v="699" actId="2696"/>
        <pc:sldMkLst>
          <pc:docMk/>
          <pc:sldMk cId="368738862" sldId="5772"/>
        </pc:sldMkLst>
        <pc:spChg chg="mod">
          <ac:chgData name="Fischer, Wolfram" userId="99129c38-454d-40b3-bad3-fa13926f419c" providerId="ADAL" clId="{6E2A5FAB-A37B-AE43-ACB3-BAA5412D64B1}" dt="2024-08-10T10:58:15.389" v="308"/>
          <ac:spMkLst>
            <pc:docMk/>
            <pc:sldMk cId="368738862" sldId="5772"/>
            <ac:spMk id="2" creationId="{2677EB93-7D42-1723-6AFD-30E4970CA18C}"/>
          </ac:spMkLst>
        </pc:spChg>
      </pc:sldChg>
      <pc:sldChg chg="modSp new del mod">
        <pc:chgData name="Fischer, Wolfram" userId="99129c38-454d-40b3-bad3-fa13926f419c" providerId="ADAL" clId="{6E2A5FAB-A37B-AE43-ACB3-BAA5412D64B1}" dt="2024-08-11T16:55:52.608" v="662" actId="2696"/>
        <pc:sldMkLst>
          <pc:docMk/>
          <pc:sldMk cId="4105620305" sldId="5773"/>
        </pc:sldMkLst>
        <pc:spChg chg="mod">
          <ac:chgData name="Fischer, Wolfram" userId="99129c38-454d-40b3-bad3-fa13926f419c" providerId="ADAL" clId="{6E2A5FAB-A37B-AE43-ACB3-BAA5412D64B1}" dt="2024-08-10T10:59:43.513" v="366" actId="20577"/>
          <ac:spMkLst>
            <pc:docMk/>
            <pc:sldMk cId="4105620305" sldId="5773"/>
            <ac:spMk id="2" creationId="{9B387B38-AF6F-6B22-C2D6-0D88AA7E22EE}"/>
          </ac:spMkLst>
        </pc:spChg>
      </pc:sldChg>
      <pc:sldChg chg="modSp new del mod">
        <pc:chgData name="Fischer, Wolfram" userId="99129c38-454d-40b3-bad3-fa13926f419c" providerId="ADAL" clId="{6E2A5FAB-A37B-AE43-ACB3-BAA5412D64B1}" dt="2024-08-11T20:22:38.311" v="694" actId="2696"/>
        <pc:sldMkLst>
          <pc:docMk/>
          <pc:sldMk cId="3082176178" sldId="5774"/>
        </pc:sldMkLst>
        <pc:spChg chg="mod">
          <ac:chgData name="Fischer, Wolfram" userId="99129c38-454d-40b3-bad3-fa13926f419c" providerId="ADAL" clId="{6E2A5FAB-A37B-AE43-ACB3-BAA5412D64B1}" dt="2024-08-10T10:57:58.279" v="305" actId="20577"/>
          <ac:spMkLst>
            <pc:docMk/>
            <pc:sldMk cId="3082176178" sldId="5774"/>
            <ac:spMk id="2" creationId="{FF9D3876-6F83-8551-91BE-6056B2E78396}"/>
          </ac:spMkLst>
        </pc:spChg>
      </pc:sldChg>
      <pc:sldChg chg="new del">
        <pc:chgData name="Fischer, Wolfram" userId="99129c38-454d-40b3-bad3-fa13926f419c" providerId="ADAL" clId="{6E2A5FAB-A37B-AE43-ACB3-BAA5412D64B1}" dt="2024-08-12T18:08:31.919" v="1702" actId="2696"/>
        <pc:sldMkLst>
          <pc:docMk/>
          <pc:sldMk cId="4059741271" sldId="5775"/>
        </pc:sldMkLst>
      </pc:sldChg>
      <pc:sldChg chg="addSp modSp new mod">
        <pc:chgData name="Fischer, Wolfram" userId="99129c38-454d-40b3-bad3-fa13926f419c" providerId="ADAL" clId="{6E2A5FAB-A37B-AE43-ACB3-BAA5412D64B1}" dt="2024-08-12T18:08:19.793" v="1701" actId="1076"/>
        <pc:sldMkLst>
          <pc:docMk/>
          <pc:sldMk cId="4231103168" sldId="5776"/>
        </pc:sldMkLst>
        <pc:spChg chg="add mod">
          <ac:chgData name="Fischer, Wolfram" userId="99129c38-454d-40b3-bad3-fa13926f419c" providerId="ADAL" clId="{6E2A5FAB-A37B-AE43-ACB3-BAA5412D64B1}" dt="2024-08-12T18:08:19.793" v="1701" actId="1076"/>
          <ac:spMkLst>
            <pc:docMk/>
            <pc:sldMk cId="4231103168" sldId="5776"/>
            <ac:spMk id="3" creationId="{55C1FEC6-0336-4D6A-C0C9-32EA182CDD6E}"/>
          </ac:spMkLst>
        </pc:spChg>
      </pc:sldChg>
      <pc:sldChg chg="modSp add del mod">
        <pc:chgData name="Fischer, Wolfram" userId="99129c38-454d-40b3-bad3-fa13926f419c" providerId="ADAL" clId="{6E2A5FAB-A37B-AE43-ACB3-BAA5412D64B1}" dt="2024-08-11T16:48:08.879" v="624" actId="2696"/>
        <pc:sldMkLst>
          <pc:docMk/>
          <pc:sldMk cId="1616655084" sldId="5777"/>
        </pc:sldMkLst>
        <pc:spChg chg="mod">
          <ac:chgData name="Fischer, Wolfram" userId="99129c38-454d-40b3-bad3-fa13926f419c" providerId="ADAL" clId="{6E2A5FAB-A37B-AE43-ACB3-BAA5412D64B1}" dt="2024-08-10T10:59:51.372" v="369" actId="20577"/>
          <ac:spMkLst>
            <pc:docMk/>
            <pc:sldMk cId="1616655084" sldId="5777"/>
            <ac:spMk id="2" creationId="{9B387B38-AF6F-6B22-C2D6-0D88AA7E22EE}"/>
          </ac:spMkLst>
        </pc:spChg>
      </pc:sldChg>
      <pc:sldChg chg="modSp add del mod">
        <pc:chgData name="Fischer, Wolfram" userId="99129c38-454d-40b3-bad3-fa13926f419c" providerId="ADAL" clId="{6E2A5FAB-A37B-AE43-ACB3-BAA5412D64B1}" dt="2024-08-11T16:52:57.541" v="627" actId="2696"/>
        <pc:sldMkLst>
          <pc:docMk/>
          <pc:sldMk cId="289173584" sldId="5778"/>
        </pc:sldMkLst>
        <pc:spChg chg="mod">
          <ac:chgData name="Fischer, Wolfram" userId="99129c38-454d-40b3-bad3-fa13926f419c" providerId="ADAL" clId="{6E2A5FAB-A37B-AE43-ACB3-BAA5412D64B1}" dt="2024-08-10T10:59:58.995" v="376" actId="20577"/>
          <ac:spMkLst>
            <pc:docMk/>
            <pc:sldMk cId="289173584" sldId="5778"/>
            <ac:spMk id="2" creationId="{9B387B38-AF6F-6B22-C2D6-0D88AA7E22EE}"/>
          </ac:spMkLst>
        </pc:spChg>
      </pc:sldChg>
      <pc:sldChg chg="add">
        <pc:chgData name="Fischer, Wolfram" userId="99129c38-454d-40b3-bad3-fa13926f419c" providerId="ADAL" clId="{6E2A5FAB-A37B-AE43-ACB3-BAA5412D64B1}" dt="2024-08-11T14:22:26.688" v="377"/>
        <pc:sldMkLst>
          <pc:docMk/>
          <pc:sldMk cId="664281863" sldId="5779"/>
        </pc:sldMkLst>
      </pc:sldChg>
      <pc:sldChg chg="delSp modSp add mod">
        <pc:chgData name="Fischer, Wolfram" userId="99129c38-454d-40b3-bad3-fa13926f419c" providerId="ADAL" clId="{6E2A5FAB-A37B-AE43-ACB3-BAA5412D64B1}" dt="2024-08-12T18:10:39.789" v="1713" actId="478"/>
        <pc:sldMkLst>
          <pc:docMk/>
          <pc:sldMk cId="4105109441" sldId="5780"/>
        </pc:sldMkLst>
        <pc:spChg chg="mod">
          <ac:chgData name="Fischer, Wolfram" userId="99129c38-454d-40b3-bad3-fa13926f419c" providerId="ADAL" clId="{6E2A5FAB-A37B-AE43-ACB3-BAA5412D64B1}" dt="2024-08-12T12:04:30.921" v="771" actId="6549"/>
          <ac:spMkLst>
            <pc:docMk/>
            <pc:sldMk cId="4105109441" sldId="5780"/>
            <ac:spMk id="4" creationId="{6E7A190E-4033-4473-9128-7BD0CA8E7882}"/>
          </ac:spMkLst>
        </pc:spChg>
        <pc:spChg chg="del">
          <ac:chgData name="Fischer, Wolfram" userId="99129c38-454d-40b3-bad3-fa13926f419c" providerId="ADAL" clId="{6E2A5FAB-A37B-AE43-ACB3-BAA5412D64B1}" dt="2024-08-12T18:10:37.035" v="1712" actId="478"/>
          <ac:spMkLst>
            <pc:docMk/>
            <pc:sldMk cId="4105109441" sldId="5780"/>
            <ac:spMk id="5" creationId="{5638E47E-2271-0601-AF6B-940650482527}"/>
          </ac:spMkLst>
        </pc:spChg>
        <pc:spChg chg="del">
          <ac:chgData name="Fischer, Wolfram" userId="99129c38-454d-40b3-bad3-fa13926f419c" providerId="ADAL" clId="{6E2A5FAB-A37B-AE43-ACB3-BAA5412D64B1}" dt="2024-08-12T18:10:39.789" v="1713" actId="478"/>
          <ac:spMkLst>
            <pc:docMk/>
            <pc:sldMk cId="4105109441" sldId="5780"/>
            <ac:spMk id="6" creationId="{5F78B524-4EAE-FBBE-7C1F-D1629D12396D}"/>
          </ac:spMkLst>
        </pc:spChg>
      </pc:sldChg>
      <pc:sldChg chg="add">
        <pc:chgData name="Fischer, Wolfram" userId="99129c38-454d-40b3-bad3-fa13926f419c" providerId="ADAL" clId="{6E2A5FAB-A37B-AE43-ACB3-BAA5412D64B1}" dt="2024-08-11T20:35:30.395" v="696"/>
        <pc:sldMkLst>
          <pc:docMk/>
          <pc:sldMk cId="3256790743" sldId="5781"/>
        </pc:sldMkLst>
      </pc:sldChg>
      <pc:sldChg chg="addSp delSp modSp new mod modAnim">
        <pc:chgData name="Fischer, Wolfram" userId="99129c38-454d-40b3-bad3-fa13926f419c" providerId="ADAL" clId="{6E2A5FAB-A37B-AE43-ACB3-BAA5412D64B1}" dt="2024-08-12T17:44:29.716" v="1420" actId="6549"/>
        <pc:sldMkLst>
          <pc:docMk/>
          <pc:sldMk cId="2605795939" sldId="5782"/>
        </pc:sldMkLst>
        <pc:spChg chg="mod">
          <ac:chgData name="Fischer, Wolfram" userId="99129c38-454d-40b3-bad3-fa13926f419c" providerId="ADAL" clId="{6E2A5FAB-A37B-AE43-ACB3-BAA5412D64B1}" dt="2024-08-12T17:42:23.653" v="1268" actId="404"/>
          <ac:spMkLst>
            <pc:docMk/>
            <pc:sldMk cId="2605795939" sldId="5782"/>
            <ac:spMk id="2" creationId="{FF94D2EC-1DC7-3399-6A77-74734BA7F03E}"/>
          </ac:spMkLst>
        </pc:spChg>
        <pc:spChg chg="del">
          <ac:chgData name="Fischer, Wolfram" userId="99129c38-454d-40b3-bad3-fa13926f419c" providerId="ADAL" clId="{6E2A5FAB-A37B-AE43-ACB3-BAA5412D64B1}" dt="2024-08-12T17:39:25.705" v="1176" actId="478"/>
          <ac:spMkLst>
            <pc:docMk/>
            <pc:sldMk cId="2605795939" sldId="5782"/>
            <ac:spMk id="3" creationId="{E697EDFA-CA2C-64A7-A2CA-772AF75FB05E}"/>
          </ac:spMkLst>
        </pc:spChg>
        <pc:spChg chg="add mod">
          <ac:chgData name="Fischer, Wolfram" userId="99129c38-454d-40b3-bad3-fa13926f419c" providerId="ADAL" clId="{6E2A5FAB-A37B-AE43-ACB3-BAA5412D64B1}" dt="2024-08-12T17:44:29.716" v="1420" actId="6549"/>
          <ac:spMkLst>
            <pc:docMk/>
            <pc:sldMk cId="2605795939" sldId="5782"/>
            <ac:spMk id="6" creationId="{F46FFA5D-1652-E888-C8AA-CDC98546B346}"/>
          </ac:spMkLst>
        </pc:spChg>
        <pc:spChg chg="add mod">
          <ac:chgData name="Fischer, Wolfram" userId="99129c38-454d-40b3-bad3-fa13926f419c" providerId="ADAL" clId="{6E2A5FAB-A37B-AE43-ACB3-BAA5412D64B1}" dt="2024-08-12T17:39:56.972" v="1180" actId="1076"/>
          <ac:spMkLst>
            <pc:docMk/>
            <pc:sldMk cId="2605795939" sldId="5782"/>
            <ac:spMk id="12" creationId="{553AB1DF-2086-9F40-8B04-0944CA7800A0}"/>
          </ac:spMkLst>
        </pc:spChg>
        <pc:picChg chg="add mod">
          <ac:chgData name="Fischer, Wolfram" userId="99129c38-454d-40b3-bad3-fa13926f419c" providerId="ADAL" clId="{6E2A5FAB-A37B-AE43-ACB3-BAA5412D64B1}" dt="2024-08-12T17:41:50.717" v="1224" actId="1076"/>
          <ac:picMkLst>
            <pc:docMk/>
            <pc:sldMk cId="2605795939" sldId="5782"/>
            <ac:picMk id="5" creationId="{5BCC69E2-5056-1F69-42CC-E7C2F2476FBB}"/>
          </ac:picMkLst>
        </pc:picChg>
        <pc:picChg chg="add mod">
          <ac:chgData name="Fischer, Wolfram" userId="99129c38-454d-40b3-bad3-fa13926f419c" providerId="ADAL" clId="{6E2A5FAB-A37B-AE43-ACB3-BAA5412D64B1}" dt="2024-08-12T17:39:50.005" v="1178" actId="1076"/>
          <ac:picMkLst>
            <pc:docMk/>
            <pc:sldMk cId="2605795939" sldId="5782"/>
            <ac:picMk id="7" creationId="{3C0CFEFA-3E84-729A-E66F-CDD6F56EBEA4}"/>
          </ac:picMkLst>
        </pc:picChg>
        <pc:picChg chg="add mod">
          <ac:chgData name="Fischer, Wolfram" userId="99129c38-454d-40b3-bad3-fa13926f419c" providerId="ADAL" clId="{6E2A5FAB-A37B-AE43-ACB3-BAA5412D64B1}" dt="2024-08-12T17:39:50.005" v="1178" actId="1076"/>
          <ac:picMkLst>
            <pc:docMk/>
            <pc:sldMk cId="2605795939" sldId="5782"/>
            <ac:picMk id="8" creationId="{1873C29D-D2ED-7A6E-F316-A7D204C1F6FB}"/>
          </ac:picMkLst>
        </pc:picChg>
        <pc:picChg chg="add mod">
          <ac:chgData name="Fischer, Wolfram" userId="99129c38-454d-40b3-bad3-fa13926f419c" providerId="ADAL" clId="{6E2A5FAB-A37B-AE43-ACB3-BAA5412D64B1}" dt="2024-08-12T17:41:53.279" v="1226" actId="1076"/>
          <ac:picMkLst>
            <pc:docMk/>
            <pc:sldMk cId="2605795939" sldId="5782"/>
            <ac:picMk id="9" creationId="{FAAD8A0D-CD79-90DC-29EB-1DDF8B78556A}"/>
          </ac:picMkLst>
        </pc:picChg>
        <pc:picChg chg="add mod">
          <ac:chgData name="Fischer, Wolfram" userId="99129c38-454d-40b3-bad3-fa13926f419c" providerId="ADAL" clId="{6E2A5FAB-A37B-AE43-ACB3-BAA5412D64B1}" dt="2024-08-12T17:41:52.778" v="1225" actId="14100"/>
          <ac:picMkLst>
            <pc:docMk/>
            <pc:sldMk cId="2605795939" sldId="5782"/>
            <ac:picMk id="10" creationId="{1ED9000D-CEAF-D586-8CC5-19C59ABB79DD}"/>
          </ac:picMkLst>
        </pc:picChg>
        <pc:picChg chg="add mod">
          <ac:chgData name="Fischer, Wolfram" userId="99129c38-454d-40b3-bad3-fa13926f419c" providerId="ADAL" clId="{6E2A5FAB-A37B-AE43-ACB3-BAA5412D64B1}" dt="2024-08-12T17:39:53.116" v="1179" actId="1076"/>
          <ac:picMkLst>
            <pc:docMk/>
            <pc:sldMk cId="2605795939" sldId="5782"/>
            <ac:picMk id="11" creationId="{1922EB2C-C7F9-0F7A-3725-BA7C1361FD09}"/>
          </ac:picMkLst>
        </pc:picChg>
      </pc:sldChg>
      <pc:sldChg chg="addSp delSp modSp new mod">
        <pc:chgData name="Fischer, Wolfram" userId="99129c38-454d-40b3-bad3-fa13926f419c" providerId="ADAL" clId="{6E2A5FAB-A37B-AE43-ACB3-BAA5412D64B1}" dt="2024-08-12T17:56:13.986" v="1545" actId="27636"/>
        <pc:sldMkLst>
          <pc:docMk/>
          <pc:sldMk cId="2081402518" sldId="5783"/>
        </pc:sldMkLst>
        <pc:spChg chg="mod">
          <ac:chgData name="Fischer, Wolfram" userId="99129c38-454d-40b3-bad3-fa13926f419c" providerId="ADAL" clId="{6E2A5FAB-A37B-AE43-ACB3-BAA5412D64B1}" dt="2024-08-12T17:54:36.288" v="1531" actId="404"/>
          <ac:spMkLst>
            <pc:docMk/>
            <pc:sldMk cId="2081402518" sldId="5783"/>
            <ac:spMk id="2" creationId="{A5735421-B2CF-C0BF-A9C2-9D35844E5C5B}"/>
          </ac:spMkLst>
        </pc:spChg>
        <pc:spChg chg="del mod">
          <ac:chgData name="Fischer, Wolfram" userId="99129c38-454d-40b3-bad3-fa13926f419c" providerId="ADAL" clId="{6E2A5FAB-A37B-AE43-ACB3-BAA5412D64B1}" dt="2024-08-12T17:53:49.454" v="1466" actId="478"/>
          <ac:spMkLst>
            <pc:docMk/>
            <pc:sldMk cId="2081402518" sldId="5783"/>
            <ac:spMk id="3" creationId="{D6859F90-32FF-37AD-11D5-2E4E587BFF57}"/>
          </ac:spMkLst>
        </pc:spChg>
        <pc:spChg chg="add mod">
          <ac:chgData name="Fischer, Wolfram" userId="99129c38-454d-40b3-bad3-fa13926f419c" providerId="ADAL" clId="{6E2A5FAB-A37B-AE43-ACB3-BAA5412D64B1}" dt="2024-08-12T17:56:13.986" v="1545" actId="27636"/>
          <ac:spMkLst>
            <pc:docMk/>
            <pc:sldMk cId="2081402518" sldId="5783"/>
            <ac:spMk id="8" creationId="{602AEB51-D9DD-CEB0-1768-5E29CD0B0130}"/>
          </ac:spMkLst>
        </pc:spChg>
        <pc:picChg chg="add mod">
          <ac:chgData name="Fischer, Wolfram" userId="99129c38-454d-40b3-bad3-fa13926f419c" providerId="ADAL" clId="{6E2A5FAB-A37B-AE43-ACB3-BAA5412D64B1}" dt="2024-08-12T17:53:55.330" v="1468" actId="14100"/>
          <ac:picMkLst>
            <pc:docMk/>
            <pc:sldMk cId="2081402518" sldId="5783"/>
            <ac:picMk id="5" creationId="{A77C1964-B6B9-EDCA-565C-050235277917}"/>
          </ac:picMkLst>
        </pc:picChg>
        <pc:picChg chg="add mod">
          <ac:chgData name="Fischer, Wolfram" userId="99129c38-454d-40b3-bad3-fa13926f419c" providerId="ADAL" clId="{6E2A5FAB-A37B-AE43-ACB3-BAA5412D64B1}" dt="2024-08-12T17:55:11.786" v="1534" actId="14100"/>
          <ac:picMkLst>
            <pc:docMk/>
            <pc:sldMk cId="2081402518" sldId="5783"/>
            <ac:picMk id="6" creationId="{1F10E19E-CCB9-685A-39C4-5B549AF98045}"/>
          </ac:picMkLst>
        </pc:picChg>
        <pc:picChg chg="add mod">
          <ac:chgData name="Fischer, Wolfram" userId="99129c38-454d-40b3-bad3-fa13926f419c" providerId="ADAL" clId="{6E2A5FAB-A37B-AE43-ACB3-BAA5412D64B1}" dt="2024-08-12T17:55:14.592" v="1535" actId="1076"/>
          <ac:picMkLst>
            <pc:docMk/>
            <pc:sldMk cId="2081402518" sldId="5783"/>
            <ac:picMk id="7" creationId="{DB2EFA3C-99C0-D3D1-BC75-405F7B22365A}"/>
          </ac:picMkLst>
        </pc:picChg>
        <pc:picChg chg="add mod">
          <ac:chgData name="Fischer, Wolfram" userId="99129c38-454d-40b3-bad3-fa13926f419c" providerId="ADAL" clId="{6E2A5FAB-A37B-AE43-ACB3-BAA5412D64B1}" dt="2024-08-12T17:55:46.508" v="1540" actId="14100"/>
          <ac:picMkLst>
            <pc:docMk/>
            <pc:sldMk cId="2081402518" sldId="5783"/>
            <ac:picMk id="9" creationId="{4B2DBA35-8891-C0FF-E9EA-69A3E28510AF}"/>
          </ac:picMkLst>
        </pc:picChg>
      </pc:sldChg>
      <pc:sldChg chg="addSp delSp modSp add mod">
        <pc:chgData name="Fischer, Wolfram" userId="99129c38-454d-40b3-bad3-fa13926f419c" providerId="ADAL" clId="{6E2A5FAB-A37B-AE43-ACB3-BAA5412D64B1}" dt="2024-08-12T18:07:14.416" v="1700" actId="20577"/>
        <pc:sldMkLst>
          <pc:docMk/>
          <pc:sldMk cId="1944364974" sldId="5784"/>
        </pc:sldMkLst>
        <pc:spChg chg="mod">
          <ac:chgData name="Fischer, Wolfram" userId="99129c38-454d-40b3-bad3-fa13926f419c" providerId="ADAL" clId="{6E2A5FAB-A37B-AE43-ACB3-BAA5412D64B1}" dt="2024-08-12T18:07:14.416" v="1700" actId="20577"/>
          <ac:spMkLst>
            <pc:docMk/>
            <pc:sldMk cId="1944364974" sldId="5784"/>
            <ac:spMk id="2" creationId="{A5735421-B2CF-C0BF-A9C2-9D35844E5C5B}"/>
          </ac:spMkLst>
        </pc:spChg>
        <pc:spChg chg="del">
          <ac:chgData name="Fischer, Wolfram" userId="99129c38-454d-40b3-bad3-fa13926f419c" providerId="ADAL" clId="{6E2A5FAB-A37B-AE43-ACB3-BAA5412D64B1}" dt="2024-08-12T17:56:57.368" v="1578" actId="478"/>
          <ac:spMkLst>
            <pc:docMk/>
            <pc:sldMk cId="1944364974" sldId="5784"/>
            <ac:spMk id="8" creationId="{602AEB51-D9DD-CEB0-1768-5E29CD0B0130}"/>
          </ac:spMkLst>
        </pc:spChg>
        <pc:spChg chg="add del mod">
          <ac:chgData name="Fischer, Wolfram" userId="99129c38-454d-40b3-bad3-fa13926f419c" providerId="ADAL" clId="{6E2A5FAB-A37B-AE43-ACB3-BAA5412D64B1}" dt="2024-08-12T17:56:59.544" v="1579" actId="478"/>
          <ac:spMkLst>
            <pc:docMk/>
            <pc:sldMk cId="1944364974" sldId="5784"/>
            <ac:spMk id="10" creationId="{DF2FA1C1-D8CE-5E5C-DD62-CC76563FB73D}"/>
          </ac:spMkLst>
        </pc:spChg>
        <pc:spChg chg="add mod">
          <ac:chgData name="Fischer, Wolfram" userId="99129c38-454d-40b3-bad3-fa13926f419c" providerId="ADAL" clId="{6E2A5FAB-A37B-AE43-ACB3-BAA5412D64B1}" dt="2024-08-12T18:05:24.083" v="1667" actId="1076"/>
          <ac:spMkLst>
            <pc:docMk/>
            <pc:sldMk cId="1944364974" sldId="5784"/>
            <ac:spMk id="12" creationId="{A281B1AD-50A5-3365-7B2D-13B068FABC7F}"/>
          </ac:spMkLst>
        </pc:spChg>
        <pc:spChg chg="add mod">
          <ac:chgData name="Fischer, Wolfram" userId="99129c38-454d-40b3-bad3-fa13926f419c" providerId="ADAL" clId="{6E2A5FAB-A37B-AE43-ACB3-BAA5412D64B1}" dt="2024-08-12T18:02:38.565" v="1586"/>
          <ac:spMkLst>
            <pc:docMk/>
            <pc:sldMk cId="1944364974" sldId="5784"/>
            <ac:spMk id="13" creationId="{906651DE-BF6D-33E1-0C47-36EADC923850}"/>
          </ac:spMkLst>
        </pc:spChg>
        <pc:spChg chg="add mod">
          <ac:chgData name="Fischer, Wolfram" userId="99129c38-454d-40b3-bad3-fa13926f419c" providerId="ADAL" clId="{6E2A5FAB-A37B-AE43-ACB3-BAA5412D64B1}" dt="2024-08-12T18:05:03.257" v="1662" actId="1076"/>
          <ac:spMkLst>
            <pc:docMk/>
            <pc:sldMk cId="1944364974" sldId="5784"/>
            <ac:spMk id="14" creationId="{FFD498FA-78F1-B914-0E9B-7A3BC71FA3A6}"/>
          </ac:spMkLst>
        </pc:spChg>
        <pc:picChg chg="del">
          <ac:chgData name="Fischer, Wolfram" userId="99129c38-454d-40b3-bad3-fa13926f419c" providerId="ADAL" clId="{6E2A5FAB-A37B-AE43-ACB3-BAA5412D64B1}" dt="2024-08-12T17:57:02.569" v="1580" actId="478"/>
          <ac:picMkLst>
            <pc:docMk/>
            <pc:sldMk cId="1944364974" sldId="5784"/>
            <ac:picMk id="5" creationId="{A77C1964-B6B9-EDCA-565C-050235277917}"/>
          </ac:picMkLst>
        </pc:picChg>
        <pc:picChg chg="del">
          <ac:chgData name="Fischer, Wolfram" userId="99129c38-454d-40b3-bad3-fa13926f419c" providerId="ADAL" clId="{6E2A5FAB-A37B-AE43-ACB3-BAA5412D64B1}" dt="2024-08-12T17:57:02.569" v="1580" actId="478"/>
          <ac:picMkLst>
            <pc:docMk/>
            <pc:sldMk cId="1944364974" sldId="5784"/>
            <ac:picMk id="6" creationId="{1F10E19E-CCB9-685A-39C4-5B549AF98045}"/>
          </ac:picMkLst>
        </pc:picChg>
        <pc:picChg chg="del">
          <ac:chgData name="Fischer, Wolfram" userId="99129c38-454d-40b3-bad3-fa13926f419c" providerId="ADAL" clId="{6E2A5FAB-A37B-AE43-ACB3-BAA5412D64B1}" dt="2024-08-12T17:57:02.569" v="1580" actId="478"/>
          <ac:picMkLst>
            <pc:docMk/>
            <pc:sldMk cId="1944364974" sldId="5784"/>
            <ac:picMk id="7" creationId="{DB2EFA3C-99C0-D3D1-BC75-405F7B22365A}"/>
          </ac:picMkLst>
        </pc:picChg>
        <pc:picChg chg="del">
          <ac:chgData name="Fischer, Wolfram" userId="99129c38-454d-40b3-bad3-fa13926f419c" providerId="ADAL" clId="{6E2A5FAB-A37B-AE43-ACB3-BAA5412D64B1}" dt="2024-08-12T17:56:54.195" v="1577" actId="478"/>
          <ac:picMkLst>
            <pc:docMk/>
            <pc:sldMk cId="1944364974" sldId="5784"/>
            <ac:picMk id="9" creationId="{4B2DBA35-8891-C0FF-E9EA-69A3E28510AF}"/>
          </ac:picMkLst>
        </pc:picChg>
        <pc:picChg chg="add mod">
          <ac:chgData name="Fischer, Wolfram" userId="99129c38-454d-40b3-bad3-fa13926f419c" providerId="ADAL" clId="{6E2A5FAB-A37B-AE43-ACB3-BAA5412D64B1}" dt="2024-08-12T18:06:57.137" v="1668" actId="1076"/>
          <ac:picMkLst>
            <pc:docMk/>
            <pc:sldMk cId="1944364974" sldId="5784"/>
            <ac:picMk id="11" creationId="{BD9A17B2-EE55-EAA7-2794-0A84DC00EF2F}"/>
          </ac:picMkLst>
        </pc:picChg>
      </pc:sldChg>
      <pc:sldMasterChg chg="delSldLayout">
        <pc:chgData name="Fischer, Wolfram" userId="99129c38-454d-40b3-bad3-fa13926f419c" providerId="ADAL" clId="{6E2A5FAB-A37B-AE43-ACB3-BAA5412D64B1}" dt="2024-08-12T18:11:28.453" v="1714" actId="2696"/>
        <pc:sldMasterMkLst>
          <pc:docMk/>
          <pc:sldMasterMk cId="544521178" sldId="2147483660"/>
        </pc:sldMasterMkLst>
        <pc:sldLayoutChg chg="del">
          <pc:chgData name="Fischer, Wolfram" userId="99129c38-454d-40b3-bad3-fa13926f419c" providerId="ADAL" clId="{6E2A5FAB-A37B-AE43-ACB3-BAA5412D64B1}" dt="2024-08-12T18:11:28.453" v="1714" actId="2696"/>
          <pc:sldLayoutMkLst>
            <pc:docMk/>
            <pc:sldMasterMk cId="544521178" sldId="2147483660"/>
            <pc:sldLayoutMk cId="3220943578" sldId="2147483676"/>
          </pc:sldLayoutMkLst>
        </pc:sldLayoutChg>
      </pc:sldMasterChg>
    </pc:docChg>
  </pc:docChgLst>
  <pc:docChgLst>
    <pc:chgData name="Fischer, Wolfram" userId="99129c38-454d-40b3-bad3-fa13926f419c" providerId="ADAL" clId="{79F88B44-4B53-0C42-9CDF-7CC699F274ED}"/>
    <pc:docChg chg="custSel addSld delSld modSld sldOrd">
      <pc:chgData name="Fischer, Wolfram" userId="99129c38-454d-40b3-bad3-fa13926f419c" providerId="ADAL" clId="{79F88B44-4B53-0C42-9CDF-7CC699F274ED}" dt="2024-09-19T11:07:46.710" v="119" actId="1076"/>
      <pc:docMkLst>
        <pc:docMk/>
      </pc:docMkLst>
      <pc:sldChg chg="modSp mod modNotesTx">
        <pc:chgData name="Fischer, Wolfram" userId="99129c38-454d-40b3-bad3-fa13926f419c" providerId="ADAL" clId="{79F88B44-4B53-0C42-9CDF-7CC699F274ED}" dt="2024-09-19T10:47:48.779" v="32" actId="6549"/>
        <pc:sldMkLst>
          <pc:docMk/>
          <pc:sldMk cId="2246755923" sldId="256"/>
        </pc:sldMkLst>
        <pc:spChg chg="mod">
          <ac:chgData name="Fischer, Wolfram" userId="99129c38-454d-40b3-bad3-fa13926f419c" providerId="ADAL" clId="{79F88B44-4B53-0C42-9CDF-7CC699F274ED}" dt="2024-09-19T10:47:48.779" v="32" actId="6549"/>
          <ac:spMkLst>
            <pc:docMk/>
            <pc:sldMk cId="2246755923" sldId="256"/>
            <ac:spMk id="3" creationId="{FDB0E14B-6889-F849-8A8C-D01D7C36038D}"/>
          </ac:spMkLst>
        </pc:spChg>
      </pc:sldChg>
      <pc:sldChg chg="del">
        <pc:chgData name="Fischer, Wolfram" userId="99129c38-454d-40b3-bad3-fa13926f419c" providerId="ADAL" clId="{79F88B44-4B53-0C42-9CDF-7CC699F274ED}" dt="2024-09-19T10:58:53.845" v="50" actId="2696"/>
        <pc:sldMkLst>
          <pc:docMk/>
          <pc:sldMk cId="3681362828" sldId="257"/>
        </pc:sldMkLst>
      </pc:sldChg>
      <pc:sldChg chg="addSp delSp modSp add mod">
        <pc:chgData name="Fischer, Wolfram" userId="99129c38-454d-40b3-bad3-fa13926f419c" providerId="ADAL" clId="{79F88B44-4B53-0C42-9CDF-7CC699F274ED}" dt="2024-09-19T11:04:02.558" v="113" actId="14100"/>
        <pc:sldMkLst>
          <pc:docMk/>
          <pc:sldMk cId="4024235264" sldId="257"/>
        </pc:sldMkLst>
        <pc:picChg chg="add mod">
          <ac:chgData name="Fischer, Wolfram" userId="99129c38-454d-40b3-bad3-fa13926f419c" providerId="ADAL" clId="{79F88B44-4B53-0C42-9CDF-7CC699F274ED}" dt="2024-09-19T11:02:48.153" v="80" actId="14100"/>
          <ac:picMkLst>
            <pc:docMk/>
            <pc:sldMk cId="4024235264" sldId="257"/>
            <ac:picMk id="3" creationId="{A538333B-7FB2-9AEB-C680-6C6DD31FE5BE}"/>
          </ac:picMkLst>
        </pc:picChg>
        <pc:picChg chg="add del mod">
          <ac:chgData name="Fischer, Wolfram" userId="99129c38-454d-40b3-bad3-fa13926f419c" providerId="ADAL" clId="{79F88B44-4B53-0C42-9CDF-7CC699F274ED}" dt="2024-09-19T11:03:45.754" v="109" actId="478"/>
          <ac:picMkLst>
            <pc:docMk/>
            <pc:sldMk cId="4024235264" sldId="257"/>
            <ac:picMk id="5" creationId="{5B04D872-3326-AF33-011D-87B6610C269B}"/>
          </ac:picMkLst>
        </pc:picChg>
        <pc:picChg chg="add mod">
          <ac:chgData name="Fischer, Wolfram" userId="99129c38-454d-40b3-bad3-fa13926f419c" providerId="ADAL" clId="{79F88B44-4B53-0C42-9CDF-7CC699F274ED}" dt="2024-09-19T11:04:02.558" v="113" actId="14100"/>
          <ac:picMkLst>
            <pc:docMk/>
            <pc:sldMk cId="4024235264" sldId="257"/>
            <ac:picMk id="6" creationId="{5C8C0689-AC8F-807D-1054-FEB209C96817}"/>
          </ac:picMkLst>
        </pc:picChg>
        <pc:picChg chg="del">
          <ac:chgData name="Fischer, Wolfram" userId="99129c38-454d-40b3-bad3-fa13926f419c" providerId="ADAL" clId="{79F88B44-4B53-0C42-9CDF-7CC699F274ED}" dt="2024-09-19T11:02:32.992" v="75" actId="478"/>
          <ac:picMkLst>
            <pc:docMk/>
            <pc:sldMk cId="4024235264" sldId="257"/>
            <ac:picMk id="8" creationId="{400C0FAB-0806-1743-32D7-93248FE5E08D}"/>
          </ac:picMkLst>
        </pc:picChg>
        <pc:picChg chg="del">
          <ac:chgData name="Fischer, Wolfram" userId="99129c38-454d-40b3-bad3-fa13926f419c" providerId="ADAL" clId="{79F88B44-4B53-0C42-9CDF-7CC699F274ED}" dt="2024-09-19T11:03:24.946" v="82" actId="478"/>
          <ac:picMkLst>
            <pc:docMk/>
            <pc:sldMk cId="4024235264" sldId="257"/>
            <ac:picMk id="10" creationId="{09FE9C67-70B0-BF49-AEB0-517ECE98BE57}"/>
          </ac:picMkLst>
        </pc:picChg>
      </pc:sldChg>
      <pc:sldChg chg="modSp mod">
        <pc:chgData name="Fischer, Wolfram" userId="99129c38-454d-40b3-bad3-fa13926f419c" providerId="ADAL" clId="{79F88B44-4B53-0C42-9CDF-7CC699F274ED}" dt="2024-09-19T10:48:34.922" v="43" actId="27636"/>
        <pc:sldMkLst>
          <pc:docMk/>
          <pc:sldMk cId="3935082850" sldId="262"/>
        </pc:sldMkLst>
        <pc:spChg chg="mod">
          <ac:chgData name="Fischer, Wolfram" userId="99129c38-454d-40b3-bad3-fa13926f419c" providerId="ADAL" clId="{79F88B44-4B53-0C42-9CDF-7CC699F274ED}" dt="2024-09-19T10:48:34.922" v="43" actId="27636"/>
          <ac:spMkLst>
            <pc:docMk/>
            <pc:sldMk cId="3935082850" sldId="262"/>
            <ac:spMk id="3" creationId="{E127B479-D799-6252-141F-009B09D39D24}"/>
          </ac:spMkLst>
        </pc:spChg>
      </pc:sldChg>
      <pc:sldChg chg="add">
        <pc:chgData name="Fischer, Wolfram" userId="99129c38-454d-40b3-bad3-fa13926f419c" providerId="ADAL" clId="{79F88B44-4B53-0C42-9CDF-7CC699F274ED}" dt="2024-09-19T10:58:56.358" v="51"/>
        <pc:sldMkLst>
          <pc:docMk/>
          <pc:sldMk cId="2097807300" sldId="263"/>
        </pc:sldMkLst>
      </pc:sldChg>
      <pc:sldChg chg="del">
        <pc:chgData name="Fischer, Wolfram" userId="99129c38-454d-40b3-bad3-fa13926f419c" providerId="ADAL" clId="{79F88B44-4B53-0C42-9CDF-7CC699F274ED}" dt="2024-09-19T10:58:53.845" v="50" actId="2696"/>
        <pc:sldMkLst>
          <pc:docMk/>
          <pc:sldMk cId="4155546010" sldId="263"/>
        </pc:sldMkLst>
      </pc:sldChg>
      <pc:sldChg chg="add">
        <pc:chgData name="Fischer, Wolfram" userId="99129c38-454d-40b3-bad3-fa13926f419c" providerId="ADAL" clId="{79F88B44-4B53-0C42-9CDF-7CC699F274ED}" dt="2024-09-19T10:58:56.358" v="51"/>
        <pc:sldMkLst>
          <pc:docMk/>
          <pc:sldMk cId="405975105" sldId="264"/>
        </pc:sldMkLst>
      </pc:sldChg>
      <pc:sldChg chg="del">
        <pc:chgData name="Fischer, Wolfram" userId="99129c38-454d-40b3-bad3-fa13926f419c" providerId="ADAL" clId="{79F88B44-4B53-0C42-9CDF-7CC699F274ED}" dt="2024-09-19T10:58:53.845" v="50" actId="2696"/>
        <pc:sldMkLst>
          <pc:docMk/>
          <pc:sldMk cId="4094008778" sldId="264"/>
        </pc:sldMkLst>
      </pc:sldChg>
      <pc:sldChg chg="addSp delSp modSp add mod">
        <pc:chgData name="Fischer, Wolfram" userId="99129c38-454d-40b3-bad3-fa13926f419c" providerId="ADAL" clId="{79F88B44-4B53-0C42-9CDF-7CC699F274ED}" dt="2024-09-19T11:06:33.254" v="117" actId="14100"/>
        <pc:sldMkLst>
          <pc:docMk/>
          <pc:sldMk cId="2160424134" sldId="280"/>
        </pc:sldMkLst>
        <pc:picChg chg="add mod">
          <ac:chgData name="Fischer, Wolfram" userId="99129c38-454d-40b3-bad3-fa13926f419c" providerId="ADAL" clId="{79F88B44-4B53-0C42-9CDF-7CC699F274ED}" dt="2024-09-19T11:06:33.254" v="117" actId="14100"/>
          <ac:picMkLst>
            <pc:docMk/>
            <pc:sldMk cId="2160424134" sldId="280"/>
            <ac:picMk id="5" creationId="{A99101C9-2602-92E3-B8C9-4330BF6FE3B6}"/>
          </ac:picMkLst>
        </pc:picChg>
        <pc:picChg chg="del">
          <ac:chgData name="Fischer, Wolfram" userId="99129c38-454d-40b3-bad3-fa13926f419c" providerId="ADAL" clId="{79F88B44-4B53-0C42-9CDF-7CC699F274ED}" dt="2024-09-19T11:06:27.678" v="115" actId="478"/>
          <ac:picMkLst>
            <pc:docMk/>
            <pc:sldMk cId="2160424134" sldId="280"/>
            <ac:picMk id="6" creationId="{A058F1E1-155F-A001-5E1D-1046C64E743A}"/>
          </ac:picMkLst>
        </pc:picChg>
      </pc:sldChg>
      <pc:sldChg chg="del">
        <pc:chgData name="Fischer, Wolfram" userId="99129c38-454d-40b3-bad3-fa13926f419c" providerId="ADAL" clId="{79F88B44-4B53-0C42-9CDF-7CC699F274ED}" dt="2024-09-19T10:58:53.845" v="50" actId="2696"/>
        <pc:sldMkLst>
          <pc:docMk/>
          <pc:sldMk cId="3184753658" sldId="280"/>
        </pc:sldMkLst>
      </pc:sldChg>
      <pc:sldChg chg="del">
        <pc:chgData name="Fischer, Wolfram" userId="99129c38-454d-40b3-bad3-fa13926f419c" providerId="ADAL" clId="{79F88B44-4B53-0C42-9CDF-7CC699F274ED}" dt="2024-09-19T11:00:48.184" v="62" actId="2696"/>
        <pc:sldMkLst>
          <pc:docMk/>
          <pc:sldMk cId="3322831814" sldId="602"/>
        </pc:sldMkLst>
      </pc:sldChg>
      <pc:sldChg chg="ord">
        <pc:chgData name="Fischer, Wolfram" userId="99129c38-454d-40b3-bad3-fa13926f419c" providerId="ADAL" clId="{79F88B44-4B53-0C42-9CDF-7CC699F274ED}" dt="2024-09-19T10:58:07.806" v="47" actId="20578"/>
        <pc:sldMkLst>
          <pc:docMk/>
          <pc:sldMk cId="607045085" sldId="618"/>
        </pc:sldMkLst>
      </pc:sldChg>
      <pc:sldChg chg="del">
        <pc:chgData name="Fischer, Wolfram" userId="99129c38-454d-40b3-bad3-fa13926f419c" providerId="ADAL" clId="{79F88B44-4B53-0C42-9CDF-7CC699F274ED}" dt="2024-09-19T11:00:34.392" v="58" actId="2696"/>
        <pc:sldMkLst>
          <pc:docMk/>
          <pc:sldMk cId="2611953998" sldId="642"/>
        </pc:sldMkLst>
      </pc:sldChg>
      <pc:sldChg chg="add">
        <pc:chgData name="Fischer, Wolfram" userId="99129c38-454d-40b3-bad3-fa13926f419c" providerId="ADAL" clId="{79F88B44-4B53-0C42-9CDF-7CC699F274ED}" dt="2024-09-19T11:00:37.964" v="59"/>
        <pc:sldMkLst>
          <pc:docMk/>
          <pc:sldMk cId="3073820121" sldId="642"/>
        </pc:sldMkLst>
      </pc:sldChg>
      <pc:sldChg chg="del">
        <pc:chgData name="Fischer, Wolfram" userId="99129c38-454d-40b3-bad3-fa13926f419c" providerId="ADAL" clId="{79F88B44-4B53-0C42-9CDF-7CC699F274ED}" dt="2024-09-19T11:00:51.878" v="66" actId="2696"/>
        <pc:sldMkLst>
          <pc:docMk/>
          <pc:sldMk cId="2223568083" sldId="1476"/>
        </pc:sldMkLst>
      </pc:sldChg>
      <pc:sldChg chg="del">
        <pc:chgData name="Fischer, Wolfram" userId="99129c38-454d-40b3-bad3-fa13926f419c" providerId="ADAL" clId="{79F88B44-4B53-0C42-9CDF-7CC699F274ED}" dt="2024-09-19T11:00:48.944" v="63" actId="2696"/>
        <pc:sldMkLst>
          <pc:docMk/>
          <pc:sldMk cId="953348296" sldId="2105"/>
        </pc:sldMkLst>
      </pc:sldChg>
      <pc:sldChg chg="add">
        <pc:chgData name="Fischer, Wolfram" userId="99129c38-454d-40b3-bad3-fa13926f419c" providerId="ADAL" clId="{79F88B44-4B53-0C42-9CDF-7CC699F274ED}" dt="2024-09-19T10:58:56.358" v="51"/>
        <pc:sldMkLst>
          <pc:docMk/>
          <pc:sldMk cId="398926506" sldId="2243"/>
        </pc:sldMkLst>
      </pc:sldChg>
      <pc:sldChg chg="del">
        <pc:chgData name="Fischer, Wolfram" userId="99129c38-454d-40b3-bad3-fa13926f419c" providerId="ADAL" clId="{79F88B44-4B53-0C42-9CDF-7CC699F274ED}" dt="2024-09-19T10:58:53.845" v="50" actId="2696"/>
        <pc:sldMkLst>
          <pc:docMk/>
          <pc:sldMk cId="1080270640" sldId="2243"/>
        </pc:sldMkLst>
      </pc:sldChg>
      <pc:sldChg chg="del">
        <pc:chgData name="Fischer, Wolfram" userId="99129c38-454d-40b3-bad3-fa13926f419c" providerId="ADAL" clId="{79F88B44-4B53-0C42-9CDF-7CC699F274ED}" dt="2024-09-19T11:00:23.200" v="56" actId="2696"/>
        <pc:sldMkLst>
          <pc:docMk/>
          <pc:sldMk cId="63962172" sldId="2304"/>
        </pc:sldMkLst>
      </pc:sldChg>
      <pc:sldChg chg="add">
        <pc:chgData name="Fischer, Wolfram" userId="99129c38-454d-40b3-bad3-fa13926f419c" providerId="ADAL" clId="{79F88B44-4B53-0C42-9CDF-7CC699F274ED}" dt="2024-09-19T11:00:26.778" v="57"/>
        <pc:sldMkLst>
          <pc:docMk/>
          <pc:sldMk cId="2224725418" sldId="2304"/>
        </pc:sldMkLst>
      </pc:sldChg>
      <pc:sldChg chg="del">
        <pc:chgData name="Fischer, Wolfram" userId="99129c38-454d-40b3-bad3-fa13926f419c" providerId="ADAL" clId="{79F88B44-4B53-0C42-9CDF-7CC699F274ED}" dt="2024-09-19T11:00:00.811" v="54" actId="2696"/>
        <pc:sldMkLst>
          <pc:docMk/>
          <pc:sldMk cId="1566142252" sldId="2306"/>
        </pc:sldMkLst>
      </pc:sldChg>
      <pc:sldChg chg="add">
        <pc:chgData name="Fischer, Wolfram" userId="99129c38-454d-40b3-bad3-fa13926f419c" providerId="ADAL" clId="{79F88B44-4B53-0C42-9CDF-7CC699F274ED}" dt="2024-09-19T11:00:03.355" v="55"/>
        <pc:sldMkLst>
          <pc:docMk/>
          <pc:sldMk cId="3196001786" sldId="2306"/>
        </pc:sldMkLst>
      </pc:sldChg>
      <pc:sldChg chg="del">
        <pc:chgData name="Fischer, Wolfram" userId="99129c38-454d-40b3-bad3-fa13926f419c" providerId="ADAL" clId="{79F88B44-4B53-0C42-9CDF-7CC699F274ED}" dt="2024-09-19T11:00:00.811" v="54" actId="2696"/>
        <pc:sldMkLst>
          <pc:docMk/>
          <pc:sldMk cId="1409977865" sldId="2307"/>
        </pc:sldMkLst>
      </pc:sldChg>
      <pc:sldChg chg="add">
        <pc:chgData name="Fischer, Wolfram" userId="99129c38-454d-40b3-bad3-fa13926f419c" providerId="ADAL" clId="{79F88B44-4B53-0C42-9CDF-7CC699F274ED}" dt="2024-09-19T11:00:03.355" v="55"/>
        <pc:sldMkLst>
          <pc:docMk/>
          <pc:sldMk cId="2396779500" sldId="2307"/>
        </pc:sldMkLst>
      </pc:sldChg>
      <pc:sldChg chg="del">
        <pc:chgData name="Fischer, Wolfram" userId="99129c38-454d-40b3-bad3-fa13926f419c" providerId="ADAL" clId="{79F88B44-4B53-0C42-9CDF-7CC699F274ED}" dt="2024-09-19T11:00:52.904" v="67" actId="2696"/>
        <pc:sldMkLst>
          <pc:docMk/>
          <pc:sldMk cId="3774301230" sldId="2308"/>
        </pc:sldMkLst>
      </pc:sldChg>
      <pc:sldChg chg="del">
        <pc:chgData name="Fischer, Wolfram" userId="99129c38-454d-40b3-bad3-fa13926f419c" providerId="ADAL" clId="{79F88B44-4B53-0C42-9CDF-7CC699F274ED}" dt="2024-09-19T11:00:42.623" v="60" actId="2696"/>
        <pc:sldMkLst>
          <pc:docMk/>
          <pc:sldMk cId="232729077" sldId="2311"/>
        </pc:sldMkLst>
      </pc:sldChg>
      <pc:sldChg chg="add">
        <pc:chgData name="Fischer, Wolfram" userId="99129c38-454d-40b3-bad3-fa13926f419c" providerId="ADAL" clId="{79F88B44-4B53-0C42-9CDF-7CC699F274ED}" dt="2024-09-19T11:00:45.479" v="61"/>
        <pc:sldMkLst>
          <pc:docMk/>
          <pc:sldMk cId="522419177" sldId="2311"/>
        </pc:sldMkLst>
      </pc:sldChg>
      <pc:sldChg chg="ord">
        <pc:chgData name="Fischer, Wolfram" userId="99129c38-454d-40b3-bad3-fa13926f419c" providerId="ADAL" clId="{79F88B44-4B53-0C42-9CDF-7CC699F274ED}" dt="2024-09-19T10:58:19.351" v="48" actId="20578"/>
        <pc:sldMkLst>
          <pc:docMk/>
          <pc:sldMk cId="4182941488" sldId="2313"/>
        </pc:sldMkLst>
      </pc:sldChg>
      <pc:sldChg chg="del">
        <pc:chgData name="Fischer, Wolfram" userId="99129c38-454d-40b3-bad3-fa13926f419c" providerId="ADAL" clId="{79F88B44-4B53-0C42-9CDF-7CC699F274ED}" dt="2024-09-19T11:00:49.838" v="64" actId="2696"/>
        <pc:sldMkLst>
          <pc:docMk/>
          <pc:sldMk cId="210757670" sldId="3937"/>
        </pc:sldMkLst>
      </pc:sldChg>
      <pc:sldChg chg="add">
        <pc:chgData name="Fischer, Wolfram" userId="99129c38-454d-40b3-bad3-fa13926f419c" providerId="ADAL" clId="{79F88B44-4B53-0C42-9CDF-7CC699F274ED}" dt="2024-09-19T10:59:21.291" v="53"/>
        <pc:sldMkLst>
          <pc:docMk/>
          <pc:sldMk cId="1378950686" sldId="5752"/>
        </pc:sldMkLst>
      </pc:sldChg>
      <pc:sldChg chg="del">
        <pc:chgData name="Fischer, Wolfram" userId="99129c38-454d-40b3-bad3-fa13926f419c" providerId="ADAL" clId="{79F88B44-4B53-0C42-9CDF-7CC699F274ED}" dt="2024-09-19T10:59:17.010" v="52" actId="2696"/>
        <pc:sldMkLst>
          <pc:docMk/>
          <pc:sldMk cId="1384868418" sldId="5752"/>
        </pc:sldMkLst>
      </pc:sldChg>
      <pc:sldChg chg="del">
        <pc:chgData name="Fischer, Wolfram" userId="99129c38-454d-40b3-bad3-fa13926f419c" providerId="ADAL" clId="{79F88B44-4B53-0C42-9CDF-7CC699F274ED}" dt="2024-09-19T10:59:17.010" v="52" actId="2696"/>
        <pc:sldMkLst>
          <pc:docMk/>
          <pc:sldMk cId="1756676849" sldId="5769"/>
        </pc:sldMkLst>
      </pc:sldChg>
      <pc:sldChg chg="add">
        <pc:chgData name="Fischer, Wolfram" userId="99129c38-454d-40b3-bad3-fa13926f419c" providerId="ADAL" clId="{79F88B44-4B53-0C42-9CDF-7CC699F274ED}" dt="2024-09-19T10:59:21.291" v="53"/>
        <pc:sldMkLst>
          <pc:docMk/>
          <pc:sldMk cId="3394390097" sldId="5769"/>
        </pc:sldMkLst>
      </pc:sldChg>
      <pc:sldChg chg="del">
        <pc:chgData name="Fischer, Wolfram" userId="99129c38-454d-40b3-bad3-fa13926f419c" providerId="ADAL" clId="{79F88B44-4B53-0C42-9CDF-7CC699F274ED}" dt="2024-09-19T11:00:51.095" v="65" actId="2696"/>
        <pc:sldMkLst>
          <pc:docMk/>
          <pc:sldMk cId="4231103168" sldId="5776"/>
        </pc:sldMkLst>
      </pc:sldChg>
      <pc:sldChg chg="modSp add mod">
        <pc:chgData name="Fischer, Wolfram" userId="99129c38-454d-40b3-bad3-fa13926f419c" providerId="ADAL" clId="{79F88B44-4B53-0C42-9CDF-7CC699F274ED}" dt="2024-09-19T11:01:21.957" v="73" actId="6549"/>
        <pc:sldMkLst>
          <pc:docMk/>
          <pc:sldMk cId="1519932385" sldId="5780"/>
        </pc:sldMkLst>
        <pc:spChg chg="mod">
          <ac:chgData name="Fischer, Wolfram" userId="99129c38-454d-40b3-bad3-fa13926f419c" providerId="ADAL" clId="{79F88B44-4B53-0C42-9CDF-7CC699F274ED}" dt="2024-09-19T11:01:21.957" v="73" actId="6549"/>
          <ac:spMkLst>
            <pc:docMk/>
            <pc:sldMk cId="1519932385" sldId="5780"/>
            <ac:spMk id="4" creationId="{6E7A190E-4033-4473-9128-7BD0CA8E7882}"/>
          </ac:spMkLst>
        </pc:spChg>
      </pc:sldChg>
      <pc:sldChg chg="del">
        <pc:chgData name="Fischer, Wolfram" userId="99129c38-454d-40b3-bad3-fa13926f419c" providerId="ADAL" clId="{79F88B44-4B53-0C42-9CDF-7CC699F274ED}" dt="2024-09-19T10:58:53.845" v="50" actId="2696"/>
        <pc:sldMkLst>
          <pc:docMk/>
          <pc:sldMk cId="4105109441" sldId="5780"/>
        </pc:sldMkLst>
      </pc:sldChg>
      <pc:sldChg chg="ord">
        <pc:chgData name="Fischer, Wolfram" userId="99129c38-454d-40b3-bad3-fa13926f419c" providerId="ADAL" clId="{79F88B44-4B53-0C42-9CDF-7CC699F274ED}" dt="2024-09-19T10:58:32.448" v="49" actId="20578"/>
        <pc:sldMkLst>
          <pc:docMk/>
          <pc:sldMk cId="3256790743" sldId="5781"/>
        </pc:sldMkLst>
      </pc:sldChg>
      <pc:sldChg chg="add">
        <pc:chgData name="Fischer, Wolfram" userId="99129c38-454d-40b3-bad3-fa13926f419c" providerId="ADAL" clId="{79F88B44-4B53-0C42-9CDF-7CC699F274ED}" dt="2024-09-19T10:59:21.291" v="53"/>
        <pc:sldMkLst>
          <pc:docMk/>
          <pc:sldMk cId="844632946" sldId="5782"/>
        </pc:sldMkLst>
      </pc:sldChg>
      <pc:sldChg chg="del">
        <pc:chgData name="Fischer, Wolfram" userId="99129c38-454d-40b3-bad3-fa13926f419c" providerId="ADAL" clId="{79F88B44-4B53-0C42-9CDF-7CC699F274ED}" dt="2024-09-19T10:59:17.010" v="52" actId="2696"/>
        <pc:sldMkLst>
          <pc:docMk/>
          <pc:sldMk cId="2605795939" sldId="5782"/>
        </pc:sldMkLst>
      </pc:sldChg>
      <pc:sldChg chg="del">
        <pc:chgData name="Fischer, Wolfram" userId="99129c38-454d-40b3-bad3-fa13926f419c" providerId="ADAL" clId="{79F88B44-4B53-0C42-9CDF-7CC699F274ED}" dt="2024-09-19T10:59:17.010" v="52" actId="2696"/>
        <pc:sldMkLst>
          <pc:docMk/>
          <pc:sldMk cId="2081402518" sldId="5783"/>
        </pc:sldMkLst>
      </pc:sldChg>
      <pc:sldChg chg="modSp add mod">
        <pc:chgData name="Fischer, Wolfram" userId="99129c38-454d-40b3-bad3-fa13926f419c" providerId="ADAL" clId="{79F88B44-4B53-0C42-9CDF-7CC699F274ED}" dt="2024-09-19T11:07:46.710" v="119" actId="1076"/>
        <pc:sldMkLst>
          <pc:docMk/>
          <pc:sldMk cId="4196537932" sldId="5783"/>
        </pc:sldMkLst>
        <pc:picChg chg="mod">
          <ac:chgData name="Fischer, Wolfram" userId="99129c38-454d-40b3-bad3-fa13926f419c" providerId="ADAL" clId="{79F88B44-4B53-0C42-9CDF-7CC699F274ED}" dt="2024-09-19T11:07:46.710" v="119" actId="1076"/>
          <ac:picMkLst>
            <pc:docMk/>
            <pc:sldMk cId="4196537932" sldId="5783"/>
            <ac:picMk id="5" creationId="{A77C1964-B6B9-EDCA-565C-050235277917}"/>
          </ac:picMkLst>
        </pc:picChg>
      </pc:sldChg>
      <pc:sldChg chg="del">
        <pc:chgData name="Fischer, Wolfram" userId="99129c38-454d-40b3-bad3-fa13926f419c" providerId="ADAL" clId="{79F88B44-4B53-0C42-9CDF-7CC699F274ED}" dt="2024-09-19T10:59:17.010" v="52" actId="2696"/>
        <pc:sldMkLst>
          <pc:docMk/>
          <pc:sldMk cId="1944364974" sldId="5784"/>
        </pc:sldMkLst>
      </pc:sldChg>
      <pc:sldChg chg="add">
        <pc:chgData name="Fischer, Wolfram" userId="99129c38-454d-40b3-bad3-fa13926f419c" providerId="ADAL" clId="{79F88B44-4B53-0C42-9CDF-7CC699F274ED}" dt="2024-09-19T10:59:21.291" v="53"/>
        <pc:sldMkLst>
          <pc:docMk/>
          <pc:sldMk cId="4066448024" sldId="5784"/>
        </pc:sldMkLst>
      </pc:sldChg>
      <pc:sldChg chg="new del">
        <pc:chgData name="Fischer, Wolfram" userId="99129c38-454d-40b3-bad3-fa13926f419c" providerId="ADAL" clId="{79F88B44-4B53-0C42-9CDF-7CC699F274ED}" dt="2024-09-19T10:57:58.081" v="46" actId="2696"/>
        <pc:sldMkLst>
          <pc:docMk/>
          <pc:sldMk cId="2028926426" sldId="5785"/>
        </pc:sldMkLst>
      </pc:sldChg>
      <pc:sldChg chg="new del">
        <pc:chgData name="Fischer, Wolfram" userId="99129c38-454d-40b3-bad3-fa13926f419c" providerId="ADAL" clId="{79F88B44-4B53-0C42-9CDF-7CC699F274ED}" dt="2024-09-19T11:00:53.771" v="68" actId="2696"/>
        <pc:sldMkLst>
          <pc:docMk/>
          <pc:sldMk cId="522325198" sldId="5786"/>
        </pc:sldMkLst>
      </pc:sldChg>
      <pc:sldMasterChg chg="delSldLayout">
        <pc:chgData name="Fischer, Wolfram" userId="99129c38-454d-40b3-bad3-fa13926f419c" providerId="ADAL" clId="{79F88B44-4B53-0C42-9CDF-7CC699F274ED}" dt="2024-09-19T11:00:23.200" v="56" actId="2696"/>
        <pc:sldMasterMkLst>
          <pc:docMk/>
          <pc:sldMasterMk cId="544521178" sldId="2147483660"/>
        </pc:sldMasterMkLst>
        <pc:sldLayoutChg chg="del">
          <pc:chgData name="Fischer, Wolfram" userId="99129c38-454d-40b3-bad3-fa13926f419c" providerId="ADAL" clId="{79F88B44-4B53-0C42-9CDF-7CC699F274ED}" dt="2024-09-19T11:00:23.200" v="56" actId="2696"/>
          <pc:sldLayoutMkLst>
            <pc:docMk/>
            <pc:sldMasterMk cId="544521178" sldId="2147483660"/>
            <pc:sldLayoutMk cId="56031392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 =&gt; 15 slides max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9" tIns="47540" rIns="95079" bIns="47540"/>
          <a:lstStyle>
            <a:lvl1pPr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2519" indent="-297123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8491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3888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9285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468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0078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5474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087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54B7E5-F6E1-0045-80DF-0ECD44742973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0725"/>
            <a:ext cx="6400800" cy="360045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2215"/>
            <a:ext cx="5363595" cy="431889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38" tIns="48321" rIns="96638" bIns="48321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ADD EBIS he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2183" y="9119496"/>
            <a:ext cx="317135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21" tIns="47461" rIns="94921" bIns="47461"/>
          <a:lstStyle>
            <a:lvl1pPr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3114" indent="-29735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9406" indent="-23788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5168" indent="-23788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0930" indent="-23788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6693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2455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8217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3980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E380171-8296-D744-A974-EAEB860D4D33}" type="slidenum">
              <a:rPr lang="en-US" sz="1200" b="0"/>
              <a:pPr/>
              <a:t>6</a:t>
            </a:fld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8126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C356E-086B-0044-B74E-5E69526ECEB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2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FF4B7-CC0D-CC44-B0E6-CE792885108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8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ADD EBIS he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2183" y="9119496"/>
            <a:ext cx="317135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21" tIns="47461" rIns="94921" bIns="47461"/>
          <a:lstStyle>
            <a:lvl1pPr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3114" indent="-29735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9406" indent="-23788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5168" indent="-23788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0930" indent="-237881" defTabSz="964740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6693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2455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8217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3980" indent="-237881" algn="ctr" defTabSz="96474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E380171-8296-D744-A974-EAEB860D4D33}" type="slidenum">
              <a:rPr lang="en-US" sz="1200" b="0"/>
              <a:pPr/>
              <a:t>21</a:t>
            </a:fld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214506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1" y="6316595"/>
            <a:ext cx="3084573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EIC Accelerator Dependencies 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Wolfram Fischer</a:t>
            </a:r>
          </a:p>
        </p:txBody>
      </p:sp>
    </p:spTree>
    <p:extLst>
      <p:ext uri="{BB962C8B-B14F-4D97-AF65-F5344CB8AC3E}">
        <p14:creationId xmlns:p14="http://schemas.microsoft.com/office/powerpoint/2010/main" val="1839989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55601" y="815976"/>
            <a:ext cx="11569700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908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emf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356556"/>
            <a:ext cx="10954756" cy="1947460"/>
          </a:xfrm>
        </p:spPr>
        <p:txBody>
          <a:bodyPr>
            <a:noAutofit/>
          </a:bodyPr>
          <a:lstStyle/>
          <a:p>
            <a:r>
              <a:rPr lang="en-US" sz="5200" dirty="0"/>
              <a:t>Collider-Accelerator Department </a:t>
            </a:r>
            <a:br>
              <a:rPr lang="en-US" sz="5200" dirty="0"/>
            </a:br>
            <a:r>
              <a:rPr lang="en-US" sz="5200" dirty="0"/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19 September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213213"/>
            <a:ext cx="10334625" cy="1259607"/>
          </a:xfrm>
        </p:spPr>
        <p:txBody>
          <a:bodyPr/>
          <a:lstStyle/>
          <a:p>
            <a:r>
              <a:rPr lang="en-US" sz="3200" dirty="0"/>
              <a:t>Wolfram Fischer</a:t>
            </a:r>
          </a:p>
          <a:p>
            <a:r>
              <a:rPr lang="en-US" sz="2000" dirty="0"/>
              <a:t>Deputy Associate Laboratory Director for Accelerators, Nuclear and Particle Physics</a:t>
            </a:r>
            <a:br>
              <a:rPr lang="en-US" sz="2000" dirty="0"/>
            </a:br>
            <a:r>
              <a:rPr lang="en-US" sz="2000" dirty="0"/>
              <a:t>Collider-Accelerator Department Chair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16182"/>
          </a:xfrm>
        </p:spPr>
        <p:txBody>
          <a:bodyPr>
            <a:normAutofit fontScale="90000"/>
          </a:bodyPr>
          <a:lstStyle/>
          <a:p>
            <a:r>
              <a:rPr lang="en-US" dirty="0"/>
              <a:t>RHIC Run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5366081"/>
            <a:ext cx="11049000" cy="1156010"/>
          </a:xfrm>
        </p:spPr>
        <p:txBody>
          <a:bodyPr>
            <a:normAutofit/>
          </a:bodyPr>
          <a:lstStyle/>
          <a:p>
            <a:r>
              <a:rPr lang="en-US" dirty="0"/>
              <a:t>Delivered luminosity to sPHENIX and Figure of Merit (FOM) to STAR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4819E7-BEEE-DE80-EE5E-F98AEFD724A7}"/>
              </a:ext>
            </a:extLst>
          </p:cNvPr>
          <p:cNvSpPr txBox="1"/>
          <p:nvPr/>
        </p:nvSpPr>
        <p:spPr>
          <a:xfrm>
            <a:off x="7660887" y="247960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Run-24 Coordinator: Kiel Hock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8333B-7FB2-9AEB-C680-6C6DD31F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25" y="1096480"/>
            <a:ext cx="5366675" cy="4109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C0689-AC8F-807D-1054-FEB209C96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88910"/>
            <a:ext cx="5428694" cy="40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3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7975"/>
            <a:ext cx="11049000" cy="1325563"/>
          </a:xfrm>
        </p:spPr>
        <p:txBody>
          <a:bodyPr/>
          <a:lstStyle/>
          <a:p>
            <a:r>
              <a:rPr lang="en-US" dirty="0"/>
              <a:t>RHIC Availability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30" y="1825625"/>
            <a:ext cx="4036595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availability has steadily improved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Time in Physics/day has also improved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Approaching the goal of 80% availability despite very poor availability earlier in the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53ABA-133B-33A6-E11B-A863A86AD986}"/>
              </a:ext>
            </a:extLst>
          </p:cNvPr>
          <p:cNvSpPr txBox="1"/>
          <p:nvPr/>
        </p:nvSpPr>
        <p:spPr>
          <a:xfrm>
            <a:off x="7660887" y="247960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Run-24 Coordinator: Kiel Hock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101C9-2602-92E3-B8C9-4330BF6FE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758" y="1531123"/>
            <a:ext cx="7441824" cy="43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60" y="982034"/>
            <a:ext cx="11192440" cy="581190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BNL-JLab partnership with national and international contribution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sited at BNL - uses RHIC hadron complex</a:t>
            </a:r>
            <a:br>
              <a:rPr lang="en-US" sz="2000" dirty="0"/>
            </a:br>
            <a:r>
              <a:rPr lang="en-US" sz="2000" dirty="0"/>
              <a:t>CD-1 June 2021 (Conceptual Design complete, cost range), </a:t>
            </a:r>
            <a:br>
              <a:rPr lang="en-US" sz="2000" dirty="0"/>
            </a:br>
            <a:r>
              <a:rPr lang="en-US" sz="2000" dirty="0"/>
              <a:t>Early Science 2032 (planned)   </a:t>
            </a:r>
          </a:p>
          <a:p>
            <a:pPr marL="0" indent="0"/>
            <a:endParaRPr lang="en-US" sz="300" dirty="0"/>
          </a:p>
          <a:p>
            <a:r>
              <a:rPr lang="en-US" sz="2000" b="1" dirty="0"/>
              <a:t>Hadron storage Ring (RHIC Rings)</a:t>
            </a:r>
            <a:r>
              <a:rPr lang="en-US" sz="2000" dirty="0"/>
              <a:t> </a:t>
            </a:r>
            <a:r>
              <a:rPr lang="en-US" sz="2000" b="1" dirty="0"/>
              <a:t>40-275 GeV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(</a:t>
            </a:r>
            <a:r>
              <a:rPr lang="en-US" sz="1800" b="1" dirty="0">
                <a:solidFill>
                  <a:srgbClr val="00B050"/>
                </a:solidFill>
              </a:rPr>
              <a:t>existing</a:t>
            </a:r>
            <a:r>
              <a:rPr lang="en-US" sz="1800" dirty="0">
                <a:solidFill>
                  <a:srgbClr val="00B050"/>
                </a:solidFill>
              </a:rPr>
              <a:t>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small vertical beam emittance 1.5 nm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strong cooling (coherent electron cooling)</a:t>
            </a:r>
            <a:endParaRPr lang="en-US" sz="500" dirty="0"/>
          </a:p>
          <a:p>
            <a:r>
              <a:rPr lang="en-US" sz="1800" b="1" dirty="0"/>
              <a:t>Electron storage ring 5–18 GeV</a:t>
            </a:r>
            <a:r>
              <a:rPr lang="en-US" sz="1800" dirty="0"/>
              <a:t> 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many bunches, large beam current, 2.5 A </a:t>
            </a:r>
            <a:r>
              <a:rPr lang="en-US" sz="1800" dirty="0">
                <a:sym typeface="Wingdings" panose="05000000000000000000" pitchFamily="2" charset="2"/>
              </a:rPr>
              <a:t> 9 MW S.R. 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SC RF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Full energy swap-out injection of polarized bunches</a:t>
            </a:r>
          </a:p>
          <a:p>
            <a:r>
              <a:rPr lang="en-US" sz="1800" b="1" dirty="0"/>
              <a:t>Electron rapid cycling synchrotron  3–18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transparent due to high periodicity</a:t>
            </a:r>
            <a:endParaRPr lang="en-US" sz="500" dirty="0"/>
          </a:p>
          <a:p>
            <a:r>
              <a:rPr lang="en-US" sz="1800" b="1" dirty="0"/>
              <a:t>High luminosity interaction region(s)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 = 10</a:t>
            </a:r>
            <a:r>
              <a:rPr lang="en-US" sz="1800" baseline="30000" dirty="0"/>
              <a:t>34 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25 mrad full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17" y="772041"/>
            <a:ext cx="3771379" cy="2656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9905333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73E8EF-6F67-B271-862B-A4632A5397A7}"/>
              </a:ext>
            </a:extLst>
          </p:cNvPr>
          <p:cNvSpPr txBox="1">
            <a:spLocks/>
          </p:cNvSpPr>
          <p:nvPr/>
        </p:nvSpPr>
        <p:spPr>
          <a:xfrm>
            <a:off x="432953" y="226576"/>
            <a:ext cx="11049000" cy="757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Electron-Ion Collider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BBC7D-7460-8534-86DA-1F74C42BD45E}"/>
              </a:ext>
            </a:extLst>
          </p:cNvPr>
          <p:cNvGrpSpPr/>
          <p:nvPr/>
        </p:nvGrpSpPr>
        <p:grpSpPr>
          <a:xfrm>
            <a:off x="8050119" y="3802499"/>
            <a:ext cx="3859433" cy="2559508"/>
            <a:chOff x="8050119" y="3802499"/>
            <a:chExt cx="3859433" cy="25595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5C960-2099-4EE9-95C6-8AD89BB7F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119" y="3802499"/>
              <a:ext cx="3859433" cy="25595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69733-634F-453A-A92A-595881FB1383}"/>
                </a:ext>
              </a:extLst>
            </p:cNvPr>
            <p:cNvSpPr txBox="1"/>
            <p:nvPr/>
          </p:nvSpPr>
          <p:spPr>
            <a:xfrm>
              <a:off x="9698695" y="4413127"/>
              <a:ext cx="765120" cy="4001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EIC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A98E7C-FED1-CAA2-DFCB-0C46E0D1A0D2}"/>
              </a:ext>
            </a:extLst>
          </p:cNvPr>
          <p:cNvSpPr txBox="1"/>
          <p:nvPr/>
        </p:nvSpPr>
        <p:spPr>
          <a:xfrm>
            <a:off x="9753600" y="1394242"/>
            <a:ext cx="916853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RHIC</a:t>
            </a:r>
          </a:p>
        </p:txBody>
      </p:sp>
    </p:spTree>
    <p:extLst>
      <p:ext uri="{BB962C8B-B14F-4D97-AF65-F5344CB8AC3E}">
        <p14:creationId xmlns:p14="http://schemas.microsoft.com/office/powerpoint/2010/main" val="39892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15EE0A-2BC3-4241-0A98-A00AC48A6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CF2718-6143-0BA9-4A50-B9CDC42D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325090"/>
            <a:ext cx="11499925" cy="82517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Synergistic </a:t>
            </a:r>
            <a:br>
              <a:rPr lang="en-US" dirty="0"/>
            </a:br>
            <a:r>
              <a:rPr lang="en-US" dirty="0"/>
              <a:t>application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36F03-D83F-F27D-A8B6-7D75A2E2B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18" y="1038864"/>
            <a:ext cx="11499925" cy="505713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Funding from FY 2026 onwards </a:t>
            </a:r>
            <a:br>
              <a:rPr lang="en-US" sz="2600" dirty="0"/>
            </a:br>
            <a:r>
              <a:rPr lang="en-US" sz="2600" dirty="0"/>
              <a:t>keeps injector complex in ready state </a:t>
            </a:r>
            <a:br>
              <a:rPr lang="en-US" sz="2600" dirty="0"/>
            </a:br>
            <a:r>
              <a:rPr lang="en-US" sz="2200" dirty="0">
                <a:solidFill>
                  <a:srgbClr val="0432FF"/>
                </a:solidFill>
              </a:rPr>
              <a:t>– also allows for continuation of synergistic 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dirty="0">
                <a:solidFill>
                  <a:srgbClr val="0432FF"/>
                </a:solidFill>
              </a:rPr>
              <a:t>application programs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Isotope production – DOE IRP</a:t>
            </a:r>
            <a:br>
              <a:rPr lang="en-US" sz="2600" dirty="0"/>
            </a:br>
            <a:r>
              <a:rPr lang="en-US" sz="2200" dirty="0"/>
              <a:t>DOE mission essential function</a:t>
            </a:r>
            <a:endParaRPr lang="en-US" sz="2600" dirty="0"/>
          </a:p>
          <a:p>
            <a:pPr marL="914400" lvl="1" indent="-457200"/>
            <a:r>
              <a:rPr lang="en-US" sz="2200" dirty="0">
                <a:solidFill>
                  <a:srgbClr val="0432FF"/>
                </a:solidFill>
              </a:rPr>
              <a:t>uses 200 MeV H</a:t>
            </a:r>
            <a:r>
              <a:rPr lang="en-US" sz="2200" baseline="30000" dirty="0">
                <a:solidFill>
                  <a:srgbClr val="0432FF"/>
                </a:solidFill>
              </a:rPr>
              <a:t>-</a:t>
            </a:r>
            <a:r>
              <a:rPr lang="en-US" sz="2200" dirty="0">
                <a:solidFill>
                  <a:srgbClr val="0432FF"/>
                </a:solidFill>
              </a:rPr>
              <a:t> Linac + BLIP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Space radiation testing – NASA (biology) + DoD/others (electronics)</a:t>
            </a:r>
            <a:endParaRPr lang="en-US" sz="3000" dirty="0"/>
          </a:p>
          <a:p>
            <a:pPr marL="914400" lvl="1" indent="-457200"/>
            <a:r>
              <a:rPr lang="en-US" sz="2200" dirty="0">
                <a:solidFill>
                  <a:srgbClr val="0432FF"/>
                </a:solidFill>
              </a:rPr>
              <a:t>uses LION/EBIS/Booster + NASA Space Radiation Laboratory (NSRL)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AB002F8-9176-C9D6-22B5-6D078A4F3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99" y="-12908"/>
            <a:ext cx="5758702" cy="36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4D2EC-1DC7-3399-6A77-74734BA7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82" y="240540"/>
            <a:ext cx="11049000" cy="643553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1: Isotope production at </a:t>
            </a:r>
            <a:br>
              <a:rPr lang="en-US" dirty="0"/>
            </a:br>
            <a:r>
              <a:rPr lang="en-US" dirty="0"/>
              <a:t>BLIP </a:t>
            </a:r>
            <a:r>
              <a:rPr lang="en-US" sz="3600" b="0" dirty="0"/>
              <a:t>(Brookhaven Linac Isotope Producer)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BD1B7-8808-941B-2716-60714617D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BCC69E2-5056-1F69-42CC-E7C2F2476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03" y="3001955"/>
            <a:ext cx="315118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6FFA5D-1652-E888-C8AA-CDC98546B346}"/>
              </a:ext>
            </a:extLst>
          </p:cNvPr>
          <p:cNvSpPr txBox="1">
            <a:spLocks/>
          </p:cNvSpPr>
          <p:nvPr/>
        </p:nvSpPr>
        <p:spPr>
          <a:xfrm>
            <a:off x="6550408" y="1112319"/>
            <a:ext cx="5350286" cy="16581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Helvetica" charset="0"/>
              </a:rPr>
              <a:t>Uses 200 MeV H</a:t>
            </a:r>
            <a:r>
              <a:rPr lang="en-US" sz="2400" baseline="30000" dirty="0">
                <a:latin typeface="Helvetica" charset="0"/>
              </a:rPr>
              <a:t>–</a:t>
            </a:r>
            <a:r>
              <a:rPr lang="en-US" sz="2400" dirty="0">
                <a:latin typeface="Helvetica" charset="0"/>
              </a:rPr>
              <a:t> Linac when </a:t>
            </a:r>
            <a:br>
              <a:rPr lang="en-US" sz="2400" dirty="0">
                <a:latin typeface="Helvetica" charset="0"/>
              </a:rPr>
            </a:br>
            <a:r>
              <a:rPr lang="en-US" sz="2400" dirty="0">
                <a:latin typeface="Helvetica" charset="0"/>
              </a:rPr>
              <a:t>not used for RHIC/EIC</a:t>
            </a:r>
            <a:br>
              <a:rPr lang="en-US" sz="2400" dirty="0">
                <a:latin typeface="Helvetica" charset="0"/>
              </a:rPr>
            </a:br>
            <a:r>
              <a:rPr lang="en-US" sz="2200" dirty="0">
                <a:latin typeface="Helvetica" charset="0"/>
              </a:rPr>
              <a:t>(~99% of all protons accelerated for BLIP)</a:t>
            </a:r>
            <a:endParaRPr lang="en-US" sz="2400" dirty="0">
              <a:latin typeface="Helvetica" charset="0"/>
            </a:endParaRPr>
          </a:p>
          <a:p>
            <a:r>
              <a:rPr lang="en-US" sz="2400" dirty="0">
                <a:latin typeface="Helvetica" charset="0"/>
              </a:rPr>
              <a:t>Target irradiation with 66 – 200 MeV, 165 </a:t>
            </a:r>
            <a:r>
              <a:rPr lang="en-US" sz="2400" dirty="0">
                <a:latin typeface="Symbol" charset="0"/>
                <a:cs typeface="Symbol" charset="0"/>
              </a:rPr>
              <a:t>m</a:t>
            </a:r>
            <a:r>
              <a:rPr lang="en-US" sz="2400" dirty="0">
                <a:latin typeface="Helvetica" charset="0"/>
              </a:rPr>
              <a:t>A pulse current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CFEFA-3E84-729A-E66F-CDD6F56E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15198" r="8815" b="22694"/>
          <a:stretch>
            <a:fillRect/>
          </a:stretch>
        </p:blipFill>
        <p:spPr bwMode="auto">
          <a:xfrm>
            <a:off x="3202519" y="1108941"/>
            <a:ext cx="323691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873C29D-D2ED-7A6E-F316-A7D204C1F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0052" r="12831" b="10049"/>
          <a:stretch>
            <a:fillRect/>
          </a:stretch>
        </p:blipFill>
        <p:spPr bwMode="auto">
          <a:xfrm>
            <a:off x="489482" y="1108941"/>
            <a:ext cx="27130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AAD8A0D-CD79-90DC-29EB-1DDF8B78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135" y="4959343"/>
            <a:ext cx="1809634" cy="165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D9000D-CEAF-D586-8CC5-19C59ABB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135" y="2958428"/>
            <a:ext cx="2333559" cy="17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1922EB2C-C7F9-0F7A-3725-BA7C1361F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76767" y="3157066"/>
            <a:ext cx="4766831" cy="250333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53AB1DF-2086-9F40-8B04-0944CA7800A0}"/>
              </a:ext>
            </a:extLst>
          </p:cNvPr>
          <p:cNvSpPr txBox="1">
            <a:spLocks/>
          </p:cNvSpPr>
          <p:nvPr/>
        </p:nvSpPr>
        <p:spPr bwMode="auto">
          <a:xfrm>
            <a:off x="584511" y="5660402"/>
            <a:ext cx="4206787" cy="5466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8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9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10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11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09537" lvl="1" indent="0" algn="ctr">
              <a:buNone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charset="0"/>
              </a:rPr>
              <a:t>Ac-225: Alpha emitter for treatment of metastatic prostate cancer </a:t>
            </a:r>
          </a:p>
        </p:txBody>
      </p:sp>
    </p:spTree>
    <p:extLst>
      <p:ext uri="{BB962C8B-B14F-4D97-AF65-F5344CB8AC3E}">
        <p14:creationId xmlns:p14="http://schemas.microsoft.com/office/powerpoint/2010/main" val="8446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5421-B2CF-C0BF-A9C2-9D35844E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46006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2: space radiation studies at NSRL </a:t>
            </a:r>
            <a:r>
              <a:rPr lang="en-US" sz="3600" b="0" dirty="0"/>
              <a:t>(NASA Space Radiation Laboratory)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A7A8B-227E-45D6-8A31-CA1FCD90C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C1964-B6B9-EDCA-565C-05023527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73" y="1126272"/>
            <a:ext cx="2897883" cy="5731727"/>
          </a:xfrm>
          <a:prstGeom prst="rect">
            <a:avLst/>
          </a:prstGeom>
        </p:spPr>
      </p:pic>
      <p:pic>
        <p:nvPicPr>
          <p:cNvPr id="6" name="Picture 5" descr="A picture containing indoor, machine, engineering, steel&#10;&#10;Description automatically generated">
            <a:extLst>
              <a:ext uri="{FF2B5EF4-FFF2-40B4-BE49-F238E27FC236}">
                <a16:creationId xmlns:a16="http://schemas.microsoft.com/office/drawing/2014/main" id="{1F10E19E-CCB9-685A-39C4-5B549AF98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44" y="4616492"/>
            <a:ext cx="6761056" cy="22415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B2EFA3C-99C0-D3D1-BC75-405F7B22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26" y="4616493"/>
            <a:ext cx="3363818" cy="22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2AEB51-D9DD-CEB0-1768-5E29CD0B0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001" y="1615797"/>
            <a:ext cx="9203567" cy="2850154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sz="3200" dirty="0"/>
              <a:t>Started in 2003, simulates galactic radiation for human space flight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432FF"/>
                </a:solidFill>
              </a:rPr>
              <a:t>Heavy ion beams from AGS Booster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432FF"/>
                </a:solidFill>
              </a:rPr>
              <a:t>Electron Beam Ion Source (EBIS) provides all necessary ion beams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432FF"/>
                </a:solidFill>
              </a:rPr>
              <a:t>New laser ion source for EBIS allows for rapid species switching to simulate energy and species spectrum of deep space radiation field</a:t>
            </a:r>
          </a:p>
          <a:p>
            <a:pPr marL="82153" lvl="1" indent="0">
              <a:buNone/>
              <a:defRPr/>
            </a:pPr>
            <a:endParaRPr lang="en-US" dirty="0">
              <a:solidFill>
                <a:srgbClr val="0432FF"/>
              </a:solidFill>
              <a:latin typeface="Helvetica" charset="0"/>
            </a:endParaRPr>
          </a:p>
          <a:p>
            <a:pPr eaLnBrk="1" hangingPunct="1">
              <a:defRPr/>
            </a:pPr>
            <a:r>
              <a:rPr lang="en-US" sz="3200" dirty="0"/>
              <a:t>Additional uses of NSRL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432FF"/>
                </a:solidFill>
              </a:rPr>
              <a:t>Radiation effects studies (rapidly growing demand for satellite electronics testing)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432FF"/>
                </a:solidFill>
              </a:rPr>
              <a:t>Agreement with NASA in place for non-NASA users (“non-designated user facility”)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B2DBA35-8891-C0FF-E9EA-69A3E285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7594" y="176280"/>
            <a:ext cx="1554975" cy="11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53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5421-B2CF-C0BF-A9C2-9D35844E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46006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3: Tandem Van de Graaff accelerators (2 machines)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A7A8B-227E-45D6-8A31-CA1FCD90C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BD9A17B2-EE55-EAA7-2794-0A84DC00E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276" y="1200037"/>
            <a:ext cx="7368168" cy="3820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81B1AD-50A5-3365-7B2D-13B068FABC7F}"/>
              </a:ext>
            </a:extLst>
          </p:cNvPr>
          <p:cNvSpPr txBox="1"/>
          <p:nvPr/>
        </p:nvSpPr>
        <p:spPr>
          <a:xfrm>
            <a:off x="3546167" y="5097628"/>
            <a:ext cx="50996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Used for: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Radiation Effects testing and Calibration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Sigle Event Upset Test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Ion irradiation/implantation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Radiobiology Research Facility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498FA-78F1-B914-0E9B-7A3BC71FA3A6}"/>
              </a:ext>
            </a:extLst>
          </p:cNvPr>
          <p:cNvSpPr txBox="1"/>
          <p:nvPr/>
        </p:nvSpPr>
        <p:spPr>
          <a:xfrm>
            <a:off x="7814444" y="1200037"/>
            <a:ext cx="42114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Completed in 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Used as RHIC pre-injector</a:t>
            </a:r>
            <a:br>
              <a:rPr lang="en-US" sz="2400" dirty="0"/>
            </a:br>
            <a:r>
              <a:rPr lang="en-US" sz="2400" dirty="0"/>
              <a:t>until 2011 (now EBIS)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2 electrostatic accelerators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32 MV (= 2x16 MV) voltage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&gt;40 ion </a:t>
            </a:r>
            <a:r>
              <a:rPr lang="en-US" sz="2000" dirty="0">
                <a:solidFill>
                  <a:srgbClr val="0432FF"/>
                </a:solidFill>
              </a:rPr>
              <a:t>species p to Au</a:t>
            </a:r>
          </a:p>
        </p:txBody>
      </p:sp>
    </p:spTree>
    <p:extLst>
      <p:ext uri="{BB962C8B-B14F-4D97-AF65-F5344CB8AC3E}">
        <p14:creationId xmlns:p14="http://schemas.microsoft.com/office/powerpoint/2010/main" val="406644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BD16B-1A75-3058-FFEE-480E16265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E54B93-5D50-F9EA-951B-16915F19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R&amp;D at C-AD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282DF-4DAF-DEA2-ACD1-B30073434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53412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Focus in 3 areas: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Particle beam sources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High-intensity H</a:t>
            </a:r>
            <a:r>
              <a:rPr lang="en-US" sz="2900" baseline="30000" dirty="0">
                <a:solidFill>
                  <a:srgbClr val="0432FF"/>
                </a:solidFill>
              </a:rPr>
              <a:t>–</a:t>
            </a:r>
            <a:r>
              <a:rPr lang="en-US" sz="2900" dirty="0">
                <a:solidFill>
                  <a:srgbClr val="0432FF"/>
                </a:solidFill>
              </a:rPr>
              <a:t> sources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Polarized proton source (OPPIS)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Laser Ion Source (LION)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Electron Beam Ion Source (EBIS)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Polarized He-3 source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High-intensity high-brightness electron sources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Polarized electron 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Polarized beam development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Polarization increase in AGS (presently: skew quad system)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Polarized He-3 acceleration 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Polarimetry development for polarized p and h (Frank Rathmann)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Beam cooling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Stochastic cooling for heavy ions in RHIC – operational 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Low Energy RHIC electron Cooling (LEReC) -- operational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Coherent electron Cooling (CeC) – experiment 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EIC ring pre-cooler design (LEReC technology) – design </a:t>
            </a:r>
          </a:p>
          <a:p>
            <a:pPr lvl="1"/>
            <a:r>
              <a:rPr lang="en-US" sz="2900" dirty="0">
                <a:solidFill>
                  <a:srgbClr val="0432FF"/>
                </a:solidFill>
              </a:rPr>
              <a:t>EIC ring cooler – design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BA0199B-4732-4A5D-42D1-6B2E0BCB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68" y="0"/>
            <a:ext cx="4709531" cy="30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355602" y="198547"/>
            <a:ext cx="11324942" cy="60459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</a:rPr>
              <a:t>Ion Sources at BNL C-AD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1" y="1000458"/>
            <a:ext cx="7449456" cy="580252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BNL Magnetron H</a:t>
            </a:r>
            <a:r>
              <a:rPr lang="en-US" baseline="30000" dirty="0"/>
              <a:t>–</a:t>
            </a:r>
            <a:r>
              <a:rPr lang="en-US" dirty="0"/>
              <a:t> source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Hydrogen plasma interacts with Cs-Mo surface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Highest H</a:t>
            </a:r>
            <a:r>
              <a:rPr lang="en-US" sz="2200" baseline="30000" dirty="0">
                <a:solidFill>
                  <a:srgbClr val="0432FF"/>
                </a:solidFill>
              </a:rPr>
              <a:t>–</a:t>
            </a:r>
            <a:r>
              <a:rPr lang="en-US" sz="2200" dirty="0">
                <a:solidFill>
                  <a:srgbClr val="0432FF"/>
                </a:solidFill>
              </a:rPr>
              <a:t> peak current (100 mA)</a:t>
            </a:r>
            <a:br>
              <a:rPr lang="en-US" sz="2200" dirty="0">
                <a:solidFill>
                  <a:srgbClr val="0432FF"/>
                </a:solidFill>
              </a:rPr>
            </a:br>
            <a:endParaRPr lang="en-US" sz="1700" dirty="0"/>
          </a:p>
          <a:p>
            <a:pPr>
              <a:defRPr/>
            </a:pPr>
            <a:r>
              <a:rPr lang="en-US" dirty="0"/>
              <a:t>BNL Optically Pumped Polarized Ion Source (OPPIS)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Polarized electrons from optically pumped Rubidium are used to generate polarized H</a:t>
            </a:r>
            <a:r>
              <a:rPr lang="en-US" sz="2200" baseline="30000" dirty="0">
                <a:solidFill>
                  <a:srgbClr val="0432FF"/>
                </a:solidFill>
              </a:rPr>
              <a:t>-</a:t>
            </a:r>
            <a:r>
              <a:rPr lang="en-US" sz="2200" dirty="0">
                <a:solidFill>
                  <a:srgbClr val="0432FF"/>
                </a:solidFill>
              </a:rPr>
              <a:t> ions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Highest intensity (1 mA) polarized (83%) H</a:t>
            </a:r>
            <a:r>
              <a:rPr lang="en-US" sz="2200" baseline="30000" dirty="0">
                <a:solidFill>
                  <a:srgbClr val="0432FF"/>
                </a:solidFill>
              </a:rPr>
              <a:t>–</a:t>
            </a:r>
            <a:r>
              <a:rPr lang="en-US" sz="2200" dirty="0">
                <a:solidFill>
                  <a:srgbClr val="0432FF"/>
                </a:solidFill>
              </a:rPr>
              <a:t> source</a:t>
            </a:r>
            <a:br>
              <a:rPr lang="en-US" sz="2200" dirty="0">
                <a:solidFill>
                  <a:srgbClr val="0432FF"/>
                </a:solidFill>
              </a:rPr>
            </a:br>
            <a:endParaRPr lang="en-US" sz="1500" dirty="0"/>
          </a:p>
          <a:p>
            <a:pPr>
              <a:defRPr/>
            </a:pPr>
            <a:r>
              <a:rPr lang="en-US" dirty="0"/>
              <a:t>BNL Laser Ion Source (LION)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First operationally used ion source, couples to EBIS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Unparalleled flexibility in selecting species</a:t>
            </a:r>
            <a:br>
              <a:rPr lang="en-US" sz="2200" dirty="0">
                <a:solidFill>
                  <a:srgbClr val="0432FF"/>
                </a:solidFill>
              </a:rPr>
            </a:br>
            <a:endParaRPr lang="en-US" sz="2200" dirty="0">
              <a:solidFill>
                <a:srgbClr val="0432FF"/>
              </a:solidFill>
            </a:endParaRPr>
          </a:p>
          <a:p>
            <a:pPr>
              <a:defRPr/>
            </a:pPr>
            <a:r>
              <a:rPr lang="en-US" dirty="0"/>
              <a:t>BNL Electron Beam Ion Source (EBIS)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Intense electron beam in solenoid field stepwise ionizes heavy ions (Au</a:t>
            </a:r>
            <a:r>
              <a:rPr lang="en-US" sz="2200" baseline="30000" dirty="0">
                <a:solidFill>
                  <a:srgbClr val="0432FF"/>
                </a:solidFill>
              </a:rPr>
              <a:t>32+</a:t>
            </a:r>
            <a:r>
              <a:rPr lang="en-US" sz="2200" dirty="0">
                <a:solidFill>
                  <a:srgbClr val="0432FF"/>
                </a:solidFill>
              </a:rPr>
              <a:t> after about 40 ms)</a:t>
            </a:r>
          </a:p>
          <a:p>
            <a:pPr lvl="1">
              <a:defRPr/>
            </a:pPr>
            <a:r>
              <a:rPr lang="en-US" sz="2200" dirty="0">
                <a:solidFill>
                  <a:srgbClr val="0432FF"/>
                </a:solidFill>
              </a:rPr>
              <a:t>Highest intensity EBIS, polarized </a:t>
            </a:r>
            <a:r>
              <a:rPr lang="en-US" sz="2200" baseline="30000" dirty="0">
                <a:solidFill>
                  <a:srgbClr val="0432FF"/>
                </a:solidFill>
              </a:rPr>
              <a:t>3</a:t>
            </a:r>
            <a:r>
              <a:rPr lang="en-US" sz="2200" dirty="0">
                <a:solidFill>
                  <a:srgbClr val="0432FF"/>
                </a:solidFill>
              </a:rPr>
              <a:t>He</a:t>
            </a:r>
          </a:p>
        </p:txBody>
      </p:sp>
      <p:pic>
        <p:nvPicPr>
          <p:cNvPr id="9" name="Picture 6" descr="DCP_03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583" y="120957"/>
            <a:ext cx="2905911" cy="1697518"/>
          </a:xfrm>
          <a:prstGeom prst="rect">
            <a:avLst/>
          </a:prstGeom>
          <a:noFill/>
          <a:ln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1811" y="1779871"/>
            <a:ext cx="3414101" cy="1649129"/>
          </a:xfrm>
          <a:prstGeom prst="rect">
            <a:avLst/>
          </a:prstGeom>
          <a:noFill/>
          <a:ln w="3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30205-C31C-364D-CCAA-2CFE231D37D5}"/>
              </a:ext>
            </a:extLst>
          </p:cNvPr>
          <p:cNvSpPr txBox="1"/>
          <p:nvPr/>
        </p:nvSpPr>
        <p:spPr>
          <a:xfrm>
            <a:off x="10786311" y="14971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Magnetron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41567-5967-20E3-07BB-9BB8BF8D6821}"/>
              </a:ext>
            </a:extLst>
          </p:cNvPr>
          <p:cNvSpPr txBox="1"/>
          <p:nvPr/>
        </p:nvSpPr>
        <p:spPr>
          <a:xfrm>
            <a:off x="9982502" y="183670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OPPIS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4D392-DD4C-AF94-0D0E-D2A1D66E6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128" y="2779103"/>
            <a:ext cx="3101872" cy="1966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32E1E-F3BF-C135-CF06-96CDCB9B5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489" y="3879740"/>
            <a:ext cx="2448996" cy="1166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9B6B0-3ED2-B35F-4923-74A258A4D0F0}"/>
              </a:ext>
            </a:extLst>
          </p:cNvPr>
          <p:cNvSpPr txBox="1"/>
          <p:nvPr/>
        </p:nvSpPr>
        <p:spPr>
          <a:xfrm>
            <a:off x="10362637" y="456095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66AA6-CD55-CAC9-6FBB-091808037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531" y="4977742"/>
            <a:ext cx="4087311" cy="18802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D9C216-305B-1917-C6FB-4E76893DC8AA}"/>
              </a:ext>
            </a:extLst>
          </p:cNvPr>
          <p:cNvSpPr txBox="1"/>
          <p:nvPr/>
        </p:nvSpPr>
        <p:spPr>
          <a:xfrm>
            <a:off x="9445485" y="51340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EBIS</a:t>
            </a:r>
          </a:p>
        </p:txBody>
      </p:sp>
    </p:spTree>
    <p:extLst>
      <p:ext uri="{BB962C8B-B14F-4D97-AF65-F5344CB8AC3E}">
        <p14:creationId xmlns:p14="http://schemas.microsoft.com/office/powerpoint/2010/main" val="3196001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355601" y="365126"/>
            <a:ext cx="11264899" cy="579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</a:rPr>
              <a:t>High intensity electron sources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1" y="944182"/>
            <a:ext cx="11569700" cy="339921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Active photocathode development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Bi-alkali antimonide cathodes with QE up to 9%</a:t>
            </a:r>
          </a:p>
          <a:p>
            <a:pPr>
              <a:defRPr/>
            </a:pPr>
            <a:r>
              <a:rPr lang="en-US" dirty="0"/>
              <a:t>DC photo-electron gun for LEReC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Built by Cornell and installed at RHIC IR2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400 kV operation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30 mA CW current demonstrated, plan for higher</a:t>
            </a:r>
          </a:p>
          <a:p>
            <a:pPr>
              <a:defRPr/>
            </a:pPr>
            <a:r>
              <a:rPr lang="en-US" dirty="0"/>
              <a:t>SRF photo-electron gun for CeC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brightness: 1.56 MeV, 0.5 nC and 0.3 um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bunch charge: up to 10 nC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CW operation at 80 kHz with little QE drop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current operation limited by FPC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7EFA1-32DF-9B45-B944-0CA7A9859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17364"/>
            <a:ext cx="10287000" cy="2640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2E62E-7974-8943-ADEF-AC3D089E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028699"/>
            <a:ext cx="4914900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417913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266471" y="1060549"/>
            <a:ext cx="2613216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Uniquely flexible and </a:t>
            </a:r>
            <a:br>
              <a:rPr lang="en-US" dirty="0"/>
            </a:br>
            <a:r>
              <a:rPr lang="en-US" dirty="0"/>
              <a:t> only hadron collider in </a:t>
            </a:r>
            <a:br>
              <a:rPr lang="en-US" dirty="0"/>
            </a:br>
            <a:r>
              <a:rPr lang="en-US" dirty="0"/>
              <a:t> US for exploration of </a:t>
            </a:r>
            <a:br>
              <a:rPr lang="en-US" dirty="0"/>
            </a:br>
            <a:r>
              <a:rPr lang="en-US" dirty="0"/>
              <a:t> QCD phase diagram </a:t>
            </a:r>
            <a:br>
              <a:rPr lang="en-US" dirty="0"/>
            </a:br>
            <a:r>
              <a:rPr lang="en-US" dirty="0"/>
              <a:t> and proton spin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Injectors also used for </a:t>
            </a:r>
            <a:br>
              <a:rPr lang="en-US" dirty="0"/>
            </a:br>
            <a:r>
              <a:rPr lang="en-US" dirty="0"/>
              <a:t>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600" dirty="0">
                <a:solidFill>
                  <a:srgbClr val="0432FF"/>
                </a:solidFill>
              </a:rPr>
              <a:t>- sources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polarized beams 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beam cooling</a:t>
            </a:r>
            <a:br>
              <a:rPr lang="en-US" sz="1400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00" y="974045"/>
            <a:ext cx="9207700" cy="5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8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55601" y="365126"/>
            <a:ext cx="11264899" cy="77518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Helvetica" charset="0"/>
                <a:ea typeface="ＭＳ Ｐゴシック" charset="0"/>
                <a:sym typeface="Arial Bold" charset="0"/>
              </a:rPr>
              <a:t>R&amp;D – Beam cooling at RHIC</a:t>
            </a:r>
            <a:endParaRPr sz="4000" dirty="0">
              <a:latin typeface="Helvetica" charset="0"/>
              <a:ea typeface="ＭＳ Ｐゴシック" charset="0"/>
            </a:endParaRPr>
          </a:p>
        </p:txBody>
      </p:sp>
      <p:sp>
        <p:nvSpPr>
          <p:cNvPr id="35841" name="Content Placeholder 2"/>
          <p:cNvSpPr>
            <a:spLocks noGrp="1"/>
          </p:cNvSpPr>
          <p:nvPr>
            <p:ph idx="1"/>
          </p:nvPr>
        </p:nvSpPr>
        <p:spPr>
          <a:xfrm>
            <a:off x="355601" y="1189949"/>
            <a:ext cx="7874932" cy="42336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latin typeface="Helvetica" charset="0"/>
              </a:rPr>
              <a:t>First high energy, bunched beam stochastic cooling gives record heavy ion collision rates </a:t>
            </a:r>
            <a:br>
              <a:rPr lang="en-US" dirty="0">
                <a:latin typeface="Helvetica" charset="0"/>
              </a:rPr>
            </a:br>
            <a:r>
              <a:rPr lang="en-US" sz="2200" dirty="0">
                <a:solidFill>
                  <a:srgbClr val="0432FF"/>
                </a:solidFill>
                <a:latin typeface="Helvetica" charset="0"/>
              </a:rPr>
              <a:t>(10 GHz microwave technology)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Helvetica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First bunched beam electron </a:t>
            </a:r>
            <a:br>
              <a:rPr lang="en-US" dirty="0">
                <a:solidFill>
                  <a:schemeClr val="tx1"/>
                </a:solidFill>
                <a:latin typeface="Helvetica" charset="0"/>
              </a:rPr>
            </a:br>
            <a:r>
              <a:rPr lang="en-US" dirty="0">
                <a:solidFill>
                  <a:schemeClr val="tx1"/>
                </a:solidFill>
                <a:latin typeface="Helvetica" charset="0"/>
              </a:rPr>
              <a:t>cooling for luminosity upgrade </a:t>
            </a:r>
            <a:br>
              <a:rPr lang="en-US" dirty="0">
                <a:solidFill>
                  <a:schemeClr val="tx1"/>
                </a:solidFill>
                <a:latin typeface="Helvetica" charset="0"/>
              </a:rPr>
            </a:br>
            <a:r>
              <a:rPr lang="en-US" dirty="0">
                <a:solidFill>
                  <a:schemeClr val="tx1"/>
                </a:solidFill>
                <a:latin typeface="Helvetica" charset="0"/>
              </a:rPr>
              <a:t>of “low” energy heavy ion collisions</a:t>
            </a:r>
            <a:endParaRPr lang="en-US" sz="2400" dirty="0">
              <a:solidFill>
                <a:schemeClr val="tx1"/>
              </a:solidFill>
              <a:latin typeface="Helvetica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/>
              </a:solidFill>
              <a:latin typeface="Helvetica" charset="0"/>
            </a:endParaRPr>
          </a:p>
          <a:p>
            <a:pPr>
              <a:defRPr/>
            </a:pPr>
            <a:r>
              <a:rPr lang="en-US" dirty="0">
                <a:latin typeface="Helvetica" charset="0"/>
              </a:rPr>
              <a:t>Experimental investigation of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Coherent electron Cooling, </a:t>
            </a:r>
            <a:br>
              <a:rPr lang="en-US" dirty="0">
                <a:latin typeface="Helvetica" charset="0"/>
              </a:rPr>
            </a:br>
            <a:r>
              <a:rPr lang="en-US" sz="2100" dirty="0">
                <a:solidFill>
                  <a:srgbClr val="0432FF"/>
                </a:solidFill>
                <a:latin typeface="Helvetica" charset="0"/>
              </a:rPr>
              <a:t>(stochastic cooling with a 30 THz bandwidth)</a:t>
            </a:r>
            <a:endParaRPr lang="en-US" sz="2400" dirty="0">
              <a:solidFill>
                <a:srgbClr val="0432FF"/>
              </a:solidFill>
              <a:latin typeface="Helvetica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464" y="2743200"/>
            <a:ext cx="6390470" cy="33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ntitled.tiff">
            <a:extLst>
              <a:ext uri="{FF2B5EF4-FFF2-40B4-BE49-F238E27FC236}">
                <a16:creationId xmlns:a16="http://schemas.microsoft.com/office/drawing/2014/main" id="{AA16B9EC-8D76-8242-82D3-E21CD2D17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035" y="201371"/>
            <a:ext cx="4255832" cy="29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14E1EF-7DA1-BA41-A056-65A61A936EC9}"/>
              </a:ext>
            </a:extLst>
          </p:cNvPr>
          <p:cNvGrpSpPr>
            <a:grpSpLocks noChangeAspect="1"/>
          </p:cNvGrpSpPr>
          <p:nvPr/>
        </p:nvGrpSpPr>
        <p:grpSpPr>
          <a:xfrm>
            <a:off x="59542" y="5599843"/>
            <a:ext cx="9862380" cy="1258158"/>
            <a:chOff x="495300" y="5227572"/>
            <a:chExt cx="9146391" cy="11668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4C8AD6-A8F9-594A-8DEB-96566D8E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5302272"/>
              <a:ext cx="9146391" cy="10921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5ECCE4-9CB9-7C45-A460-AE8DCD6584B7}"/>
                </a:ext>
              </a:extLst>
            </p:cNvPr>
            <p:cNvSpPr/>
            <p:nvPr/>
          </p:nvSpPr>
          <p:spPr>
            <a:xfrm>
              <a:off x="1242576" y="6039273"/>
              <a:ext cx="32532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Plasma Cascade Amplifier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52FCD3-91A9-584B-8C77-0327E6CFCD15}"/>
                </a:ext>
              </a:extLst>
            </p:cNvPr>
            <p:cNvSpPr/>
            <p:nvPr/>
          </p:nvSpPr>
          <p:spPr>
            <a:xfrm>
              <a:off x="3636420" y="5259370"/>
              <a:ext cx="13165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Modulator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A11EA-2A29-1949-ADBA-417EE944BB7D}"/>
                </a:ext>
              </a:extLst>
            </p:cNvPr>
            <p:cNvSpPr/>
            <p:nvPr/>
          </p:nvSpPr>
          <p:spPr>
            <a:xfrm>
              <a:off x="1242576" y="5227572"/>
              <a:ext cx="9909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Kicker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9C131D-F559-6E48-98D9-7560652F7B3B}"/>
                </a:ext>
              </a:extLst>
            </p:cNvPr>
            <p:cNvSpPr/>
            <p:nvPr/>
          </p:nvSpPr>
          <p:spPr>
            <a:xfrm>
              <a:off x="1514362" y="5548049"/>
              <a:ext cx="45719" cy="15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Helvetica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A72F34-8B0D-7649-945B-1F24E27D6F9F}"/>
                </a:ext>
              </a:extLst>
            </p:cNvPr>
            <p:cNvSpPr/>
            <p:nvPr/>
          </p:nvSpPr>
          <p:spPr>
            <a:xfrm>
              <a:off x="3459928" y="5537982"/>
              <a:ext cx="45719" cy="15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7254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45" descr="Hel_Sect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t="14598" r="21674" b="15193"/>
          <a:stretch>
            <a:fillRect/>
          </a:stretch>
        </p:blipFill>
        <p:spPr bwMode="auto">
          <a:xfrm>
            <a:off x="1524000" y="2286000"/>
            <a:ext cx="1447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52"/>
          <p:cNvSpPr>
            <a:spLocks noChangeArrowheads="1"/>
          </p:cNvSpPr>
          <p:nvPr/>
        </p:nvSpPr>
        <p:spPr bwMode="auto">
          <a:xfrm>
            <a:off x="7893050" y="1250951"/>
            <a:ext cx="18303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613458" y="228600"/>
            <a:ext cx="11355186" cy="414338"/>
          </a:xfrm>
        </p:spPr>
        <p:txBody>
          <a:bodyPr>
            <a:normAutofit fontScale="90000"/>
          </a:bodyPr>
          <a:lstStyle/>
          <a:p>
            <a:r>
              <a:rPr dirty="0">
                <a:latin typeface="Helvetica" charset="0"/>
                <a:ea typeface="ＭＳ Ｐゴシック" charset="0"/>
                <a:cs typeface="ＭＳ Ｐゴシック" charset="0"/>
              </a:rPr>
              <a:t>RHIC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First and only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p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olarized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h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adron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ollider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  </a:t>
            </a:r>
            <a:r>
              <a:rPr kumimoji="1" lang="en-US" sz="3100" b="0" dirty="0">
                <a:latin typeface="Helvetica" charset="0"/>
                <a:cs typeface="Helvetica" charset="0"/>
              </a:rPr>
              <a:t>p</a:t>
            </a:r>
            <a:r>
              <a:rPr kumimoji="1" lang="en-US" sz="3100" b="0" dirty="0"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sz="3100" b="0" dirty="0">
                <a:latin typeface="Helvetica" charset="0"/>
                <a:cs typeface="Helvetica" charset="0"/>
              </a:rPr>
              <a:t>p</a:t>
            </a:r>
            <a:r>
              <a:rPr kumimoji="1" lang="en-US" sz="3100" b="0" dirty="0">
                <a:latin typeface="Helvetica" charset="0"/>
                <a:cs typeface="Helvetica" charset="0"/>
                <a:sym typeface="Symbol" charset="0"/>
              </a:rPr>
              <a:t></a:t>
            </a:r>
            <a:endParaRPr sz="3100" b="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7694614" y="1098551"/>
            <a:ext cx="18303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5"/>
          <p:cNvSpPr>
            <a:spLocks noChangeShapeType="1"/>
          </p:cNvSpPr>
          <p:nvPr/>
        </p:nvSpPr>
        <p:spPr bwMode="auto">
          <a:xfrm>
            <a:off x="4475164" y="4171951"/>
            <a:ext cx="109537" cy="42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Freeform 6"/>
          <p:cNvSpPr>
            <a:spLocks/>
          </p:cNvSpPr>
          <p:nvPr/>
        </p:nvSpPr>
        <p:spPr bwMode="auto">
          <a:xfrm>
            <a:off x="7983538" y="2455864"/>
            <a:ext cx="463550" cy="390525"/>
          </a:xfrm>
          <a:custGeom>
            <a:avLst/>
            <a:gdLst>
              <a:gd name="T0" fmla="*/ 0 w 292"/>
              <a:gd name="T1" fmla="*/ 2147483647 h 246"/>
              <a:gd name="T2" fmla="*/ 2147483647 w 292"/>
              <a:gd name="T3" fmla="*/ 2147483647 h 246"/>
              <a:gd name="T4" fmla="*/ 2147483647 w 292"/>
              <a:gd name="T5" fmla="*/ 2147483647 h 246"/>
              <a:gd name="T6" fmla="*/ 2147483647 w 292"/>
              <a:gd name="T7" fmla="*/ 2147483647 h 246"/>
              <a:gd name="T8" fmla="*/ 2147483647 w 292"/>
              <a:gd name="T9" fmla="*/ 2147483647 h 246"/>
              <a:gd name="T10" fmla="*/ 2147483647 w 292"/>
              <a:gd name="T11" fmla="*/ 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2"/>
              <a:gd name="T19" fmla="*/ 0 h 246"/>
              <a:gd name="T20" fmla="*/ 292 w 292"/>
              <a:gd name="T21" fmla="*/ 246 h 2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5578475" y="990601"/>
            <a:ext cx="1106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Rectangle 8"/>
          <p:cNvSpPr>
            <a:spLocks noChangeArrowheads="1"/>
          </p:cNvSpPr>
          <p:nvPr/>
        </p:nvSpPr>
        <p:spPr bwMode="auto">
          <a:xfrm>
            <a:off x="8251826" y="2673351"/>
            <a:ext cx="1020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Rectangle 9"/>
          <p:cNvSpPr>
            <a:spLocks noChangeArrowheads="1"/>
          </p:cNvSpPr>
          <p:nvPr/>
        </p:nvSpPr>
        <p:spPr bwMode="auto">
          <a:xfrm>
            <a:off x="6008688" y="3087688"/>
            <a:ext cx="10207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Rectangle 10"/>
          <p:cNvSpPr>
            <a:spLocks noChangeArrowheads="1"/>
          </p:cNvSpPr>
          <p:nvPr/>
        </p:nvSpPr>
        <p:spPr bwMode="auto">
          <a:xfrm>
            <a:off x="3003551" y="2905125"/>
            <a:ext cx="10398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5768976" y="2640013"/>
            <a:ext cx="4659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i="1" u="sng" dirty="0"/>
              <a:t>STAR</a:t>
            </a:r>
            <a:endParaRPr lang="en-US" dirty="0"/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3670301" y="2328863"/>
            <a:ext cx="670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i="1" u="sng"/>
              <a:t>PHENIX</a:t>
            </a:r>
            <a:endParaRPr lang="en-US"/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5449889" y="1930401"/>
            <a:ext cx="9032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5249863" y="4073525"/>
            <a:ext cx="531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5414963" y="4173538"/>
            <a:ext cx="4055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/>
              <a:t>AGS</a:t>
            </a:r>
            <a:endParaRPr lang="en-US"/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3297238" y="3968750"/>
            <a:ext cx="6286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Rectangle 18"/>
          <p:cNvSpPr>
            <a:spLocks noChangeArrowheads="1"/>
          </p:cNvSpPr>
          <p:nvPr/>
        </p:nvSpPr>
        <p:spPr bwMode="auto">
          <a:xfrm>
            <a:off x="3922713" y="3732213"/>
            <a:ext cx="37670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/>
              <a:t>LINAC</a:t>
            </a:r>
            <a:endParaRPr lang="en-US" sz="800"/>
          </a:p>
        </p:txBody>
      </p:sp>
      <p:sp>
        <p:nvSpPr>
          <p:cNvPr id="13333" name="Rectangle 19"/>
          <p:cNvSpPr>
            <a:spLocks noChangeArrowheads="1"/>
          </p:cNvSpPr>
          <p:nvPr/>
        </p:nvSpPr>
        <p:spPr bwMode="auto">
          <a:xfrm>
            <a:off x="4494214" y="3822701"/>
            <a:ext cx="50334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BOOSTER</a:t>
            </a:r>
            <a:endParaRPr lang="en-US" sz="800"/>
          </a:p>
        </p:txBody>
      </p:sp>
      <p:sp>
        <p:nvSpPr>
          <p:cNvPr id="13334" name="Rectangle 20"/>
          <p:cNvSpPr>
            <a:spLocks noChangeArrowheads="1"/>
          </p:cNvSpPr>
          <p:nvPr/>
        </p:nvSpPr>
        <p:spPr bwMode="auto">
          <a:xfrm>
            <a:off x="3925888" y="3414713"/>
            <a:ext cx="9953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Oval 21"/>
          <p:cNvSpPr>
            <a:spLocks noChangeArrowheads="1"/>
          </p:cNvSpPr>
          <p:nvPr/>
        </p:nvSpPr>
        <p:spPr bwMode="auto">
          <a:xfrm>
            <a:off x="4775200" y="3935414"/>
            <a:ext cx="1658938" cy="744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Arc 22"/>
          <p:cNvSpPr>
            <a:spLocks/>
          </p:cNvSpPr>
          <p:nvPr/>
        </p:nvSpPr>
        <p:spPr bwMode="auto">
          <a:xfrm flipH="1">
            <a:off x="4122738" y="1503363"/>
            <a:ext cx="1897062" cy="711200"/>
          </a:xfrm>
          <a:custGeom>
            <a:avLst/>
            <a:gdLst>
              <a:gd name="T0" fmla="*/ 2147483647 w 15493"/>
              <a:gd name="T1" fmla="*/ 0 h 21120"/>
              <a:gd name="T2" fmla="*/ 2147483647 w 15493"/>
              <a:gd name="T3" fmla="*/ 2147483647 h 21120"/>
              <a:gd name="T4" fmla="*/ 0 w 15493"/>
              <a:gd name="T5" fmla="*/ 2147483647 h 21120"/>
              <a:gd name="T6" fmla="*/ 0 60000 65536"/>
              <a:gd name="T7" fmla="*/ 0 60000 65536"/>
              <a:gd name="T8" fmla="*/ 0 60000 65536"/>
              <a:gd name="T9" fmla="*/ 0 w 15493"/>
              <a:gd name="T10" fmla="*/ 0 h 21120"/>
              <a:gd name="T11" fmla="*/ 15493 w 15493"/>
              <a:gd name="T12" fmla="*/ 21120 h 21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lnTo>
                  <a:pt x="4529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Arc 23"/>
          <p:cNvSpPr>
            <a:spLocks/>
          </p:cNvSpPr>
          <p:nvPr/>
        </p:nvSpPr>
        <p:spPr bwMode="auto">
          <a:xfrm flipH="1">
            <a:off x="3313113" y="1924051"/>
            <a:ext cx="2646362" cy="544513"/>
          </a:xfrm>
          <a:custGeom>
            <a:avLst/>
            <a:gdLst>
              <a:gd name="T0" fmla="*/ 2147483647 w 21600"/>
              <a:gd name="T1" fmla="*/ 0 h 16156"/>
              <a:gd name="T2" fmla="*/ 2147483647 w 21600"/>
              <a:gd name="T3" fmla="*/ 2147483647 h 16156"/>
              <a:gd name="T4" fmla="*/ 0 w 21600"/>
              <a:gd name="T5" fmla="*/ 2147483647 h 16156"/>
              <a:gd name="T6" fmla="*/ 0 60000 65536"/>
              <a:gd name="T7" fmla="*/ 0 60000 65536"/>
              <a:gd name="T8" fmla="*/ 0 60000 65536"/>
              <a:gd name="T9" fmla="*/ 0 w 21600"/>
              <a:gd name="T10" fmla="*/ 0 h 16156"/>
              <a:gd name="T11" fmla="*/ 21600 w 21600"/>
              <a:gd name="T12" fmla="*/ 16156 h 16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lnTo>
                  <a:pt x="19847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Arc 24"/>
          <p:cNvSpPr>
            <a:spLocks/>
          </p:cNvSpPr>
          <p:nvPr/>
        </p:nvSpPr>
        <p:spPr bwMode="auto">
          <a:xfrm flipH="1">
            <a:off x="5956301" y="1917701"/>
            <a:ext cx="2646363" cy="538163"/>
          </a:xfrm>
          <a:custGeom>
            <a:avLst/>
            <a:gdLst>
              <a:gd name="T0" fmla="*/ 2147483647 w 21600"/>
              <a:gd name="T1" fmla="*/ 2147483647 h 15969"/>
              <a:gd name="T2" fmla="*/ 2147483647 w 21600"/>
              <a:gd name="T3" fmla="*/ 0 h 15969"/>
              <a:gd name="T4" fmla="*/ 2147483647 w 21600"/>
              <a:gd name="T5" fmla="*/ 2147483647 h 15969"/>
              <a:gd name="T6" fmla="*/ 0 60000 65536"/>
              <a:gd name="T7" fmla="*/ 0 60000 65536"/>
              <a:gd name="T8" fmla="*/ 0 60000 65536"/>
              <a:gd name="T9" fmla="*/ 0 w 21600"/>
              <a:gd name="T10" fmla="*/ 0 h 15969"/>
              <a:gd name="T11" fmla="*/ 21600 w 21600"/>
              <a:gd name="T12" fmla="*/ 15969 h 15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0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0" y="5622"/>
                  <a:pt x="603" y="2705"/>
                  <a:pt x="1772" y="-1"/>
                </a:cubicBezTo>
                <a:lnTo>
                  <a:pt x="21600" y="8570"/>
                </a:lnTo>
                <a:lnTo>
                  <a:pt x="1306" y="1596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9" name="Arc 25"/>
          <p:cNvSpPr>
            <a:spLocks/>
          </p:cNvSpPr>
          <p:nvPr/>
        </p:nvSpPr>
        <p:spPr bwMode="auto">
          <a:xfrm flipH="1">
            <a:off x="6094414" y="2101851"/>
            <a:ext cx="1779587" cy="828675"/>
          </a:xfrm>
          <a:custGeom>
            <a:avLst/>
            <a:gdLst>
              <a:gd name="T0" fmla="*/ 2147483647 w 14614"/>
              <a:gd name="T1" fmla="*/ 2147483647 h 21395"/>
              <a:gd name="T2" fmla="*/ 0 w 14614"/>
              <a:gd name="T3" fmla="*/ 2147483647 h 21395"/>
              <a:gd name="T4" fmla="*/ 2147483647 w 14614"/>
              <a:gd name="T5" fmla="*/ 0 h 21395"/>
              <a:gd name="T6" fmla="*/ 0 60000 65536"/>
              <a:gd name="T7" fmla="*/ 0 60000 65536"/>
              <a:gd name="T8" fmla="*/ 0 60000 65536"/>
              <a:gd name="T9" fmla="*/ 0 w 14614"/>
              <a:gd name="T10" fmla="*/ 0 h 21395"/>
              <a:gd name="T11" fmla="*/ 14614 w 14614"/>
              <a:gd name="T12" fmla="*/ 21395 h 213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14" h="21395" fill="none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</a:path>
              <a:path w="14614" h="21395" stroke="0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  <a:lnTo>
                  <a:pt x="14614" y="0"/>
                </a:lnTo>
                <a:lnTo>
                  <a:pt x="11645" y="21395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Arc 26"/>
          <p:cNvSpPr>
            <a:spLocks/>
          </p:cNvSpPr>
          <p:nvPr/>
        </p:nvSpPr>
        <p:spPr bwMode="auto">
          <a:xfrm flipH="1">
            <a:off x="4100514" y="2292351"/>
            <a:ext cx="1970087" cy="631825"/>
          </a:xfrm>
          <a:custGeom>
            <a:avLst/>
            <a:gdLst>
              <a:gd name="T0" fmla="*/ 2147483647 w 16143"/>
              <a:gd name="T1" fmla="*/ 2147483647 h 21035"/>
              <a:gd name="T2" fmla="*/ 2147483647 w 16143"/>
              <a:gd name="T3" fmla="*/ 2147483647 h 21035"/>
              <a:gd name="T4" fmla="*/ 0 w 16143"/>
              <a:gd name="T5" fmla="*/ 0 h 21035"/>
              <a:gd name="T6" fmla="*/ 0 60000 65536"/>
              <a:gd name="T7" fmla="*/ 0 60000 65536"/>
              <a:gd name="T8" fmla="*/ 0 60000 65536"/>
              <a:gd name="T9" fmla="*/ 0 w 16143"/>
              <a:gd name="T10" fmla="*/ 0 h 21035"/>
              <a:gd name="T11" fmla="*/ 16143 w 16143"/>
              <a:gd name="T12" fmla="*/ 21035 h 21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lnTo>
                  <a:pt x="16143" y="1435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Arc 27"/>
          <p:cNvSpPr>
            <a:spLocks/>
          </p:cNvSpPr>
          <p:nvPr/>
        </p:nvSpPr>
        <p:spPr bwMode="auto">
          <a:xfrm flipH="1">
            <a:off x="5949951" y="1509714"/>
            <a:ext cx="1852613" cy="700087"/>
          </a:xfrm>
          <a:custGeom>
            <a:avLst/>
            <a:gdLst>
              <a:gd name="T0" fmla="*/ 0 w 15115"/>
              <a:gd name="T1" fmla="*/ 2147483647 h 21197"/>
              <a:gd name="T2" fmla="*/ 2147483647 w 15115"/>
              <a:gd name="T3" fmla="*/ 0 h 21197"/>
              <a:gd name="T4" fmla="*/ 2147483647 w 15115"/>
              <a:gd name="T5" fmla="*/ 2147483647 h 21197"/>
              <a:gd name="T6" fmla="*/ 0 60000 65536"/>
              <a:gd name="T7" fmla="*/ 0 60000 65536"/>
              <a:gd name="T8" fmla="*/ 0 60000 65536"/>
              <a:gd name="T9" fmla="*/ 0 w 15115"/>
              <a:gd name="T10" fmla="*/ 0 h 21197"/>
              <a:gd name="T11" fmla="*/ 15115 w 15115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lnTo>
                  <a:pt x="0" y="576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2" name="Arc 28"/>
          <p:cNvSpPr>
            <a:spLocks/>
          </p:cNvSpPr>
          <p:nvPr/>
        </p:nvSpPr>
        <p:spPr bwMode="auto">
          <a:xfrm>
            <a:off x="5962650" y="2236789"/>
            <a:ext cx="2019300" cy="847725"/>
          </a:xfrm>
          <a:custGeom>
            <a:avLst/>
            <a:gdLst>
              <a:gd name="T0" fmla="*/ 2147483647 w 15361"/>
              <a:gd name="T1" fmla="*/ 2147483647 h 21244"/>
              <a:gd name="T2" fmla="*/ 2147483647 w 15361"/>
              <a:gd name="T3" fmla="*/ 2147483647 h 21244"/>
              <a:gd name="T4" fmla="*/ 0 w 15361"/>
              <a:gd name="T5" fmla="*/ 0 h 21244"/>
              <a:gd name="T6" fmla="*/ 0 60000 65536"/>
              <a:gd name="T7" fmla="*/ 0 60000 65536"/>
              <a:gd name="T8" fmla="*/ 0 60000 65536"/>
              <a:gd name="T9" fmla="*/ 0 w 15361"/>
              <a:gd name="T10" fmla="*/ 0 h 21244"/>
              <a:gd name="T11" fmla="*/ 15361 w 15361"/>
              <a:gd name="T12" fmla="*/ 21244 h 21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1" h="21244" fill="none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</a:path>
              <a:path w="15361" h="21244" stroke="0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  <a:lnTo>
                  <a:pt x="0" y="0"/>
                </a:lnTo>
                <a:lnTo>
                  <a:pt x="15361" y="15185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3" name="Arc 29"/>
          <p:cNvSpPr>
            <a:spLocks/>
          </p:cNvSpPr>
          <p:nvPr/>
        </p:nvSpPr>
        <p:spPr bwMode="auto">
          <a:xfrm>
            <a:off x="3997326" y="2236789"/>
            <a:ext cx="1973263" cy="847725"/>
          </a:xfrm>
          <a:custGeom>
            <a:avLst/>
            <a:gdLst>
              <a:gd name="T0" fmla="*/ 2147483647 w 15013"/>
              <a:gd name="T1" fmla="*/ 2147483647 h 21246"/>
              <a:gd name="T2" fmla="*/ 0 w 15013"/>
              <a:gd name="T3" fmla="*/ 2147483647 h 21246"/>
              <a:gd name="T4" fmla="*/ 2147483647 w 15013"/>
              <a:gd name="T5" fmla="*/ 0 h 21246"/>
              <a:gd name="T6" fmla="*/ 0 60000 65536"/>
              <a:gd name="T7" fmla="*/ 0 60000 65536"/>
              <a:gd name="T8" fmla="*/ 0 60000 65536"/>
              <a:gd name="T9" fmla="*/ 0 w 15013"/>
              <a:gd name="T10" fmla="*/ 0 h 21246"/>
              <a:gd name="T11" fmla="*/ 15013 w 15013"/>
              <a:gd name="T12" fmla="*/ 21246 h 21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lnTo>
                  <a:pt x="11119" y="2124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4" name="Arc 30"/>
          <p:cNvSpPr>
            <a:spLocks/>
          </p:cNvSpPr>
          <p:nvPr/>
        </p:nvSpPr>
        <p:spPr bwMode="auto">
          <a:xfrm>
            <a:off x="3133725" y="186848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0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0" y="6052"/>
                  <a:pt x="711" y="2892"/>
                  <a:pt x="2082" y="0"/>
                </a:cubicBezTo>
                <a:lnTo>
                  <a:pt x="21600" y="9253"/>
                </a:lnTo>
                <a:lnTo>
                  <a:pt x="1688" y="17626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5" name="Arc 31"/>
          <p:cNvSpPr>
            <a:spLocks/>
          </p:cNvSpPr>
          <p:nvPr/>
        </p:nvSpPr>
        <p:spPr bwMode="auto">
          <a:xfrm>
            <a:off x="4032251" y="1384301"/>
            <a:ext cx="1939925" cy="860425"/>
          </a:xfrm>
          <a:custGeom>
            <a:avLst/>
            <a:gdLst>
              <a:gd name="T0" fmla="*/ 0 w 14768"/>
              <a:gd name="T1" fmla="*/ 2147483647 h 21256"/>
              <a:gd name="T2" fmla="*/ 2147483647 w 14768"/>
              <a:gd name="T3" fmla="*/ 0 h 21256"/>
              <a:gd name="T4" fmla="*/ 2147483647 w 14768"/>
              <a:gd name="T5" fmla="*/ 2147483647 h 21256"/>
              <a:gd name="T6" fmla="*/ 0 60000 65536"/>
              <a:gd name="T7" fmla="*/ 0 60000 65536"/>
              <a:gd name="T8" fmla="*/ 0 60000 65536"/>
              <a:gd name="T9" fmla="*/ 0 w 14768"/>
              <a:gd name="T10" fmla="*/ 0 h 21256"/>
              <a:gd name="T11" fmla="*/ 14768 w 14768"/>
              <a:gd name="T12" fmla="*/ 21256 h 21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lnTo>
                  <a:pt x="0" y="5493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Arc 32"/>
          <p:cNvSpPr>
            <a:spLocks/>
          </p:cNvSpPr>
          <p:nvPr/>
        </p:nvSpPr>
        <p:spPr bwMode="auto">
          <a:xfrm>
            <a:off x="5962650" y="1389064"/>
            <a:ext cx="1924050" cy="854075"/>
          </a:xfrm>
          <a:custGeom>
            <a:avLst/>
            <a:gdLst>
              <a:gd name="T0" fmla="*/ 2147483647 w 14647"/>
              <a:gd name="T1" fmla="*/ 0 h 21263"/>
              <a:gd name="T2" fmla="*/ 2147483647 w 14647"/>
              <a:gd name="T3" fmla="*/ 2147483647 h 21263"/>
              <a:gd name="T4" fmla="*/ 0 w 14647"/>
              <a:gd name="T5" fmla="*/ 2147483647 h 21263"/>
              <a:gd name="T6" fmla="*/ 0 60000 65536"/>
              <a:gd name="T7" fmla="*/ 0 60000 65536"/>
              <a:gd name="T8" fmla="*/ 0 60000 65536"/>
              <a:gd name="T9" fmla="*/ 0 w 14647"/>
              <a:gd name="T10" fmla="*/ 0 h 21263"/>
              <a:gd name="T11" fmla="*/ 14647 w 14647"/>
              <a:gd name="T12" fmla="*/ 21263 h 212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lnTo>
                  <a:pt x="3802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7" name="Arc 33"/>
          <p:cNvSpPr>
            <a:spLocks/>
          </p:cNvSpPr>
          <p:nvPr/>
        </p:nvSpPr>
        <p:spPr bwMode="auto">
          <a:xfrm>
            <a:off x="5962650" y="1854201"/>
            <a:ext cx="2838450" cy="715963"/>
          </a:xfrm>
          <a:custGeom>
            <a:avLst/>
            <a:gdLst>
              <a:gd name="T0" fmla="*/ 2147483647 w 21600"/>
              <a:gd name="T1" fmla="*/ 0 h 17979"/>
              <a:gd name="T2" fmla="*/ 2147483647 w 21600"/>
              <a:gd name="T3" fmla="*/ 2147483647 h 17979"/>
              <a:gd name="T4" fmla="*/ 0 w 21600"/>
              <a:gd name="T5" fmla="*/ 2147483647 h 17979"/>
              <a:gd name="T6" fmla="*/ 0 60000 65536"/>
              <a:gd name="T7" fmla="*/ 0 60000 65536"/>
              <a:gd name="T8" fmla="*/ 0 60000 65536"/>
              <a:gd name="T9" fmla="*/ 0 w 21600"/>
              <a:gd name="T10" fmla="*/ 0 h 17979"/>
              <a:gd name="T11" fmla="*/ 21600 w 21600"/>
              <a:gd name="T12" fmla="*/ 17979 h 179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lnTo>
                  <a:pt x="19360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8" name="Freeform 34"/>
          <p:cNvSpPr>
            <a:spLocks/>
          </p:cNvSpPr>
          <p:nvPr/>
        </p:nvSpPr>
        <p:spPr bwMode="auto">
          <a:xfrm>
            <a:off x="5464176" y="2924176"/>
            <a:ext cx="1014413" cy="157163"/>
          </a:xfrm>
          <a:custGeom>
            <a:avLst/>
            <a:gdLst>
              <a:gd name="T0" fmla="*/ 0 w 639"/>
              <a:gd name="T1" fmla="*/ 0 h 99"/>
              <a:gd name="T2" fmla="*/ 2147483647 w 639"/>
              <a:gd name="T3" fmla="*/ 2147483647 h 99"/>
              <a:gd name="T4" fmla="*/ 2147483647 w 639"/>
              <a:gd name="T5" fmla="*/ 2147483647 h 99"/>
              <a:gd name="T6" fmla="*/ 2147483647 w 639"/>
              <a:gd name="T7" fmla="*/ 2147483647 h 99"/>
              <a:gd name="T8" fmla="*/ 2147483647 w 639"/>
              <a:gd name="T9" fmla="*/ 2147483647 h 99"/>
              <a:gd name="T10" fmla="*/ 2147483647 w 639"/>
              <a:gd name="T11" fmla="*/ 2147483647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9"/>
              <a:gd name="T19" fmla="*/ 0 h 99"/>
              <a:gd name="T20" fmla="*/ 639 w 639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Freeform 35"/>
          <p:cNvSpPr>
            <a:spLocks/>
          </p:cNvSpPr>
          <p:nvPr/>
        </p:nvSpPr>
        <p:spPr bwMode="auto">
          <a:xfrm>
            <a:off x="5456239" y="2928939"/>
            <a:ext cx="1000125" cy="153987"/>
          </a:xfrm>
          <a:custGeom>
            <a:avLst/>
            <a:gdLst>
              <a:gd name="T0" fmla="*/ 0 w 630"/>
              <a:gd name="T1" fmla="*/ 2147483647 h 97"/>
              <a:gd name="T2" fmla="*/ 2147483647 w 630"/>
              <a:gd name="T3" fmla="*/ 2147483647 h 97"/>
              <a:gd name="T4" fmla="*/ 2147483647 w 630"/>
              <a:gd name="T5" fmla="*/ 2147483647 h 97"/>
              <a:gd name="T6" fmla="*/ 2147483647 w 630"/>
              <a:gd name="T7" fmla="*/ 2147483647 h 97"/>
              <a:gd name="T8" fmla="*/ 2147483647 w 630"/>
              <a:gd name="T9" fmla="*/ 2147483647 h 97"/>
              <a:gd name="T10" fmla="*/ 2147483647 w 630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7"/>
              <a:gd name="T20" fmla="*/ 630 w 630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0" name="Rectangle 36"/>
          <p:cNvSpPr>
            <a:spLocks noChangeArrowheads="1"/>
          </p:cNvSpPr>
          <p:nvPr/>
        </p:nvSpPr>
        <p:spPr bwMode="auto">
          <a:xfrm>
            <a:off x="5888038" y="2970214"/>
            <a:ext cx="150812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1" name="Arc 37"/>
          <p:cNvSpPr>
            <a:spLocks/>
          </p:cNvSpPr>
          <p:nvPr/>
        </p:nvSpPr>
        <p:spPr bwMode="auto">
          <a:xfrm>
            <a:off x="4946650" y="3059114"/>
            <a:ext cx="1017588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2" name="Arc 38"/>
          <p:cNvSpPr>
            <a:spLocks/>
          </p:cNvSpPr>
          <p:nvPr/>
        </p:nvSpPr>
        <p:spPr bwMode="auto">
          <a:xfrm flipH="1">
            <a:off x="5969000" y="3059114"/>
            <a:ext cx="1017588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3" name="Freeform 39"/>
          <p:cNvSpPr>
            <a:spLocks/>
          </p:cNvSpPr>
          <p:nvPr/>
        </p:nvSpPr>
        <p:spPr bwMode="auto">
          <a:xfrm>
            <a:off x="5459413" y="1384300"/>
            <a:ext cx="1009650" cy="127000"/>
          </a:xfrm>
          <a:custGeom>
            <a:avLst/>
            <a:gdLst>
              <a:gd name="T0" fmla="*/ 0 w 636"/>
              <a:gd name="T1" fmla="*/ 0 h 80"/>
              <a:gd name="T2" fmla="*/ 2147483647 w 636"/>
              <a:gd name="T3" fmla="*/ 2147483647 h 80"/>
              <a:gd name="T4" fmla="*/ 2147483647 w 636"/>
              <a:gd name="T5" fmla="*/ 2147483647 h 80"/>
              <a:gd name="T6" fmla="*/ 2147483647 w 636"/>
              <a:gd name="T7" fmla="*/ 2147483647 h 80"/>
              <a:gd name="T8" fmla="*/ 2147483647 w 636"/>
              <a:gd name="T9" fmla="*/ 2147483647 h 80"/>
              <a:gd name="T10" fmla="*/ 2147483647 w 636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6"/>
              <a:gd name="T19" fmla="*/ 0 h 80"/>
              <a:gd name="T20" fmla="*/ 636 w 636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4" name="Freeform 40"/>
          <p:cNvSpPr>
            <a:spLocks/>
          </p:cNvSpPr>
          <p:nvPr/>
        </p:nvSpPr>
        <p:spPr bwMode="auto">
          <a:xfrm>
            <a:off x="5456239" y="1381125"/>
            <a:ext cx="1012825" cy="127000"/>
          </a:xfrm>
          <a:custGeom>
            <a:avLst/>
            <a:gdLst>
              <a:gd name="T0" fmla="*/ 0 w 638"/>
              <a:gd name="T1" fmla="*/ 2147483647 h 80"/>
              <a:gd name="T2" fmla="*/ 2147483647 w 638"/>
              <a:gd name="T3" fmla="*/ 2147483647 h 80"/>
              <a:gd name="T4" fmla="*/ 2147483647 w 638"/>
              <a:gd name="T5" fmla="*/ 2147483647 h 80"/>
              <a:gd name="T6" fmla="*/ 2147483647 w 638"/>
              <a:gd name="T7" fmla="*/ 2147483647 h 80"/>
              <a:gd name="T8" fmla="*/ 2147483647 w 638"/>
              <a:gd name="T9" fmla="*/ 0 h 80"/>
              <a:gd name="T10" fmla="*/ 2147483647 w 638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0"/>
              <a:gd name="T20" fmla="*/ 638 w 638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5" name="Freeform 41"/>
          <p:cNvSpPr>
            <a:spLocks/>
          </p:cNvSpPr>
          <p:nvPr/>
        </p:nvSpPr>
        <p:spPr bwMode="auto">
          <a:xfrm>
            <a:off x="3357564" y="2574925"/>
            <a:ext cx="746125" cy="152400"/>
          </a:xfrm>
          <a:custGeom>
            <a:avLst/>
            <a:gdLst>
              <a:gd name="T0" fmla="*/ 0 w 470"/>
              <a:gd name="T1" fmla="*/ 0 h 96"/>
              <a:gd name="T2" fmla="*/ 2147483647 w 470"/>
              <a:gd name="T3" fmla="*/ 2147483647 h 96"/>
              <a:gd name="T4" fmla="*/ 2147483647 w 470"/>
              <a:gd name="T5" fmla="*/ 2147483647 h 96"/>
              <a:gd name="T6" fmla="*/ 2147483647 w 470"/>
              <a:gd name="T7" fmla="*/ 2147483647 h 96"/>
              <a:gd name="T8" fmla="*/ 2147483647 w 470"/>
              <a:gd name="T9" fmla="*/ 2147483647 h 96"/>
              <a:gd name="T10" fmla="*/ 2147483647 w 47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0"/>
              <a:gd name="T19" fmla="*/ 0 h 96"/>
              <a:gd name="T20" fmla="*/ 470 w 47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6" name="Freeform 42"/>
          <p:cNvSpPr>
            <a:spLocks/>
          </p:cNvSpPr>
          <p:nvPr/>
        </p:nvSpPr>
        <p:spPr bwMode="auto">
          <a:xfrm>
            <a:off x="3481389" y="2466975"/>
            <a:ext cx="523875" cy="393700"/>
          </a:xfrm>
          <a:custGeom>
            <a:avLst/>
            <a:gdLst>
              <a:gd name="T0" fmla="*/ 0 w 330"/>
              <a:gd name="T1" fmla="*/ 0 h 248"/>
              <a:gd name="T2" fmla="*/ 2147483647 w 330"/>
              <a:gd name="T3" fmla="*/ 2147483647 h 248"/>
              <a:gd name="T4" fmla="*/ 2147483647 w 330"/>
              <a:gd name="T5" fmla="*/ 2147483647 h 248"/>
              <a:gd name="T6" fmla="*/ 2147483647 w 330"/>
              <a:gd name="T7" fmla="*/ 2147483647 h 248"/>
              <a:gd name="T8" fmla="*/ 2147483647 w 330"/>
              <a:gd name="T9" fmla="*/ 2147483647 h 248"/>
              <a:gd name="T10" fmla="*/ 2147483647 w 330"/>
              <a:gd name="T11" fmla="*/ 2147483647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8"/>
              <a:gd name="T20" fmla="*/ 330 w 330"/>
              <a:gd name="T21" fmla="*/ 248 h 2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7" name="Rectangle 43"/>
          <p:cNvSpPr>
            <a:spLocks noChangeArrowheads="1"/>
          </p:cNvSpPr>
          <p:nvPr/>
        </p:nvSpPr>
        <p:spPr bwMode="auto">
          <a:xfrm rot="1511052">
            <a:off x="3624263" y="2622551"/>
            <a:ext cx="150812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8" name="Freeform 44"/>
          <p:cNvSpPr>
            <a:spLocks/>
          </p:cNvSpPr>
          <p:nvPr/>
        </p:nvSpPr>
        <p:spPr bwMode="auto">
          <a:xfrm>
            <a:off x="3405188" y="1701801"/>
            <a:ext cx="723900" cy="174625"/>
          </a:xfrm>
          <a:custGeom>
            <a:avLst/>
            <a:gdLst>
              <a:gd name="T0" fmla="*/ 0 w 456"/>
              <a:gd name="T1" fmla="*/ 2147483647 h 110"/>
              <a:gd name="T2" fmla="*/ 2147483647 w 456"/>
              <a:gd name="T3" fmla="*/ 2147483647 h 110"/>
              <a:gd name="T4" fmla="*/ 2147483647 w 456"/>
              <a:gd name="T5" fmla="*/ 2147483647 h 110"/>
              <a:gd name="T6" fmla="*/ 2147483647 w 456"/>
              <a:gd name="T7" fmla="*/ 2147483647 h 110"/>
              <a:gd name="T8" fmla="*/ 2147483647 w 456"/>
              <a:gd name="T9" fmla="*/ 2147483647 h 110"/>
              <a:gd name="T10" fmla="*/ 2147483647 w 456"/>
              <a:gd name="T11" fmla="*/ 0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6"/>
              <a:gd name="T19" fmla="*/ 0 h 110"/>
              <a:gd name="T20" fmla="*/ 456 w 456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9" name="Freeform 45"/>
          <p:cNvSpPr>
            <a:spLocks/>
          </p:cNvSpPr>
          <p:nvPr/>
        </p:nvSpPr>
        <p:spPr bwMode="auto">
          <a:xfrm>
            <a:off x="3525839" y="1603375"/>
            <a:ext cx="511175" cy="323850"/>
          </a:xfrm>
          <a:custGeom>
            <a:avLst/>
            <a:gdLst>
              <a:gd name="T0" fmla="*/ 0 w 322"/>
              <a:gd name="T1" fmla="*/ 2147483647 h 204"/>
              <a:gd name="T2" fmla="*/ 2147483647 w 322"/>
              <a:gd name="T3" fmla="*/ 2147483647 h 204"/>
              <a:gd name="T4" fmla="*/ 2147483647 w 322"/>
              <a:gd name="T5" fmla="*/ 2147483647 h 204"/>
              <a:gd name="T6" fmla="*/ 2147483647 w 322"/>
              <a:gd name="T7" fmla="*/ 2147483647 h 204"/>
              <a:gd name="T8" fmla="*/ 2147483647 w 322"/>
              <a:gd name="T9" fmla="*/ 2147483647 h 204"/>
              <a:gd name="T10" fmla="*/ 2147483647 w 322"/>
              <a:gd name="T11" fmla="*/ 0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4"/>
              <a:gd name="T20" fmla="*/ 322 w 322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0" name="Rectangle 46"/>
          <p:cNvSpPr>
            <a:spLocks noChangeArrowheads="1"/>
          </p:cNvSpPr>
          <p:nvPr/>
        </p:nvSpPr>
        <p:spPr bwMode="auto">
          <a:xfrm rot="-1277282">
            <a:off x="3684588" y="1704976"/>
            <a:ext cx="150812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1" name="Freeform 47"/>
          <p:cNvSpPr>
            <a:spLocks/>
          </p:cNvSpPr>
          <p:nvPr/>
        </p:nvSpPr>
        <p:spPr bwMode="auto">
          <a:xfrm>
            <a:off x="7888288" y="1604964"/>
            <a:ext cx="501650" cy="312737"/>
          </a:xfrm>
          <a:custGeom>
            <a:avLst/>
            <a:gdLst>
              <a:gd name="T0" fmla="*/ 0 w 316"/>
              <a:gd name="T1" fmla="*/ 0 h 197"/>
              <a:gd name="T2" fmla="*/ 2147483647 w 316"/>
              <a:gd name="T3" fmla="*/ 2147483647 h 197"/>
              <a:gd name="T4" fmla="*/ 2147483647 w 316"/>
              <a:gd name="T5" fmla="*/ 2147483647 h 197"/>
              <a:gd name="T6" fmla="*/ 2147483647 w 316"/>
              <a:gd name="T7" fmla="*/ 2147483647 h 197"/>
              <a:gd name="T8" fmla="*/ 2147483647 w 316"/>
              <a:gd name="T9" fmla="*/ 2147483647 h 197"/>
              <a:gd name="T10" fmla="*/ 2147483647 w 316"/>
              <a:gd name="T11" fmla="*/ 2147483647 h 1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"/>
              <a:gd name="T19" fmla="*/ 0 h 197"/>
              <a:gd name="T20" fmla="*/ 316 w 316"/>
              <a:gd name="T21" fmla="*/ 197 h 1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2" name="Freeform 48"/>
          <p:cNvSpPr>
            <a:spLocks/>
          </p:cNvSpPr>
          <p:nvPr/>
        </p:nvSpPr>
        <p:spPr bwMode="auto">
          <a:xfrm>
            <a:off x="7869238" y="2570163"/>
            <a:ext cx="711200" cy="158750"/>
          </a:xfrm>
          <a:custGeom>
            <a:avLst/>
            <a:gdLst>
              <a:gd name="T0" fmla="*/ 0 w 448"/>
              <a:gd name="T1" fmla="*/ 2147483647 h 99"/>
              <a:gd name="T2" fmla="*/ 2147483647 w 448"/>
              <a:gd name="T3" fmla="*/ 2147483647 h 99"/>
              <a:gd name="T4" fmla="*/ 2147483647 w 448"/>
              <a:gd name="T5" fmla="*/ 2147483647 h 99"/>
              <a:gd name="T6" fmla="*/ 2147483647 w 448"/>
              <a:gd name="T7" fmla="*/ 2147483647 h 99"/>
              <a:gd name="T8" fmla="*/ 2147483647 w 448"/>
              <a:gd name="T9" fmla="*/ 2147483647 h 99"/>
              <a:gd name="T10" fmla="*/ 2147483647 w 448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99"/>
              <a:gd name="T20" fmla="*/ 448 w 448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3" name="Freeform 49"/>
          <p:cNvSpPr>
            <a:spLocks/>
          </p:cNvSpPr>
          <p:nvPr/>
        </p:nvSpPr>
        <p:spPr bwMode="auto">
          <a:xfrm>
            <a:off x="7797800" y="1698625"/>
            <a:ext cx="712788" cy="160338"/>
          </a:xfrm>
          <a:custGeom>
            <a:avLst/>
            <a:gdLst>
              <a:gd name="T0" fmla="*/ 0 w 450"/>
              <a:gd name="T1" fmla="*/ 0 h 96"/>
              <a:gd name="T2" fmla="*/ 2147483647 w 450"/>
              <a:gd name="T3" fmla="*/ 2147483647 h 96"/>
              <a:gd name="T4" fmla="*/ 2147483647 w 450"/>
              <a:gd name="T5" fmla="*/ 0 h 96"/>
              <a:gd name="T6" fmla="*/ 2147483647 w 450"/>
              <a:gd name="T7" fmla="*/ 2147483647 h 96"/>
              <a:gd name="T8" fmla="*/ 2147483647 w 450"/>
              <a:gd name="T9" fmla="*/ 2147483647 h 96"/>
              <a:gd name="T10" fmla="*/ 2147483647 w 45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0"/>
              <a:gd name="T19" fmla="*/ 0 h 96"/>
              <a:gd name="T20" fmla="*/ 450 w 45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4" name="Rectangle 50"/>
          <p:cNvSpPr>
            <a:spLocks noChangeArrowheads="1"/>
          </p:cNvSpPr>
          <p:nvPr/>
        </p:nvSpPr>
        <p:spPr bwMode="auto">
          <a:xfrm rot="1511052">
            <a:off x="8096251" y="1703389"/>
            <a:ext cx="150813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5" name="Oval 51"/>
          <p:cNvSpPr>
            <a:spLocks noChangeArrowheads="1"/>
          </p:cNvSpPr>
          <p:nvPr/>
        </p:nvSpPr>
        <p:spPr bwMode="auto">
          <a:xfrm rot="93880">
            <a:off x="6172200" y="3013075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6" name="AutoShape 52"/>
          <p:cNvSpPr>
            <a:spLocks noChangeArrowheads="1"/>
          </p:cNvSpPr>
          <p:nvPr/>
        </p:nvSpPr>
        <p:spPr bwMode="auto">
          <a:xfrm rot="245893">
            <a:off x="6229351" y="3030539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7" name="Oval 53"/>
          <p:cNvSpPr>
            <a:spLocks noChangeArrowheads="1"/>
          </p:cNvSpPr>
          <p:nvPr/>
        </p:nvSpPr>
        <p:spPr bwMode="auto">
          <a:xfrm rot="-205518">
            <a:off x="6164263" y="2871788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8" name="AutoShape 54"/>
          <p:cNvSpPr>
            <a:spLocks noChangeArrowheads="1"/>
          </p:cNvSpPr>
          <p:nvPr/>
        </p:nvSpPr>
        <p:spPr bwMode="auto">
          <a:xfrm rot="-53504">
            <a:off x="6221413" y="2882901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9" name="Oval 55"/>
          <p:cNvSpPr>
            <a:spLocks noChangeArrowheads="1"/>
          </p:cNvSpPr>
          <p:nvPr/>
        </p:nvSpPr>
        <p:spPr bwMode="auto">
          <a:xfrm rot="-205518">
            <a:off x="5514975" y="3009900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0" name="AutoShape 56"/>
          <p:cNvSpPr>
            <a:spLocks noChangeArrowheads="1"/>
          </p:cNvSpPr>
          <p:nvPr/>
        </p:nvSpPr>
        <p:spPr bwMode="auto">
          <a:xfrm rot="-53504">
            <a:off x="5572126" y="3021014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1" name="Oval 57"/>
          <p:cNvSpPr>
            <a:spLocks noChangeArrowheads="1"/>
          </p:cNvSpPr>
          <p:nvPr/>
        </p:nvSpPr>
        <p:spPr bwMode="auto">
          <a:xfrm rot="93880">
            <a:off x="5508625" y="2868613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2" name="AutoShape 58"/>
          <p:cNvSpPr>
            <a:spLocks noChangeArrowheads="1"/>
          </p:cNvSpPr>
          <p:nvPr/>
        </p:nvSpPr>
        <p:spPr bwMode="auto">
          <a:xfrm rot="245893">
            <a:off x="5565776" y="2886076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3" name="Oval 59"/>
          <p:cNvSpPr>
            <a:spLocks noChangeArrowheads="1"/>
          </p:cNvSpPr>
          <p:nvPr/>
        </p:nvSpPr>
        <p:spPr bwMode="auto">
          <a:xfrm rot="814006">
            <a:off x="3932238" y="2654300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4" name="AutoShape 60"/>
          <p:cNvSpPr>
            <a:spLocks noChangeArrowheads="1"/>
          </p:cNvSpPr>
          <p:nvPr/>
        </p:nvSpPr>
        <p:spPr bwMode="auto">
          <a:xfrm rot="966021">
            <a:off x="3987801" y="2673351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5" name="Oval 61"/>
          <p:cNvSpPr>
            <a:spLocks noChangeArrowheads="1"/>
          </p:cNvSpPr>
          <p:nvPr/>
        </p:nvSpPr>
        <p:spPr bwMode="auto">
          <a:xfrm rot="1050912">
            <a:off x="3817938" y="2771775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6" name="AutoShape 62"/>
          <p:cNvSpPr>
            <a:spLocks noChangeArrowheads="1"/>
          </p:cNvSpPr>
          <p:nvPr/>
        </p:nvSpPr>
        <p:spPr bwMode="auto">
          <a:xfrm rot="1202926">
            <a:off x="3876676" y="2786064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7" name="Oval 63"/>
          <p:cNvSpPr>
            <a:spLocks noChangeArrowheads="1"/>
          </p:cNvSpPr>
          <p:nvPr/>
        </p:nvSpPr>
        <p:spPr bwMode="auto">
          <a:xfrm rot="1911330">
            <a:off x="3368675" y="2397125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8" name="AutoShape 64"/>
          <p:cNvSpPr>
            <a:spLocks noChangeArrowheads="1"/>
          </p:cNvSpPr>
          <p:nvPr/>
        </p:nvSpPr>
        <p:spPr bwMode="auto">
          <a:xfrm rot="2063342">
            <a:off x="3427413" y="2414589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9" name="Oval 65"/>
          <p:cNvSpPr>
            <a:spLocks noChangeArrowheads="1"/>
          </p:cNvSpPr>
          <p:nvPr/>
        </p:nvSpPr>
        <p:spPr bwMode="auto">
          <a:xfrm rot="1594986">
            <a:off x="3268663" y="2508250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0" name="AutoShape 66"/>
          <p:cNvSpPr>
            <a:spLocks noChangeArrowheads="1"/>
          </p:cNvSpPr>
          <p:nvPr/>
        </p:nvSpPr>
        <p:spPr bwMode="auto">
          <a:xfrm rot="1746998">
            <a:off x="3324226" y="2528889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1" name="Oval 67"/>
          <p:cNvSpPr>
            <a:spLocks noChangeArrowheads="1"/>
          </p:cNvSpPr>
          <p:nvPr/>
        </p:nvSpPr>
        <p:spPr bwMode="auto">
          <a:xfrm rot="-2650724">
            <a:off x="3154363" y="1909763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2" name="AutoShape 68"/>
          <p:cNvSpPr>
            <a:spLocks noChangeArrowheads="1"/>
          </p:cNvSpPr>
          <p:nvPr/>
        </p:nvSpPr>
        <p:spPr bwMode="auto">
          <a:xfrm rot="-2498712">
            <a:off x="3208338" y="1919289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3" name="Oval 69"/>
          <p:cNvSpPr>
            <a:spLocks noChangeArrowheads="1"/>
          </p:cNvSpPr>
          <p:nvPr/>
        </p:nvSpPr>
        <p:spPr bwMode="auto">
          <a:xfrm rot="-2719334">
            <a:off x="3306763" y="1957388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4" name="AutoShape 70"/>
          <p:cNvSpPr>
            <a:spLocks noChangeArrowheads="1"/>
          </p:cNvSpPr>
          <p:nvPr/>
        </p:nvSpPr>
        <p:spPr bwMode="auto">
          <a:xfrm rot="-2567322">
            <a:off x="3355976" y="1963739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5" name="Oval 71"/>
          <p:cNvSpPr>
            <a:spLocks noChangeArrowheads="1"/>
          </p:cNvSpPr>
          <p:nvPr/>
        </p:nvSpPr>
        <p:spPr bwMode="auto">
          <a:xfrm rot="-2875454">
            <a:off x="8578850" y="2392363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6" name="AutoShape 72"/>
          <p:cNvSpPr>
            <a:spLocks noChangeArrowheads="1"/>
          </p:cNvSpPr>
          <p:nvPr/>
        </p:nvSpPr>
        <p:spPr bwMode="auto">
          <a:xfrm rot="-2723441">
            <a:off x="8628063" y="2397126"/>
            <a:ext cx="133350" cy="92075"/>
          </a:xfrm>
          <a:prstGeom prst="curvedDownArrow">
            <a:avLst>
              <a:gd name="adj1" fmla="val 28966"/>
              <a:gd name="adj2" fmla="val 5793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7" name="Oval 73"/>
          <p:cNvSpPr>
            <a:spLocks noChangeArrowheads="1"/>
          </p:cNvSpPr>
          <p:nvPr/>
        </p:nvSpPr>
        <p:spPr bwMode="auto">
          <a:xfrm rot="-2682010">
            <a:off x="8383588" y="2333625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8" name="AutoShape 74"/>
          <p:cNvSpPr>
            <a:spLocks noChangeArrowheads="1"/>
          </p:cNvSpPr>
          <p:nvPr/>
        </p:nvSpPr>
        <p:spPr bwMode="auto">
          <a:xfrm rot="-2529997">
            <a:off x="8437563" y="2343151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9" name="Freeform 75"/>
          <p:cNvSpPr>
            <a:spLocks/>
          </p:cNvSpPr>
          <p:nvPr/>
        </p:nvSpPr>
        <p:spPr bwMode="auto">
          <a:xfrm>
            <a:off x="4227514" y="4033839"/>
            <a:ext cx="280987" cy="141287"/>
          </a:xfrm>
          <a:custGeom>
            <a:avLst/>
            <a:gdLst>
              <a:gd name="T0" fmla="*/ 2147483647 w 177"/>
              <a:gd name="T1" fmla="*/ 0 h 89"/>
              <a:gd name="T2" fmla="*/ 2147483647 w 177"/>
              <a:gd name="T3" fmla="*/ 2147483647 h 89"/>
              <a:gd name="T4" fmla="*/ 2147483647 w 177"/>
              <a:gd name="T5" fmla="*/ 2147483647 h 89"/>
              <a:gd name="T6" fmla="*/ 0 w 177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77"/>
              <a:gd name="T13" fmla="*/ 0 h 89"/>
              <a:gd name="T14" fmla="*/ 177 w 177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" h="89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0" name="Line 76"/>
          <p:cNvSpPr>
            <a:spLocks noChangeShapeType="1"/>
          </p:cNvSpPr>
          <p:nvPr/>
        </p:nvSpPr>
        <p:spPr bwMode="auto">
          <a:xfrm>
            <a:off x="3414714" y="3810000"/>
            <a:ext cx="200025" cy="63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1" name="Freeform 77"/>
          <p:cNvSpPr>
            <a:spLocks/>
          </p:cNvSpPr>
          <p:nvPr/>
        </p:nvSpPr>
        <p:spPr bwMode="auto">
          <a:xfrm>
            <a:off x="3359151" y="3851276"/>
            <a:ext cx="163513" cy="144463"/>
          </a:xfrm>
          <a:custGeom>
            <a:avLst/>
            <a:gdLst>
              <a:gd name="T0" fmla="*/ 0 w 103"/>
              <a:gd name="T1" fmla="*/ 2147483647 h 91"/>
              <a:gd name="T2" fmla="*/ 2147483647 w 103"/>
              <a:gd name="T3" fmla="*/ 2147483647 h 91"/>
              <a:gd name="T4" fmla="*/ 2147483647 w 103"/>
              <a:gd name="T5" fmla="*/ 0 h 91"/>
              <a:gd name="T6" fmla="*/ 0 60000 65536"/>
              <a:gd name="T7" fmla="*/ 0 60000 65536"/>
              <a:gd name="T8" fmla="*/ 0 60000 65536"/>
              <a:gd name="T9" fmla="*/ 0 w 103"/>
              <a:gd name="T10" fmla="*/ 0 h 91"/>
              <a:gd name="T11" fmla="*/ 103 w 103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" h="91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2" name="Freeform 78"/>
          <p:cNvSpPr>
            <a:spLocks/>
          </p:cNvSpPr>
          <p:nvPr/>
        </p:nvSpPr>
        <p:spPr bwMode="auto">
          <a:xfrm>
            <a:off x="4779963" y="3990975"/>
            <a:ext cx="80962" cy="266700"/>
          </a:xfrm>
          <a:custGeom>
            <a:avLst/>
            <a:gdLst>
              <a:gd name="T0" fmla="*/ 2147483647 w 54"/>
              <a:gd name="T1" fmla="*/ 0 h 168"/>
              <a:gd name="T2" fmla="*/ 2147483647 w 54"/>
              <a:gd name="T3" fmla="*/ 2147483647 h 168"/>
              <a:gd name="T4" fmla="*/ 0 w 54"/>
              <a:gd name="T5" fmla="*/ 2147483647 h 168"/>
              <a:gd name="T6" fmla="*/ 0 60000 65536"/>
              <a:gd name="T7" fmla="*/ 0 60000 65536"/>
              <a:gd name="T8" fmla="*/ 0 60000 65536"/>
              <a:gd name="T9" fmla="*/ 0 w 54"/>
              <a:gd name="T10" fmla="*/ 0 h 168"/>
              <a:gd name="T11" fmla="*/ 54 w 54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3" name="Oval 79"/>
          <p:cNvSpPr>
            <a:spLocks noChangeArrowheads="1"/>
          </p:cNvSpPr>
          <p:nvPr/>
        </p:nvSpPr>
        <p:spPr bwMode="auto">
          <a:xfrm>
            <a:off x="4508501" y="3967163"/>
            <a:ext cx="322263" cy="1714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4" name="Freeform 80"/>
          <p:cNvSpPr>
            <a:spLocks/>
          </p:cNvSpPr>
          <p:nvPr/>
        </p:nvSpPr>
        <p:spPr bwMode="auto">
          <a:xfrm>
            <a:off x="5965826" y="3538539"/>
            <a:ext cx="385763" cy="600075"/>
          </a:xfrm>
          <a:custGeom>
            <a:avLst/>
            <a:gdLst>
              <a:gd name="T0" fmla="*/ 2147483647 w 243"/>
              <a:gd name="T1" fmla="*/ 2147483647 h 378"/>
              <a:gd name="T2" fmla="*/ 2147483647 w 243"/>
              <a:gd name="T3" fmla="*/ 2147483647 h 378"/>
              <a:gd name="T4" fmla="*/ 2147483647 w 243"/>
              <a:gd name="T5" fmla="*/ 2147483647 h 378"/>
              <a:gd name="T6" fmla="*/ 0 w 243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243"/>
              <a:gd name="T13" fmla="*/ 0 h 378"/>
              <a:gd name="T14" fmla="*/ 243 w 243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5" name="Rectangle 81"/>
          <p:cNvSpPr>
            <a:spLocks noChangeArrowheads="1"/>
          </p:cNvSpPr>
          <p:nvPr/>
        </p:nvSpPr>
        <p:spPr bwMode="auto">
          <a:xfrm rot="1147844">
            <a:off x="3182939" y="3875089"/>
            <a:ext cx="180975" cy="109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6" name="Rectangle 82"/>
          <p:cNvSpPr>
            <a:spLocks noChangeArrowheads="1"/>
          </p:cNvSpPr>
          <p:nvPr/>
        </p:nvSpPr>
        <p:spPr bwMode="auto">
          <a:xfrm rot="1147844">
            <a:off x="3236914" y="3725864"/>
            <a:ext cx="180975" cy="109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7" name="Rectangle 83"/>
          <p:cNvSpPr>
            <a:spLocks noChangeArrowheads="1"/>
          </p:cNvSpPr>
          <p:nvPr/>
        </p:nvSpPr>
        <p:spPr bwMode="auto">
          <a:xfrm rot="1147844">
            <a:off x="3594100" y="3933825"/>
            <a:ext cx="679450" cy="109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8" name="Rectangle 84"/>
          <p:cNvSpPr>
            <a:spLocks noChangeArrowheads="1"/>
          </p:cNvSpPr>
          <p:nvPr/>
        </p:nvSpPr>
        <p:spPr bwMode="auto">
          <a:xfrm>
            <a:off x="2667000" y="4184650"/>
            <a:ext cx="11573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Pol. H</a:t>
            </a:r>
            <a:r>
              <a:rPr lang="en-US" baseline="30000" dirty="0"/>
              <a:t>-</a:t>
            </a:r>
            <a:r>
              <a:rPr lang="en-US" sz="1400" dirty="0"/>
              <a:t> Source</a:t>
            </a:r>
          </a:p>
        </p:txBody>
      </p:sp>
      <p:sp>
        <p:nvSpPr>
          <p:cNvPr id="13399" name="Text Box 85"/>
          <p:cNvSpPr txBox="1">
            <a:spLocks noChangeArrowheads="1"/>
          </p:cNvSpPr>
          <p:nvPr/>
        </p:nvSpPr>
        <p:spPr bwMode="auto">
          <a:xfrm>
            <a:off x="3051176" y="2895600"/>
            <a:ext cx="2073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/>
              <a:t>Spin Rotators</a:t>
            </a:r>
          </a:p>
          <a:p>
            <a:r>
              <a:rPr lang="en-US" sz="1400" b="0"/>
              <a:t>(longitudinal polarization)</a:t>
            </a:r>
          </a:p>
        </p:txBody>
      </p:sp>
      <p:sp>
        <p:nvSpPr>
          <p:cNvPr id="13400" name="Text Box 86"/>
          <p:cNvSpPr txBox="1">
            <a:spLocks noChangeArrowheads="1"/>
          </p:cNvSpPr>
          <p:nvPr/>
        </p:nvSpPr>
        <p:spPr bwMode="auto">
          <a:xfrm>
            <a:off x="6477000" y="2038351"/>
            <a:ext cx="1492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Siberian Snakes</a:t>
            </a:r>
          </a:p>
        </p:txBody>
      </p:sp>
      <p:sp>
        <p:nvSpPr>
          <p:cNvPr id="13401" name="Line 87"/>
          <p:cNvSpPr>
            <a:spLocks noChangeShapeType="1"/>
          </p:cNvSpPr>
          <p:nvPr/>
        </p:nvSpPr>
        <p:spPr bwMode="auto">
          <a:xfrm flipH="1" flipV="1">
            <a:off x="3455989" y="2705100"/>
            <a:ext cx="85725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2" name="Line 88"/>
          <p:cNvSpPr>
            <a:spLocks noChangeShapeType="1"/>
          </p:cNvSpPr>
          <p:nvPr/>
        </p:nvSpPr>
        <p:spPr bwMode="auto">
          <a:xfrm flipV="1">
            <a:off x="3694113" y="2895600"/>
            <a:ext cx="1143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3" name="Line 89"/>
          <p:cNvSpPr>
            <a:spLocks noChangeShapeType="1"/>
          </p:cNvSpPr>
          <p:nvPr/>
        </p:nvSpPr>
        <p:spPr bwMode="auto">
          <a:xfrm>
            <a:off x="3276600" y="16764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4" name="Oval 90"/>
          <p:cNvSpPr>
            <a:spLocks noChangeArrowheads="1"/>
          </p:cNvSpPr>
          <p:nvPr/>
        </p:nvSpPr>
        <p:spPr bwMode="auto">
          <a:xfrm rot="2676702">
            <a:off x="6261100" y="4471988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05" name="Line 91"/>
          <p:cNvSpPr>
            <a:spLocks noChangeAspect="1" noChangeShapeType="1"/>
          </p:cNvSpPr>
          <p:nvPr/>
        </p:nvSpPr>
        <p:spPr bwMode="auto">
          <a:xfrm rot="2676702">
            <a:off x="6357938" y="448786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6" name="Line 92"/>
          <p:cNvSpPr>
            <a:spLocks noChangeAspect="1" noChangeShapeType="1"/>
          </p:cNvSpPr>
          <p:nvPr/>
        </p:nvSpPr>
        <p:spPr bwMode="auto">
          <a:xfrm rot="2676702">
            <a:off x="6397626" y="4486276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7" name="Line 93"/>
          <p:cNvSpPr>
            <a:spLocks noChangeAspect="1" noChangeShapeType="1"/>
          </p:cNvSpPr>
          <p:nvPr/>
        </p:nvSpPr>
        <p:spPr bwMode="auto">
          <a:xfrm rot="-2723298">
            <a:off x="6292851" y="4416426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8" name="Line 94"/>
          <p:cNvSpPr>
            <a:spLocks noChangeAspect="1" noChangeShapeType="1"/>
          </p:cNvSpPr>
          <p:nvPr/>
        </p:nvSpPr>
        <p:spPr bwMode="auto">
          <a:xfrm rot="-2723298">
            <a:off x="6292851" y="4376738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9" name="Oval 95"/>
          <p:cNvSpPr>
            <a:spLocks noChangeArrowheads="1"/>
          </p:cNvSpPr>
          <p:nvPr/>
        </p:nvSpPr>
        <p:spPr bwMode="auto">
          <a:xfrm rot="6499683">
            <a:off x="4572000" y="4187825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0" name="Line 96"/>
          <p:cNvSpPr>
            <a:spLocks noChangeAspect="1" noChangeShapeType="1"/>
          </p:cNvSpPr>
          <p:nvPr/>
        </p:nvSpPr>
        <p:spPr bwMode="auto">
          <a:xfrm rot="6499683">
            <a:off x="4627563" y="4273551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1" name="Line 97"/>
          <p:cNvSpPr>
            <a:spLocks noChangeAspect="1" noChangeShapeType="1"/>
          </p:cNvSpPr>
          <p:nvPr/>
        </p:nvSpPr>
        <p:spPr bwMode="auto">
          <a:xfrm rot="6499683">
            <a:off x="4646613" y="431006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2" name="Line 98"/>
          <p:cNvSpPr>
            <a:spLocks noChangeAspect="1" noChangeShapeType="1"/>
          </p:cNvSpPr>
          <p:nvPr/>
        </p:nvSpPr>
        <p:spPr bwMode="auto">
          <a:xfrm rot="1099684">
            <a:off x="4662488" y="4184651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3" name="Line 99"/>
          <p:cNvSpPr>
            <a:spLocks noChangeAspect="1" noChangeShapeType="1"/>
          </p:cNvSpPr>
          <p:nvPr/>
        </p:nvSpPr>
        <p:spPr bwMode="auto">
          <a:xfrm rot="1099684">
            <a:off x="4699001" y="416718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" name="Oval 100"/>
          <p:cNvSpPr>
            <a:spLocks noChangeArrowheads="1"/>
          </p:cNvSpPr>
          <p:nvPr/>
        </p:nvSpPr>
        <p:spPr bwMode="auto">
          <a:xfrm rot="5400000">
            <a:off x="6257925" y="1458913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5" name="Line 101"/>
          <p:cNvSpPr>
            <a:spLocks noChangeAspect="1" noChangeShapeType="1"/>
          </p:cNvSpPr>
          <p:nvPr/>
        </p:nvSpPr>
        <p:spPr bwMode="auto">
          <a:xfrm rot="5400000">
            <a:off x="6334126" y="1530351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6" name="Line 102"/>
          <p:cNvSpPr>
            <a:spLocks noChangeAspect="1" noChangeShapeType="1"/>
          </p:cNvSpPr>
          <p:nvPr/>
        </p:nvSpPr>
        <p:spPr bwMode="auto">
          <a:xfrm rot="5400000">
            <a:off x="6362701" y="1558926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7" name="Line 103"/>
          <p:cNvSpPr>
            <a:spLocks noChangeAspect="1" noChangeShapeType="1"/>
          </p:cNvSpPr>
          <p:nvPr/>
        </p:nvSpPr>
        <p:spPr bwMode="auto">
          <a:xfrm>
            <a:off x="6338888" y="1435101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8" name="Line 104"/>
          <p:cNvSpPr>
            <a:spLocks noChangeAspect="1" noChangeShapeType="1"/>
          </p:cNvSpPr>
          <p:nvPr/>
        </p:nvSpPr>
        <p:spPr bwMode="auto">
          <a:xfrm>
            <a:off x="6367463" y="1406526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9" name="Oval 105"/>
          <p:cNvSpPr>
            <a:spLocks noChangeArrowheads="1"/>
          </p:cNvSpPr>
          <p:nvPr/>
        </p:nvSpPr>
        <p:spPr bwMode="auto">
          <a:xfrm rot="-5400000">
            <a:off x="6235700" y="1346200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0" name="Line 106"/>
          <p:cNvSpPr>
            <a:spLocks noChangeAspect="1" noChangeShapeType="1"/>
          </p:cNvSpPr>
          <p:nvPr/>
        </p:nvSpPr>
        <p:spPr bwMode="auto">
          <a:xfrm rot="-5400000">
            <a:off x="6197601" y="1312863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1" name="Line 107"/>
          <p:cNvSpPr>
            <a:spLocks noChangeAspect="1" noChangeShapeType="1"/>
          </p:cNvSpPr>
          <p:nvPr/>
        </p:nvSpPr>
        <p:spPr bwMode="auto">
          <a:xfrm rot="-5400000">
            <a:off x="6169026" y="1284288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2" name="Line 108"/>
          <p:cNvSpPr>
            <a:spLocks noChangeAspect="1" noChangeShapeType="1"/>
          </p:cNvSpPr>
          <p:nvPr/>
        </p:nvSpPr>
        <p:spPr bwMode="auto">
          <a:xfrm rot="10800000">
            <a:off x="6192838" y="140811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3" name="Line 109"/>
          <p:cNvSpPr>
            <a:spLocks noChangeAspect="1" noChangeShapeType="1"/>
          </p:cNvSpPr>
          <p:nvPr/>
        </p:nvSpPr>
        <p:spPr bwMode="auto">
          <a:xfrm rot="10800000">
            <a:off x="6164263" y="143668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" name="Rectangle 110"/>
          <p:cNvSpPr>
            <a:spLocks noChangeArrowheads="1"/>
          </p:cNvSpPr>
          <p:nvPr/>
        </p:nvSpPr>
        <p:spPr bwMode="auto">
          <a:xfrm>
            <a:off x="3962401" y="5257800"/>
            <a:ext cx="16815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200 MeV Polarimeter</a:t>
            </a:r>
          </a:p>
        </p:txBody>
      </p:sp>
      <p:sp>
        <p:nvSpPr>
          <p:cNvPr id="13425" name="Rectangle 111"/>
          <p:cNvSpPr>
            <a:spLocks noChangeArrowheads="1"/>
          </p:cNvSpPr>
          <p:nvPr/>
        </p:nvSpPr>
        <p:spPr bwMode="auto">
          <a:xfrm>
            <a:off x="6727825" y="4270375"/>
            <a:ext cx="12134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Int. Polarimeter</a:t>
            </a:r>
          </a:p>
        </p:txBody>
      </p:sp>
      <p:sp>
        <p:nvSpPr>
          <p:cNvPr id="13426" name="Line 112"/>
          <p:cNvSpPr>
            <a:spLocks noChangeShapeType="1"/>
          </p:cNvSpPr>
          <p:nvPr/>
        </p:nvSpPr>
        <p:spPr bwMode="auto">
          <a:xfrm flipH="1">
            <a:off x="6440488" y="4408489"/>
            <a:ext cx="220662" cy="5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7" name="Line 113"/>
          <p:cNvSpPr>
            <a:spLocks noChangeShapeType="1"/>
          </p:cNvSpPr>
          <p:nvPr/>
        </p:nvSpPr>
        <p:spPr bwMode="auto">
          <a:xfrm flipV="1">
            <a:off x="4191001" y="4267199"/>
            <a:ext cx="346075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8" name="Rectangle 114"/>
          <p:cNvSpPr>
            <a:spLocks noChangeArrowheads="1"/>
          </p:cNvSpPr>
          <p:nvPr/>
        </p:nvSpPr>
        <p:spPr bwMode="auto">
          <a:xfrm>
            <a:off x="6675438" y="995363"/>
            <a:ext cx="12840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pC Polarimeters</a:t>
            </a:r>
          </a:p>
        </p:txBody>
      </p:sp>
      <p:sp>
        <p:nvSpPr>
          <p:cNvPr id="13429" name="Line 115"/>
          <p:cNvSpPr>
            <a:spLocks noChangeShapeType="1"/>
          </p:cNvSpPr>
          <p:nvPr/>
        </p:nvSpPr>
        <p:spPr bwMode="auto">
          <a:xfrm flipH="1">
            <a:off x="6357939" y="1212851"/>
            <a:ext cx="261937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0" name="Oval 116"/>
          <p:cNvSpPr>
            <a:spLocks noChangeArrowheads="1"/>
          </p:cNvSpPr>
          <p:nvPr/>
        </p:nvSpPr>
        <p:spPr bwMode="auto">
          <a:xfrm rot="8100306">
            <a:off x="5910263" y="1392238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31" name="Group 117"/>
          <p:cNvGrpSpPr>
            <a:grpSpLocks/>
          </p:cNvGrpSpPr>
          <p:nvPr/>
        </p:nvGrpSpPr>
        <p:grpSpPr bwMode="auto">
          <a:xfrm rot="2700306">
            <a:off x="5918201" y="1493838"/>
            <a:ext cx="65087" cy="65088"/>
            <a:chOff x="3936" y="1517"/>
            <a:chExt cx="41" cy="41"/>
          </a:xfrm>
        </p:grpSpPr>
        <p:sp>
          <p:nvSpPr>
            <p:cNvPr id="13465" name="Line 118"/>
            <p:cNvSpPr>
              <a:spLocks noChangeAspect="1" noChangeShapeType="1"/>
            </p:cNvSpPr>
            <p:nvPr/>
          </p:nvSpPr>
          <p:spPr bwMode="auto">
            <a:xfrm rot="5400000">
              <a:off x="3936" y="1517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6" name="Line 119"/>
            <p:cNvSpPr>
              <a:spLocks noChangeAspect="1" noChangeShapeType="1"/>
            </p:cNvSpPr>
            <p:nvPr/>
          </p:nvSpPr>
          <p:spPr bwMode="auto">
            <a:xfrm rot="5400000">
              <a:off x="3954" y="153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432" name="Group 120"/>
          <p:cNvGrpSpPr>
            <a:grpSpLocks/>
          </p:cNvGrpSpPr>
          <p:nvPr/>
        </p:nvGrpSpPr>
        <p:grpSpPr bwMode="auto">
          <a:xfrm rot="2700306">
            <a:off x="5919788" y="1311276"/>
            <a:ext cx="65088" cy="65087"/>
            <a:chOff x="3936" y="1517"/>
            <a:chExt cx="41" cy="41"/>
          </a:xfrm>
        </p:grpSpPr>
        <p:sp>
          <p:nvSpPr>
            <p:cNvPr id="13463" name="Line 121"/>
            <p:cNvSpPr>
              <a:spLocks noChangeAspect="1" noChangeShapeType="1"/>
            </p:cNvSpPr>
            <p:nvPr/>
          </p:nvSpPr>
          <p:spPr bwMode="auto">
            <a:xfrm rot="5400000">
              <a:off x="3936" y="1517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4" name="Line 122"/>
            <p:cNvSpPr>
              <a:spLocks noChangeAspect="1" noChangeShapeType="1"/>
            </p:cNvSpPr>
            <p:nvPr/>
          </p:nvSpPr>
          <p:spPr bwMode="auto">
            <a:xfrm rot="5400000">
              <a:off x="3954" y="153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33" name="Rectangle 123"/>
          <p:cNvSpPr>
            <a:spLocks noChangeArrowheads="1"/>
          </p:cNvSpPr>
          <p:nvPr/>
        </p:nvSpPr>
        <p:spPr bwMode="auto">
          <a:xfrm>
            <a:off x="3409950" y="1001713"/>
            <a:ext cx="23083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Absolute Polarimeter (H</a:t>
            </a:r>
            <a:r>
              <a:rPr lang="en-US" sz="1400" dirty="0">
                <a:sym typeface="Symbol" charset="0"/>
              </a:rPr>
              <a:t></a:t>
            </a:r>
            <a:r>
              <a:rPr lang="en-US" sz="1400" dirty="0"/>
              <a:t> jet)</a:t>
            </a:r>
          </a:p>
        </p:txBody>
      </p:sp>
      <p:sp>
        <p:nvSpPr>
          <p:cNvPr id="13434" name="Line 124"/>
          <p:cNvSpPr>
            <a:spLocks noChangeShapeType="1"/>
          </p:cNvSpPr>
          <p:nvPr/>
        </p:nvSpPr>
        <p:spPr bwMode="auto">
          <a:xfrm>
            <a:off x="5487989" y="1187451"/>
            <a:ext cx="363537" cy="138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5" name="Line 125"/>
          <p:cNvSpPr>
            <a:spLocks noChangeShapeType="1"/>
          </p:cNvSpPr>
          <p:nvPr/>
        </p:nvSpPr>
        <p:spPr bwMode="auto">
          <a:xfrm flipV="1">
            <a:off x="3059113" y="3997326"/>
            <a:ext cx="9525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6" name="Oval 126"/>
          <p:cNvSpPr>
            <a:spLocks noChangeArrowheads="1"/>
          </p:cNvSpPr>
          <p:nvPr/>
        </p:nvSpPr>
        <p:spPr bwMode="auto">
          <a:xfrm rot="3845359">
            <a:off x="6045200" y="4575175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37" name="Line 127"/>
          <p:cNvSpPr>
            <a:spLocks noChangeAspect="1" noChangeShapeType="1"/>
          </p:cNvSpPr>
          <p:nvPr/>
        </p:nvSpPr>
        <p:spPr bwMode="auto">
          <a:xfrm rot="3845359">
            <a:off x="6138863" y="4616451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8" name="Line 128"/>
          <p:cNvSpPr>
            <a:spLocks noChangeAspect="1" noChangeShapeType="1"/>
          </p:cNvSpPr>
          <p:nvPr/>
        </p:nvSpPr>
        <p:spPr bwMode="auto">
          <a:xfrm rot="3845359">
            <a:off x="6176963" y="463073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9" name="Line 129"/>
          <p:cNvSpPr>
            <a:spLocks noChangeAspect="1" noChangeShapeType="1"/>
          </p:cNvSpPr>
          <p:nvPr/>
        </p:nvSpPr>
        <p:spPr bwMode="auto">
          <a:xfrm rot="-1554641">
            <a:off x="6102351" y="452913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0" name="Line 130"/>
          <p:cNvSpPr>
            <a:spLocks noChangeAspect="1" noChangeShapeType="1"/>
          </p:cNvSpPr>
          <p:nvPr/>
        </p:nvSpPr>
        <p:spPr bwMode="auto">
          <a:xfrm rot="-1554641">
            <a:off x="6115051" y="449103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1" name="Rectangle 131"/>
          <p:cNvSpPr>
            <a:spLocks noChangeArrowheads="1"/>
          </p:cNvSpPr>
          <p:nvPr/>
        </p:nvSpPr>
        <p:spPr bwMode="auto">
          <a:xfrm>
            <a:off x="6615113" y="4581525"/>
            <a:ext cx="11942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pC Polarimeter</a:t>
            </a:r>
          </a:p>
        </p:txBody>
      </p:sp>
      <p:sp>
        <p:nvSpPr>
          <p:cNvPr id="13442" name="Line 132"/>
          <p:cNvSpPr>
            <a:spLocks noChangeShapeType="1"/>
          </p:cNvSpPr>
          <p:nvPr/>
        </p:nvSpPr>
        <p:spPr bwMode="auto">
          <a:xfrm flipH="1" flipV="1">
            <a:off x="6226176" y="4683125"/>
            <a:ext cx="327025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3" name="Text Box 133"/>
          <p:cNvSpPr txBox="1">
            <a:spLocks noChangeArrowheads="1"/>
          </p:cNvSpPr>
          <p:nvPr/>
        </p:nvSpPr>
        <p:spPr bwMode="auto">
          <a:xfrm>
            <a:off x="4462463" y="4810126"/>
            <a:ext cx="3218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10-25% Helical Partial Siberian Snake</a:t>
            </a:r>
          </a:p>
        </p:txBody>
      </p:sp>
      <p:sp>
        <p:nvSpPr>
          <p:cNvPr id="13444" name="Line 134"/>
          <p:cNvSpPr>
            <a:spLocks noChangeShapeType="1"/>
          </p:cNvSpPr>
          <p:nvPr/>
        </p:nvSpPr>
        <p:spPr bwMode="auto">
          <a:xfrm flipH="1" flipV="1">
            <a:off x="5167313" y="4727575"/>
            <a:ext cx="100012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45" name="Group 135"/>
          <p:cNvGrpSpPr>
            <a:grpSpLocks/>
          </p:cNvGrpSpPr>
          <p:nvPr/>
        </p:nvGrpSpPr>
        <p:grpSpPr bwMode="auto">
          <a:xfrm>
            <a:off x="6310313" y="4083050"/>
            <a:ext cx="127000" cy="228600"/>
            <a:chOff x="5420" y="4309"/>
            <a:chExt cx="136" cy="211"/>
          </a:xfrm>
        </p:grpSpPr>
        <p:sp>
          <p:nvSpPr>
            <p:cNvPr id="13461" name="Oval 136"/>
            <p:cNvSpPr>
              <a:spLocks noChangeArrowheads="1"/>
            </p:cNvSpPr>
            <p:nvPr/>
          </p:nvSpPr>
          <p:spPr bwMode="auto">
            <a:xfrm rot="3438710">
              <a:off x="5382" y="4347"/>
              <a:ext cx="211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2" name="AutoShape 137"/>
            <p:cNvSpPr>
              <a:spLocks noChangeArrowheads="1"/>
            </p:cNvSpPr>
            <p:nvPr/>
          </p:nvSpPr>
          <p:spPr bwMode="auto">
            <a:xfrm rot="3590724">
              <a:off x="5435" y="4371"/>
              <a:ext cx="122" cy="98"/>
            </a:xfrm>
            <a:prstGeom prst="curvedDownArrow">
              <a:avLst>
                <a:gd name="adj1" fmla="val 24898"/>
                <a:gd name="adj2" fmla="val 4979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46" name="Text Box 138"/>
          <p:cNvSpPr txBox="1">
            <a:spLocks noChangeArrowheads="1"/>
          </p:cNvSpPr>
          <p:nvPr/>
        </p:nvSpPr>
        <p:spPr bwMode="auto">
          <a:xfrm>
            <a:off x="6629400" y="3657600"/>
            <a:ext cx="1789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400" b="0" dirty="0">
                <a:latin typeface="Arial"/>
                <a:cs typeface="Arial"/>
              </a:rPr>
              <a:t>5.9% Helical Partial </a:t>
            </a:r>
          </a:p>
          <a:p>
            <a:pPr algn="l"/>
            <a:r>
              <a:rPr lang="en-US" sz="1400" b="0" dirty="0">
                <a:latin typeface="Arial"/>
                <a:cs typeface="Arial"/>
              </a:rPr>
              <a:t>Siberian Snake</a:t>
            </a:r>
          </a:p>
        </p:txBody>
      </p:sp>
      <p:sp>
        <p:nvSpPr>
          <p:cNvPr id="13447" name="Line 139"/>
          <p:cNvSpPr>
            <a:spLocks noChangeShapeType="1"/>
          </p:cNvSpPr>
          <p:nvPr/>
        </p:nvSpPr>
        <p:spPr bwMode="auto">
          <a:xfrm flipH="1">
            <a:off x="6499226" y="3962400"/>
            <a:ext cx="13017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8" name="Text Box 141"/>
          <p:cNvSpPr txBox="1">
            <a:spLocks noChangeArrowheads="1"/>
          </p:cNvSpPr>
          <p:nvPr/>
        </p:nvSpPr>
        <p:spPr bwMode="auto">
          <a:xfrm>
            <a:off x="6596063" y="3197226"/>
            <a:ext cx="21705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Spin Rotators (long. pol.)</a:t>
            </a:r>
          </a:p>
        </p:txBody>
      </p:sp>
      <p:sp>
        <p:nvSpPr>
          <p:cNvPr id="13449" name="Line 142"/>
          <p:cNvSpPr>
            <a:spLocks noChangeShapeType="1"/>
          </p:cNvSpPr>
          <p:nvPr/>
        </p:nvSpPr>
        <p:spPr bwMode="auto">
          <a:xfrm flipH="1" flipV="1">
            <a:off x="6365876" y="3190875"/>
            <a:ext cx="219075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0" name="Line 143"/>
          <p:cNvSpPr>
            <a:spLocks noChangeShapeType="1"/>
          </p:cNvSpPr>
          <p:nvPr/>
        </p:nvSpPr>
        <p:spPr bwMode="auto">
          <a:xfrm flipH="1" flipV="1">
            <a:off x="5745163" y="3152775"/>
            <a:ext cx="863600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1" name="Rectangle 144"/>
          <p:cNvSpPr>
            <a:spLocks noChangeArrowheads="1"/>
          </p:cNvSpPr>
          <p:nvPr/>
        </p:nvSpPr>
        <p:spPr bwMode="auto">
          <a:xfrm rot="-1213039">
            <a:off x="8145463" y="2633664"/>
            <a:ext cx="150812" cy="92075"/>
          </a:xfrm>
          <a:prstGeom prst="rect">
            <a:avLst/>
          </a:prstGeom>
          <a:solidFill>
            <a:srgbClr val="33CC33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52" name="Text Box 145"/>
          <p:cNvSpPr txBox="1">
            <a:spLocks noChangeArrowheads="1"/>
          </p:cNvSpPr>
          <p:nvPr/>
        </p:nvSpPr>
        <p:spPr bwMode="auto">
          <a:xfrm>
            <a:off x="2362200" y="1371601"/>
            <a:ext cx="1082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Spin flipper</a:t>
            </a:r>
          </a:p>
        </p:txBody>
      </p:sp>
      <p:sp>
        <p:nvSpPr>
          <p:cNvPr id="13453" name="Line 146"/>
          <p:cNvSpPr>
            <a:spLocks noChangeShapeType="1"/>
          </p:cNvSpPr>
          <p:nvPr/>
        </p:nvSpPr>
        <p:spPr bwMode="auto">
          <a:xfrm>
            <a:off x="7935913" y="2257426"/>
            <a:ext cx="4000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4" name="Text Box 147"/>
          <p:cNvSpPr txBox="1">
            <a:spLocks noChangeArrowheads="1"/>
          </p:cNvSpPr>
          <p:nvPr/>
        </p:nvSpPr>
        <p:spPr bwMode="auto">
          <a:xfrm>
            <a:off x="1447800" y="1978224"/>
            <a:ext cx="1492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Siberian Snakes</a:t>
            </a:r>
          </a:p>
        </p:txBody>
      </p:sp>
      <p:sp>
        <p:nvSpPr>
          <p:cNvPr id="13455" name="Line 148"/>
          <p:cNvSpPr>
            <a:spLocks noChangeShapeType="1"/>
          </p:cNvSpPr>
          <p:nvPr/>
        </p:nvSpPr>
        <p:spPr bwMode="auto">
          <a:xfrm flipV="1">
            <a:off x="2895600" y="2057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56" name="Group 149"/>
          <p:cNvGrpSpPr>
            <a:grpSpLocks/>
          </p:cNvGrpSpPr>
          <p:nvPr/>
        </p:nvGrpSpPr>
        <p:grpSpPr bwMode="auto">
          <a:xfrm rot="-2695348">
            <a:off x="5029200" y="4486276"/>
            <a:ext cx="127000" cy="227013"/>
            <a:chOff x="5420" y="4309"/>
            <a:chExt cx="136" cy="211"/>
          </a:xfrm>
        </p:grpSpPr>
        <p:sp>
          <p:nvSpPr>
            <p:cNvPr id="13459" name="Oval 150"/>
            <p:cNvSpPr>
              <a:spLocks noChangeArrowheads="1"/>
            </p:cNvSpPr>
            <p:nvPr/>
          </p:nvSpPr>
          <p:spPr bwMode="auto">
            <a:xfrm rot="3438710">
              <a:off x="5382" y="4347"/>
              <a:ext cx="211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0" name="AutoShape 151"/>
            <p:cNvSpPr>
              <a:spLocks noChangeArrowheads="1"/>
            </p:cNvSpPr>
            <p:nvPr/>
          </p:nvSpPr>
          <p:spPr bwMode="auto">
            <a:xfrm rot="3590724">
              <a:off x="5435" y="4371"/>
              <a:ext cx="122" cy="98"/>
            </a:xfrm>
            <a:prstGeom prst="curvedDownArrow">
              <a:avLst>
                <a:gd name="adj1" fmla="val 24898"/>
                <a:gd name="adj2" fmla="val 4979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457" name="Picture 19" descr="IMG_11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957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 descr="2012-0723 OPPI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24" y="4458678"/>
            <a:ext cx="2284697" cy="171352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830888" y="5654040"/>
          <a:ext cx="4760912" cy="112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4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4103"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400" dirty="0"/>
                        <a:t>L</a:t>
                      </a:r>
                      <a:r>
                        <a:rPr kumimoji="1" lang="en-US" sz="1400" baseline="-25000" dirty="0"/>
                        <a:t>peak</a:t>
                      </a:r>
                      <a:r>
                        <a:rPr kumimoji="1" lang="en-US" sz="1400" dirty="0"/>
                        <a:t>  </a:t>
                      </a:r>
                      <a:br>
                        <a:rPr kumimoji="1" lang="en-US" sz="1400" dirty="0"/>
                      </a:br>
                      <a:r>
                        <a:rPr kumimoji="1" lang="en-US" sz="1400" b="0" dirty="0"/>
                        <a:t>[10</a:t>
                      </a:r>
                      <a:r>
                        <a:rPr kumimoji="1" lang="en-US" sz="1400" b="0" baseline="30000" dirty="0"/>
                        <a:t>30</a:t>
                      </a:r>
                      <a:r>
                        <a:rPr kumimoji="1" lang="en-US" sz="1400" b="0" dirty="0"/>
                        <a:t> cm</a:t>
                      </a:r>
                      <a:r>
                        <a:rPr kumimoji="1" lang="en-US" sz="1400" b="0" baseline="30000" dirty="0"/>
                        <a:t>-2</a:t>
                      </a:r>
                      <a:r>
                        <a:rPr kumimoji="1" lang="en-US" sz="1400" b="0" dirty="0"/>
                        <a:t>s</a:t>
                      </a:r>
                      <a:r>
                        <a:rPr kumimoji="1" lang="en-US" sz="1400" b="0" baseline="30000" dirty="0"/>
                        <a:t>-1 </a:t>
                      </a:r>
                      <a:r>
                        <a:rPr kumimoji="1" lang="en-US" sz="1400" b="0" baseline="0" dirty="0"/>
                        <a:t>]</a:t>
                      </a:r>
                      <a:endParaRPr lang="en-US" sz="14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400" dirty="0"/>
                        <a:t>L</a:t>
                      </a:r>
                      <a:r>
                        <a:rPr kumimoji="1" lang="en-US" sz="1400" baseline="-25000" dirty="0"/>
                        <a:t>avg</a:t>
                      </a:r>
                      <a:r>
                        <a:rPr kumimoji="1" lang="en-US" sz="1400" dirty="0"/>
                        <a:t>  </a:t>
                      </a:r>
                      <a:br>
                        <a:rPr kumimoji="1" lang="en-US" sz="1400" dirty="0"/>
                      </a:br>
                      <a:r>
                        <a:rPr kumimoji="1" lang="en-US" sz="1400" b="0" dirty="0"/>
                        <a:t>[10</a:t>
                      </a:r>
                      <a:r>
                        <a:rPr kumimoji="1" lang="en-US" sz="1400" b="0" baseline="30000" dirty="0"/>
                        <a:t>30</a:t>
                      </a:r>
                      <a:r>
                        <a:rPr kumimoji="1" lang="en-US" sz="1400" b="0" dirty="0"/>
                        <a:t> cm</a:t>
                      </a:r>
                      <a:r>
                        <a:rPr kumimoji="1" lang="en-US" sz="1400" b="0" baseline="30000" dirty="0"/>
                        <a:t>-2</a:t>
                      </a:r>
                      <a:r>
                        <a:rPr kumimoji="1" lang="en-US" sz="1400" b="0" dirty="0"/>
                        <a:t>s</a:t>
                      </a:r>
                      <a:r>
                        <a:rPr kumimoji="1" lang="en-US" sz="1400" b="0" baseline="30000" dirty="0"/>
                        <a:t>-1 </a:t>
                      </a:r>
                      <a:r>
                        <a:rPr kumimoji="1" lang="en-US" sz="1400" b="0" baseline="0" dirty="0"/>
                        <a:t>]</a:t>
                      </a:r>
                      <a:endParaRPr lang="en-US" sz="14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400" dirty="0"/>
                        <a:t>P</a:t>
                      </a:r>
                      <a:r>
                        <a:rPr kumimoji="1" lang="en-US" sz="1400" baseline="-25000" dirty="0"/>
                        <a:t>avg</a:t>
                      </a:r>
                      <a:r>
                        <a:rPr kumimoji="1" lang="en-US" sz="1400" dirty="0"/>
                        <a:t>  </a:t>
                      </a:r>
                      <a:br>
                        <a:rPr kumimoji="1" lang="en-US" sz="1400" dirty="0"/>
                      </a:br>
                      <a:r>
                        <a:rPr kumimoji="1" lang="en-US" sz="1400" b="0" dirty="0"/>
                        <a:t>[%]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348">
                <a:tc>
                  <a:txBody>
                    <a:bodyPr/>
                    <a:lstStyle/>
                    <a:p>
                      <a:r>
                        <a:rPr lang="en-US" sz="1400" dirty="0"/>
                        <a:t>100 GeV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48">
                <a:tc>
                  <a:txBody>
                    <a:bodyPr/>
                    <a:lstStyle/>
                    <a:p>
                      <a:r>
                        <a:rPr lang="en-US" sz="1400" dirty="0"/>
                        <a:t>255 GeV (2013)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820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417913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266471" y="1060549"/>
            <a:ext cx="2613216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Uniquely flexible and </a:t>
            </a:r>
            <a:br>
              <a:rPr lang="en-US" dirty="0"/>
            </a:br>
            <a:r>
              <a:rPr lang="en-US" dirty="0"/>
              <a:t> only hadron collider in </a:t>
            </a:r>
            <a:br>
              <a:rPr lang="en-US" dirty="0"/>
            </a:br>
            <a:r>
              <a:rPr lang="en-US" dirty="0"/>
              <a:t> US for exploration of </a:t>
            </a:r>
            <a:br>
              <a:rPr lang="en-US" dirty="0"/>
            </a:br>
            <a:r>
              <a:rPr lang="en-US" dirty="0"/>
              <a:t> QCD phase diagram </a:t>
            </a:r>
            <a:br>
              <a:rPr lang="en-US" dirty="0"/>
            </a:br>
            <a:r>
              <a:rPr lang="en-US" dirty="0"/>
              <a:t> and proton spin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Injectors also used for </a:t>
            </a:r>
            <a:br>
              <a:rPr lang="en-US" dirty="0"/>
            </a:br>
            <a:r>
              <a:rPr lang="en-US" dirty="0"/>
              <a:t>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600" dirty="0">
                <a:solidFill>
                  <a:srgbClr val="0432FF"/>
                </a:solidFill>
              </a:rPr>
              <a:t>- sources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polarized beams 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beam cooling</a:t>
            </a:r>
            <a:br>
              <a:rPr lang="en-US" sz="1400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00" y="974045"/>
            <a:ext cx="9207700" cy="5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1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C41D-086E-FB62-9E8F-DF0E777E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94963"/>
          </a:xfrm>
        </p:spPr>
        <p:txBody>
          <a:bodyPr/>
          <a:lstStyle/>
          <a:p>
            <a:r>
              <a:rPr lang="en-US" dirty="0"/>
              <a:t>Collider-Accelerator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7B479-D799-6252-141F-009B09D39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9299"/>
            <a:ext cx="11049000" cy="496729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Relativistic Heavy Ion Collider (RHIC)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Completing the science mission in 2025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Transition to EIC (staff and facilities)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 programs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Brookhaven Linac Isotope Producer (BLIP) – isotope production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NASA Space Radiation Laboratory (NSRL) – biology and electronics testing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Tandems – industrial and scientific users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Research and Development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particle beam sources</a:t>
            </a:r>
            <a:endParaRPr lang="en-US" sz="1800" dirty="0">
              <a:solidFill>
                <a:srgbClr val="0432FF"/>
              </a:solidFill>
            </a:endParaRP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polarized beams: generation, acceleration, storage, polarization measurement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beam cooling</a:t>
            </a:r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342C0-AFEE-AB3A-5556-4C271DCEC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5082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988" y="806383"/>
            <a:ext cx="9185012" cy="60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Oval 3"/>
          <p:cNvSpPr>
            <a:spLocks noChangeArrowheads="1"/>
          </p:cNvSpPr>
          <p:nvPr/>
        </p:nvSpPr>
        <p:spPr bwMode="auto">
          <a:xfrm>
            <a:off x="2438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2438400" y="1143000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 flipH="1">
            <a:off x="4724400" y="3087689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4724400" y="3544889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4" name="Arc 7"/>
          <p:cNvSpPr>
            <a:spLocks/>
          </p:cNvSpPr>
          <p:nvPr/>
        </p:nvSpPr>
        <p:spPr bwMode="auto">
          <a:xfrm>
            <a:off x="4724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/>
          </a:p>
        </p:txBody>
      </p:sp>
      <p:sp>
        <p:nvSpPr>
          <p:cNvPr id="7175" name="Freeform 8"/>
          <p:cNvSpPr>
            <a:spLocks/>
          </p:cNvSpPr>
          <p:nvPr/>
        </p:nvSpPr>
        <p:spPr bwMode="auto">
          <a:xfrm>
            <a:off x="5029201" y="2870201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rot="20365824" flipH="1">
            <a:off x="2798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1801815" y="3529014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rot="855002" flipV="1">
            <a:off x="2540001" y="3776665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>
            <a:off x="2590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rot="855002" flipV="1">
            <a:off x="1673227" y="3489326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rot="855002" flipV="1">
            <a:off x="1568453" y="3436940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rot="-741322">
            <a:off x="1568451" y="3527426"/>
            <a:ext cx="9207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 rot="-369779">
            <a:off x="1724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rot="344547">
            <a:off x="2555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>
            <a:off x="2565400" y="4168778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>
            <a:off x="2667001" y="4306889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3733801" y="5068889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>
            <a:off x="4038601" y="5221289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 flipH="1">
            <a:off x="7162801" y="5373690"/>
            <a:ext cx="76200" cy="109536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 rot="183840">
            <a:off x="6096001" y="5373689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 rot="183840">
            <a:off x="6629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rot="216884" flipH="1">
            <a:off x="6934201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rot="216884" flipH="1">
            <a:off x="6400801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rot="216884" flipH="1">
            <a:off x="6554789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rot="274163" flipH="1">
            <a:off x="6629401" y="5378451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rot="216884" flipH="1" flipV="1">
            <a:off x="7004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7" name="Line 34"/>
          <p:cNvSpPr>
            <a:spLocks noChangeShapeType="1"/>
          </p:cNvSpPr>
          <p:nvPr/>
        </p:nvSpPr>
        <p:spPr bwMode="auto">
          <a:xfrm flipH="1">
            <a:off x="4724400" y="4154489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8" name="Line 35"/>
          <p:cNvSpPr>
            <a:spLocks noChangeShapeType="1"/>
          </p:cNvSpPr>
          <p:nvPr/>
        </p:nvSpPr>
        <p:spPr bwMode="auto">
          <a:xfrm flipH="1">
            <a:off x="4800601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 flipH="1">
            <a:off x="4953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0" name="Line 37"/>
          <p:cNvSpPr>
            <a:spLocks noChangeShapeType="1"/>
          </p:cNvSpPr>
          <p:nvPr/>
        </p:nvSpPr>
        <p:spPr bwMode="auto">
          <a:xfrm flipH="1">
            <a:off x="4953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1" name="Line 38"/>
          <p:cNvSpPr>
            <a:spLocks noChangeShapeType="1"/>
          </p:cNvSpPr>
          <p:nvPr/>
        </p:nvSpPr>
        <p:spPr bwMode="auto">
          <a:xfrm rot="20674670" flipH="1">
            <a:off x="5257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 rot="21278497" flipH="1">
            <a:off x="5332413" y="3829051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3" name="Line 41"/>
          <p:cNvSpPr>
            <a:spLocks noChangeShapeType="1"/>
          </p:cNvSpPr>
          <p:nvPr/>
        </p:nvSpPr>
        <p:spPr bwMode="auto">
          <a:xfrm flipH="1" flipV="1">
            <a:off x="4648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4" name="Line 42"/>
          <p:cNvSpPr>
            <a:spLocks noChangeShapeType="1"/>
          </p:cNvSpPr>
          <p:nvPr/>
        </p:nvSpPr>
        <p:spPr bwMode="auto">
          <a:xfrm rot="13263285" flipV="1">
            <a:off x="2846388" y="3652839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5" name="Rectangle 43"/>
          <p:cNvSpPr>
            <a:spLocks noChangeArrowheads="1"/>
          </p:cNvSpPr>
          <p:nvPr/>
        </p:nvSpPr>
        <p:spPr bwMode="auto">
          <a:xfrm rot="4257526">
            <a:off x="3397250" y="3584576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06" name="Line 44"/>
          <p:cNvSpPr>
            <a:spLocks noChangeShapeType="1"/>
          </p:cNvSpPr>
          <p:nvPr/>
        </p:nvSpPr>
        <p:spPr bwMode="auto">
          <a:xfrm rot="21414741" flipH="1">
            <a:off x="3079752" y="3692527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13" name="Rectangle 51"/>
          <p:cNvSpPr>
            <a:spLocks noChangeArrowheads="1"/>
          </p:cNvSpPr>
          <p:nvPr/>
        </p:nvSpPr>
        <p:spPr bwMode="auto">
          <a:xfrm rot="219660">
            <a:off x="5105401" y="278289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4" name="Rectangle 52"/>
          <p:cNvSpPr>
            <a:spLocks noChangeArrowheads="1"/>
          </p:cNvSpPr>
          <p:nvPr/>
        </p:nvSpPr>
        <p:spPr bwMode="auto">
          <a:xfrm rot="3112852">
            <a:off x="2424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5" name="Rectangle 53"/>
          <p:cNvSpPr>
            <a:spLocks noChangeArrowheads="1"/>
          </p:cNvSpPr>
          <p:nvPr/>
        </p:nvSpPr>
        <p:spPr bwMode="auto">
          <a:xfrm rot="-771096">
            <a:off x="9353550" y="25257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6" name="Rectangle 54"/>
          <p:cNvSpPr>
            <a:spLocks noChangeArrowheads="1"/>
          </p:cNvSpPr>
          <p:nvPr/>
        </p:nvSpPr>
        <p:spPr bwMode="auto">
          <a:xfrm rot="1180436">
            <a:off x="9750426" y="15700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7" name="Rectangle 55"/>
          <p:cNvSpPr>
            <a:spLocks noChangeArrowheads="1"/>
          </p:cNvSpPr>
          <p:nvPr/>
        </p:nvSpPr>
        <p:spPr bwMode="auto">
          <a:xfrm rot="181585">
            <a:off x="7151689" y="1166816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8" name="Rectangle 56"/>
          <p:cNvSpPr>
            <a:spLocks noChangeArrowheads="1"/>
          </p:cNvSpPr>
          <p:nvPr/>
        </p:nvSpPr>
        <p:spPr bwMode="auto">
          <a:xfrm rot="-581619">
            <a:off x="4022726" y="13033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23" name="Text Box 61"/>
          <p:cNvSpPr txBox="1">
            <a:spLocks noChangeArrowheads="1"/>
          </p:cNvSpPr>
          <p:nvPr/>
        </p:nvSpPr>
        <p:spPr bwMode="auto">
          <a:xfrm>
            <a:off x="9347151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7228" name="Line 66"/>
          <p:cNvSpPr>
            <a:spLocks noChangeShapeType="1"/>
          </p:cNvSpPr>
          <p:nvPr/>
        </p:nvSpPr>
        <p:spPr bwMode="auto">
          <a:xfrm>
            <a:off x="2360614" y="3741738"/>
            <a:ext cx="220661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29" name="Oval 67"/>
          <p:cNvSpPr>
            <a:spLocks noChangeArrowheads="1"/>
          </p:cNvSpPr>
          <p:nvPr/>
        </p:nvSpPr>
        <p:spPr bwMode="auto">
          <a:xfrm>
            <a:off x="2568575" y="3722690"/>
            <a:ext cx="473076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0" name="Oval 68"/>
          <p:cNvSpPr>
            <a:spLocks noChangeArrowheads="1"/>
          </p:cNvSpPr>
          <p:nvPr/>
        </p:nvSpPr>
        <p:spPr bwMode="auto">
          <a:xfrm>
            <a:off x="2819400" y="3746502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1" name="Freeform 69"/>
          <p:cNvSpPr>
            <a:spLocks/>
          </p:cNvSpPr>
          <p:nvPr/>
        </p:nvSpPr>
        <p:spPr bwMode="auto">
          <a:xfrm>
            <a:off x="2230439" y="3656014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82988" y="1219202"/>
            <a:ext cx="8533588" cy="4161186"/>
            <a:chOff x="-41012" y="1219202"/>
            <a:chExt cx="8533588" cy="4161186"/>
          </a:xfrm>
        </p:grpSpPr>
        <p:sp>
          <p:nvSpPr>
            <p:cNvPr id="7207" name="Text Box 45"/>
            <p:cNvSpPr txBox="1">
              <a:spLocks noChangeArrowheads="1"/>
            </p:cNvSpPr>
            <p:nvPr/>
          </p:nvSpPr>
          <p:spPr bwMode="auto">
            <a:xfrm>
              <a:off x="3892466" y="1707069"/>
              <a:ext cx="2121069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7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 </a:t>
              </a:r>
              <a:r>
                <a:rPr lang="en-US" sz="2800" dirty="0">
                  <a:solidFill>
                    <a:schemeClr val="bg1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sz="27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 EIC</a:t>
              </a:r>
            </a:p>
          </p:txBody>
        </p:sp>
        <p:sp>
          <p:nvSpPr>
            <p:cNvPr id="7208" name="Text Box 46"/>
            <p:cNvSpPr txBox="1">
              <a:spLocks noChangeArrowheads="1"/>
            </p:cNvSpPr>
            <p:nvPr/>
          </p:nvSpPr>
          <p:spPr bwMode="auto">
            <a:xfrm>
              <a:off x="1481038" y="3284540"/>
              <a:ext cx="668539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7209" name="Text Box 47"/>
            <p:cNvSpPr txBox="1">
              <a:spLocks noChangeArrowheads="1"/>
            </p:cNvSpPr>
            <p:nvPr/>
          </p:nvSpPr>
          <p:spPr bwMode="auto">
            <a:xfrm>
              <a:off x="-41012" y="3175001"/>
              <a:ext cx="73607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7210" name="Text Box 48"/>
            <p:cNvSpPr txBox="1">
              <a:spLocks noChangeArrowheads="1"/>
            </p:cNvSpPr>
            <p:nvPr/>
          </p:nvSpPr>
          <p:spPr bwMode="auto">
            <a:xfrm>
              <a:off x="926467" y="3476626"/>
              <a:ext cx="858518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7211" name="Text Box 49"/>
            <p:cNvSpPr txBox="1">
              <a:spLocks noChangeArrowheads="1"/>
            </p:cNvSpPr>
            <p:nvPr/>
          </p:nvSpPr>
          <p:spPr bwMode="auto">
            <a:xfrm>
              <a:off x="1907455" y="3886200"/>
              <a:ext cx="712643" cy="38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7212" name="Text Box 50"/>
            <p:cNvSpPr txBox="1">
              <a:spLocks noChangeArrowheads="1"/>
            </p:cNvSpPr>
            <p:nvPr/>
          </p:nvSpPr>
          <p:spPr bwMode="auto">
            <a:xfrm>
              <a:off x="4680640" y="5072624"/>
              <a:ext cx="96690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7219" name="Text Box 57"/>
            <p:cNvSpPr txBox="1">
              <a:spLocks noChangeArrowheads="1"/>
            </p:cNvSpPr>
            <p:nvPr/>
          </p:nvSpPr>
          <p:spPr bwMode="auto">
            <a:xfrm>
              <a:off x="3818866" y="2905127"/>
              <a:ext cx="660132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7220" name="Text Box 58"/>
            <p:cNvSpPr txBox="1">
              <a:spLocks noChangeArrowheads="1"/>
            </p:cNvSpPr>
            <p:nvPr/>
          </p:nvSpPr>
          <p:spPr bwMode="auto">
            <a:xfrm>
              <a:off x="283529" y="2286002"/>
              <a:ext cx="107270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(s)PHENIX</a:t>
              </a:r>
            </a:p>
          </p:txBody>
        </p:sp>
        <p:sp>
          <p:nvSpPr>
            <p:cNvPr id="7221" name="Text Box 59"/>
            <p:cNvSpPr txBox="1">
              <a:spLocks noChangeArrowheads="1"/>
            </p:cNvSpPr>
            <p:nvPr/>
          </p:nvSpPr>
          <p:spPr bwMode="auto">
            <a:xfrm>
              <a:off x="2080074" y="1393826"/>
              <a:ext cx="1507120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(PHOBOS)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7222" name="Text Box 60"/>
            <p:cNvSpPr txBox="1">
              <a:spLocks noChangeArrowheads="1"/>
            </p:cNvSpPr>
            <p:nvPr/>
          </p:nvSpPr>
          <p:spPr bwMode="auto">
            <a:xfrm>
              <a:off x="4921764" y="1219202"/>
              <a:ext cx="1861110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7224" name="Text Box 62"/>
            <p:cNvSpPr txBox="1">
              <a:spLocks noChangeArrowheads="1"/>
            </p:cNvSpPr>
            <p:nvPr/>
          </p:nvSpPr>
          <p:spPr bwMode="auto">
            <a:xfrm>
              <a:off x="6906910" y="1647827"/>
              <a:ext cx="1585666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(BRAHMS)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7232" name="Text Box 70"/>
            <p:cNvSpPr txBox="1">
              <a:spLocks noChangeArrowheads="1"/>
            </p:cNvSpPr>
            <p:nvPr/>
          </p:nvSpPr>
          <p:spPr bwMode="auto">
            <a:xfrm>
              <a:off x="545887" y="3352801"/>
              <a:ext cx="60367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7233" name="Text Box 70"/>
            <p:cNvSpPr txBox="1">
              <a:spLocks noChangeArrowheads="1"/>
            </p:cNvSpPr>
            <p:nvPr/>
          </p:nvSpPr>
          <p:spPr bwMode="auto">
            <a:xfrm>
              <a:off x="343052" y="3806826"/>
              <a:ext cx="59501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68" name="Text Box 70"/>
            <p:cNvSpPr txBox="1">
              <a:spLocks noChangeArrowheads="1"/>
            </p:cNvSpPr>
            <p:nvPr/>
          </p:nvSpPr>
          <p:spPr bwMode="auto">
            <a:xfrm>
              <a:off x="4607794" y="4572002"/>
              <a:ext cx="52372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083162" y="3711476"/>
            <a:ext cx="55626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Operation	: 2000 – 2025 </a:t>
            </a:r>
            <a:r>
              <a:rPr lang="en-US"/>
              <a:t>(planned)</a:t>
            </a:r>
            <a:endParaRPr lang="en-US" dirty="0"/>
          </a:p>
          <a:p>
            <a:pPr algn="l"/>
            <a:r>
              <a:rPr lang="en-US" dirty="0"/>
              <a:t>Circumference   	: 3.8 km</a:t>
            </a:r>
          </a:p>
          <a:p>
            <a:pPr algn="l"/>
            <a:r>
              <a:rPr lang="en-US" dirty="0"/>
              <a:t>Max dipole field	: 3.5 T</a:t>
            </a:r>
            <a:br>
              <a:rPr lang="en-US" dirty="0"/>
            </a:br>
            <a:r>
              <a:rPr lang="en-US" dirty="0"/>
              <a:t>Energy               	: 255 GeV polarized p</a:t>
            </a:r>
            <a:br>
              <a:rPr lang="en-US" dirty="0"/>
            </a:br>
            <a:r>
              <a:rPr lang="en-US" dirty="0"/>
              <a:t>	   	: 100 GeV/nucleon Au</a:t>
            </a:r>
          </a:p>
          <a:p>
            <a:r>
              <a:rPr lang="en-US" dirty="0"/>
              <a:t>Species       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to U (incl. asymmetric)</a:t>
            </a:r>
            <a:br>
              <a:rPr lang="en-US" dirty="0"/>
            </a:br>
            <a:r>
              <a:rPr lang="en-US" dirty="0"/>
              <a:t>Experiments	: BRAHMS, PHOBOS (complete)</a:t>
            </a:r>
            <a:br>
              <a:rPr lang="en-US" dirty="0"/>
            </a:br>
            <a:r>
              <a:rPr lang="en-US" dirty="0"/>
              <a:t>		  STAR, PHENIX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sPHENIX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589" y="-193231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Relativistic Heavy Ion Collider at Brookhaven Natl Lab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B95189-6720-DE15-A612-37ACAAB94C7E}"/>
              </a:ext>
            </a:extLst>
          </p:cNvPr>
          <p:cNvGrpSpPr/>
          <p:nvPr/>
        </p:nvGrpSpPr>
        <p:grpSpPr>
          <a:xfrm>
            <a:off x="289477" y="684054"/>
            <a:ext cx="3389826" cy="4502465"/>
            <a:chOff x="289477" y="684054"/>
            <a:chExt cx="3389826" cy="4502465"/>
          </a:xfrm>
        </p:grpSpPr>
        <p:pic>
          <p:nvPicPr>
            <p:cNvPr id="5" name="Picture 4" descr="A picture containing blue&#10;&#10;Description automatically generated">
              <a:extLst>
                <a:ext uri="{FF2B5EF4-FFF2-40B4-BE49-F238E27FC236}">
                  <a16:creationId xmlns:a16="http://schemas.microsoft.com/office/drawing/2014/main" id="{ADFA247F-C957-D605-4151-8F93CD13F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260354" y="1246863"/>
              <a:ext cx="4502465" cy="33768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2BE111-28FE-C462-E74C-20403B22F858}"/>
                </a:ext>
              </a:extLst>
            </p:cNvPr>
            <p:cNvSpPr txBox="1"/>
            <p:nvPr/>
          </p:nvSpPr>
          <p:spPr>
            <a:xfrm>
              <a:off x="289477" y="4186947"/>
              <a:ext cx="30957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New sPHENIX detector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for operation 2023-2025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(uses former BaBar magnet)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0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BC9A8-ACAA-300A-7FD0-A8F6ADB5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78" y="24558"/>
            <a:ext cx="11049000" cy="635311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Relativistic Heavy Ion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E837D-BC88-9D30-C6D7-06E641ACE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29F177-01BC-D8AB-6867-E5098563DC73}"/>
              </a:ext>
            </a:extLst>
          </p:cNvPr>
          <p:cNvGrpSpPr/>
          <p:nvPr/>
        </p:nvGrpSpPr>
        <p:grpSpPr>
          <a:xfrm>
            <a:off x="230678" y="3698695"/>
            <a:ext cx="6668934" cy="3134747"/>
            <a:chOff x="230678" y="3698695"/>
            <a:chExt cx="6668934" cy="3134747"/>
          </a:xfrm>
        </p:grpSpPr>
        <p:pic>
          <p:nvPicPr>
            <p:cNvPr id="1034" name="Picture 10" descr="sPHENIX Assembly Shifts into Visible High Gear | BNL Newsroom">
              <a:extLst>
                <a:ext uri="{FF2B5EF4-FFF2-40B4-BE49-F238E27FC236}">
                  <a16:creationId xmlns:a16="http://schemas.microsoft.com/office/drawing/2014/main" id="{552E1C75-09A2-72DA-AA4C-863B54075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78" y="3698695"/>
              <a:ext cx="6668934" cy="3134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906122-60C1-8C96-9959-436F19C0AFBE}"/>
                </a:ext>
              </a:extLst>
            </p:cNvPr>
            <p:cNvSpPr txBox="1"/>
            <p:nvPr/>
          </p:nvSpPr>
          <p:spPr>
            <a:xfrm>
              <a:off x="448887" y="3773979"/>
              <a:ext cx="20569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sPHENIX detector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22F0F3-12EF-9AC1-F1E3-17913A1E6289}"/>
              </a:ext>
            </a:extLst>
          </p:cNvPr>
          <p:cNvGrpSpPr/>
          <p:nvPr/>
        </p:nvGrpSpPr>
        <p:grpSpPr>
          <a:xfrm>
            <a:off x="6971608" y="3377740"/>
            <a:ext cx="5220391" cy="3480260"/>
            <a:chOff x="6971608" y="3377740"/>
            <a:chExt cx="5220391" cy="3480260"/>
          </a:xfrm>
        </p:grpSpPr>
        <p:pic>
          <p:nvPicPr>
            <p:cNvPr id="1030" name="Picture 6" descr="STAR detector">
              <a:extLst>
                <a:ext uri="{FF2B5EF4-FFF2-40B4-BE49-F238E27FC236}">
                  <a16:creationId xmlns:a16="http://schemas.microsoft.com/office/drawing/2014/main" id="{AAC5A952-86EF-3E97-42E4-1C828AFE2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1608" y="3377740"/>
              <a:ext cx="5220391" cy="348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DD089B-7DA1-CA1B-572A-C2772AB6E401}"/>
                </a:ext>
              </a:extLst>
            </p:cNvPr>
            <p:cNvSpPr txBox="1"/>
            <p:nvPr/>
          </p:nvSpPr>
          <p:spPr>
            <a:xfrm>
              <a:off x="9904349" y="3429000"/>
              <a:ext cx="16807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STAR detector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092F31-3FBF-F4AD-8177-1172646FDC4E}"/>
              </a:ext>
            </a:extLst>
          </p:cNvPr>
          <p:cNvGrpSpPr/>
          <p:nvPr/>
        </p:nvGrpSpPr>
        <p:grpSpPr>
          <a:xfrm>
            <a:off x="322547" y="552866"/>
            <a:ext cx="4706978" cy="3137985"/>
            <a:chOff x="322547" y="552866"/>
            <a:chExt cx="4706978" cy="3137985"/>
          </a:xfrm>
        </p:grpSpPr>
        <p:pic>
          <p:nvPicPr>
            <p:cNvPr id="1026" name="Picture 2" descr="undefined">
              <a:extLst>
                <a:ext uri="{FF2B5EF4-FFF2-40B4-BE49-F238E27FC236}">
                  <a16:creationId xmlns:a16="http://schemas.microsoft.com/office/drawing/2014/main" id="{D7F23C50-8F71-430F-B016-73F4B66FA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47" y="552866"/>
              <a:ext cx="4706978" cy="3137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58D087-2073-BEB1-7A0B-CADC5F1D7643}"/>
                </a:ext>
              </a:extLst>
            </p:cNvPr>
            <p:cNvSpPr txBox="1"/>
            <p:nvPr/>
          </p:nvSpPr>
          <p:spPr>
            <a:xfrm>
              <a:off x="419638" y="563071"/>
              <a:ext cx="23519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RHIC tunnel (3.8 km)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B76901-4F3F-1008-D8FE-3FBEE45570A5}"/>
              </a:ext>
            </a:extLst>
          </p:cNvPr>
          <p:cNvGrpSpPr/>
          <p:nvPr/>
        </p:nvGrpSpPr>
        <p:grpSpPr>
          <a:xfrm>
            <a:off x="4630675" y="560710"/>
            <a:ext cx="3576771" cy="2384513"/>
            <a:chOff x="4630675" y="560710"/>
            <a:chExt cx="3576771" cy="2384513"/>
          </a:xfrm>
        </p:grpSpPr>
        <p:pic>
          <p:nvPicPr>
            <p:cNvPr id="1028" name="Picture 4" descr="An arc dipole magnet. Electrical bus slots (top and bottom) and beam tube (middle) at the top section of the vacuum shell[17]">
              <a:extLst>
                <a:ext uri="{FF2B5EF4-FFF2-40B4-BE49-F238E27FC236}">
                  <a16:creationId xmlns:a16="http://schemas.microsoft.com/office/drawing/2014/main" id="{11639FD1-8774-014E-C4B7-56BEE777B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675" y="560710"/>
              <a:ext cx="3576771" cy="2384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5402DC-52A5-5F61-D4A3-755A6B92972E}"/>
                </a:ext>
              </a:extLst>
            </p:cNvPr>
            <p:cNvSpPr txBox="1"/>
            <p:nvPr/>
          </p:nvSpPr>
          <p:spPr>
            <a:xfrm>
              <a:off x="4630675" y="2494178"/>
              <a:ext cx="2339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RHIC dipole magnet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17C38-99E1-D963-E147-1AA4AB098319}"/>
              </a:ext>
            </a:extLst>
          </p:cNvPr>
          <p:cNvGrpSpPr/>
          <p:nvPr/>
        </p:nvGrpSpPr>
        <p:grpSpPr>
          <a:xfrm>
            <a:off x="7846011" y="560710"/>
            <a:ext cx="4345989" cy="2729670"/>
            <a:chOff x="7846011" y="560710"/>
            <a:chExt cx="4345989" cy="2729670"/>
          </a:xfrm>
        </p:grpSpPr>
        <p:pic>
          <p:nvPicPr>
            <p:cNvPr id="1032" name="Picture 8" descr="The 25 MW Helium refrigeration system that cools the superconducting magnets down to the operating temperature of 4.5 K[16]">
              <a:extLst>
                <a:ext uri="{FF2B5EF4-FFF2-40B4-BE49-F238E27FC236}">
                  <a16:creationId xmlns:a16="http://schemas.microsoft.com/office/drawing/2014/main" id="{A237B760-CDB9-EAB7-DCAC-F69284565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011" y="560710"/>
              <a:ext cx="4345989" cy="2729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7F206E-6136-478A-9CDC-C3FF71AC40EC}"/>
                </a:ext>
              </a:extLst>
            </p:cNvPr>
            <p:cNvSpPr txBox="1"/>
            <p:nvPr/>
          </p:nvSpPr>
          <p:spPr>
            <a:xfrm>
              <a:off x="8009584" y="646229"/>
              <a:ext cx="29931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Cryo plant for liquid helium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9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45" descr="Hel_Sect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t="14598" r="21674" b="15193"/>
          <a:stretch>
            <a:fillRect/>
          </a:stretch>
        </p:blipFill>
        <p:spPr bwMode="auto">
          <a:xfrm>
            <a:off x="1524000" y="2286000"/>
            <a:ext cx="1447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52"/>
          <p:cNvSpPr>
            <a:spLocks noChangeArrowheads="1"/>
          </p:cNvSpPr>
          <p:nvPr/>
        </p:nvSpPr>
        <p:spPr bwMode="auto">
          <a:xfrm>
            <a:off x="7893050" y="1250951"/>
            <a:ext cx="18303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613458" y="228600"/>
            <a:ext cx="11355186" cy="414338"/>
          </a:xfrm>
        </p:spPr>
        <p:txBody>
          <a:bodyPr>
            <a:normAutofit fontScale="90000"/>
          </a:bodyPr>
          <a:lstStyle/>
          <a:p>
            <a:r>
              <a:rPr dirty="0">
                <a:latin typeface="Helvetica" charset="0"/>
                <a:ea typeface="ＭＳ Ｐゴシック" charset="0"/>
                <a:cs typeface="ＭＳ Ｐゴシック" charset="0"/>
              </a:rPr>
              <a:t>RHIC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First and only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p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olarized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h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adron 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sz="3100" b="0" dirty="0">
                <a:latin typeface="Helvetica" charset="0"/>
                <a:ea typeface="ＭＳ Ｐゴシック" charset="0"/>
                <a:cs typeface="ＭＳ Ｐゴシック" charset="0"/>
              </a:rPr>
              <a:t>ollider</a:t>
            </a:r>
            <a:r>
              <a:rPr lang="en-US" sz="3100" b="0" dirty="0">
                <a:latin typeface="Helvetica" charset="0"/>
                <a:ea typeface="ＭＳ Ｐゴシック" charset="0"/>
                <a:cs typeface="ＭＳ Ｐゴシック" charset="0"/>
              </a:rPr>
              <a:t>  </a:t>
            </a:r>
            <a:r>
              <a:rPr kumimoji="1" lang="en-US" sz="3100" b="0" dirty="0">
                <a:latin typeface="Helvetica" charset="0"/>
                <a:cs typeface="Helvetica" charset="0"/>
              </a:rPr>
              <a:t>p</a:t>
            </a:r>
            <a:r>
              <a:rPr kumimoji="1" lang="en-US" sz="3100" b="0" dirty="0"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sz="3100" b="0" dirty="0">
                <a:latin typeface="Helvetica" charset="0"/>
                <a:cs typeface="Helvetica" charset="0"/>
              </a:rPr>
              <a:t>p</a:t>
            </a:r>
            <a:r>
              <a:rPr kumimoji="1" lang="en-US" sz="3100" b="0" dirty="0">
                <a:latin typeface="Helvetica" charset="0"/>
                <a:cs typeface="Helvetica" charset="0"/>
                <a:sym typeface="Symbol" charset="0"/>
              </a:rPr>
              <a:t></a:t>
            </a:r>
            <a:endParaRPr sz="3100" b="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7694614" y="1098551"/>
            <a:ext cx="18303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5"/>
          <p:cNvSpPr>
            <a:spLocks noChangeShapeType="1"/>
          </p:cNvSpPr>
          <p:nvPr/>
        </p:nvSpPr>
        <p:spPr bwMode="auto">
          <a:xfrm>
            <a:off x="4475164" y="4171951"/>
            <a:ext cx="109537" cy="42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Freeform 6"/>
          <p:cNvSpPr>
            <a:spLocks/>
          </p:cNvSpPr>
          <p:nvPr/>
        </p:nvSpPr>
        <p:spPr bwMode="auto">
          <a:xfrm>
            <a:off x="7983538" y="2455864"/>
            <a:ext cx="463550" cy="390525"/>
          </a:xfrm>
          <a:custGeom>
            <a:avLst/>
            <a:gdLst>
              <a:gd name="T0" fmla="*/ 0 w 292"/>
              <a:gd name="T1" fmla="*/ 2147483647 h 246"/>
              <a:gd name="T2" fmla="*/ 2147483647 w 292"/>
              <a:gd name="T3" fmla="*/ 2147483647 h 246"/>
              <a:gd name="T4" fmla="*/ 2147483647 w 292"/>
              <a:gd name="T5" fmla="*/ 2147483647 h 246"/>
              <a:gd name="T6" fmla="*/ 2147483647 w 292"/>
              <a:gd name="T7" fmla="*/ 2147483647 h 246"/>
              <a:gd name="T8" fmla="*/ 2147483647 w 292"/>
              <a:gd name="T9" fmla="*/ 2147483647 h 246"/>
              <a:gd name="T10" fmla="*/ 2147483647 w 292"/>
              <a:gd name="T11" fmla="*/ 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2"/>
              <a:gd name="T19" fmla="*/ 0 h 246"/>
              <a:gd name="T20" fmla="*/ 292 w 292"/>
              <a:gd name="T21" fmla="*/ 246 h 2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5578475" y="990601"/>
            <a:ext cx="1106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Rectangle 8"/>
          <p:cNvSpPr>
            <a:spLocks noChangeArrowheads="1"/>
          </p:cNvSpPr>
          <p:nvPr/>
        </p:nvSpPr>
        <p:spPr bwMode="auto">
          <a:xfrm>
            <a:off x="8251826" y="2673351"/>
            <a:ext cx="1020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Rectangle 9"/>
          <p:cNvSpPr>
            <a:spLocks noChangeArrowheads="1"/>
          </p:cNvSpPr>
          <p:nvPr/>
        </p:nvSpPr>
        <p:spPr bwMode="auto">
          <a:xfrm>
            <a:off x="6008688" y="3087688"/>
            <a:ext cx="10207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Rectangle 10"/>
          <p:cNvSpPr>
            <a:spLocks noChangeArrowheads="1"/>
          </p:cNvSpPr>
          <p:nvPr/>
        </p:nvSpPr>
        <p:spPr bwMode="auto">
          <a:xfrm>
            <a:off x="3003551" y="2905125"/>
            <a:ext cx="10398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5768976" y="2640013"/>
            <a:ext cx="4659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i="1" u="sng" dirty="0"/>
              <a:t>STAR</a:t>
            </a:r>
            <a:endParaRPr lang="en-US" dirty="0"/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3670301" y="2328863"/>
            <a:ext cx="670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i="1" u="sng"/>
              <a:t>PHENIX</a:t>
            </a:r>
            <a:endParaRPr lang="en-US"/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5449889" y="1930401"/>
            <a:ext cx="9032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5249863" y="4073525"/>
            <a:ext cx="531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5414963" y="4173538"/>
            <a:ext cx="4055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/>
              <a:t>AGS</a:t>
            </a:r>
            <a:endParaRPr lang="en-US"/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3297238" y="3968750"/>
            <a:ext cx="6286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Rectangle 18"/>
          <p:cNvSpPr>
            <a:spLocks noChangeArrowheads="1"/>
          </p:cNvSpPr>
          <p:nvPr/>
        </p:nvSpPr>
        <p:spPr bwMode="auto">
          <a:xfrm>
            <a:off x="3922713" y="3732213"/>
            <a:ext cx="37670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/>
              <a:t>LINAC</a:t>
            </a:r>
            <a:endParaRPr lang="en-US" sz="800"/>
          </a:p>
        </p:txBody>
      </p:sp>
      <p:sp>
        <p:nvSpPr>
          <p:cNvPr id="13333" name="Rectangle 19"/>
          <p:cNvSpPr>
            <a:spLocks noChangeArrowheads="1"/>
          </p:cNvSpPr>
          <p:nvPr/>
        </p:nvSpPr>
        <p:spPr bwMode="auto">
          <a:xfrm>
            <a:off x="4494214" y="3822701"/>
            <a:ext cx="50334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BOOSTER</a:t>
            </a:r>
            <a:endParaRPr lang="en-US" sz="800"/>
          </a:p>
        </p:txBody>
      </p:sp>
      <p:sp>
        <p:nvSpPr>
          <p:cNvPr id="13334" name="Rectangle 20"/>
          <p:cNvSpPr>
            <a:spLocks noChangeArrowheads="1"/>
          </p:cNvSpPr>
          <p:nvPr/>
        </p:nvSpPr>
        <p:spPr bwMode="auto">
          <a:xfrm>
            <a:off x="3925888" y="3414713"/>
            <a:ext cx="9953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Oval 21"/>
          <p:cNvSpPr>
            <a:spLocks noChangeArrowheads="1"/>
          </p:cNvSpPr>
          <p:nvPr/>
        </p:nvSpPr>
        <p:spPr bwMode="auto">
          <a:xfrm>
            <a:off x="4775200" y="3935414"/>
            <a:ext cx="1658938" cy="744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Arc 22"/>
          <p:cNvSpPr>
            <a:spLocks/>
          </p:cNvSpPr>
          <p:nvPr/>
        </p:nvSpPr>
        <p:spPr bwMode="auto">
          <a:xfrm flipH="1">
            <a:off x="4122738" y="1503363"/>
            <a:ext cx="1897062" cy="711200"/>
          </a:xfrm>
          <a:custGeom>
            <a:avLst/>
            <a:gdLst>
              <a:gd name="T0" fmla="*/ 2147483647 w 15493"/>
              <a:gd name="T1" fmla="*/ 0 h 21120"/>
              <a:gd name="T2" fmla="*/ 2147483647 w 15493"/>
              <a:gd name="T3" fmla="*/ 2147483647 h 21120"/>
              <a:gd name="T4" fmla="*/ 0 w 15493"/>
              <a:gd name="T5" fmla="*/ 2147483647 h 21120"/>
              <a:gd name="T6" fmla="*/ 0 60000 65536"/>
              <a:gd name="T7" fmla="*/ 0 60000 65536"/>
              <a:gd name="T8" fmla="*/ 0 60000 65536"/>
              <a:gd name="T9" fmla="*/ 0 w 15493"/>
              <a:gd name="T10" fmla="*/ 0 h 21120"/>
              <a:gd name="T11" fmla="*/ 15493 w 15493"/>
              <a:gd name="T12" fmla="*/ 21120 h 21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lnTo>
                  <a:pt x="4529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Arc 23"/>
          <p:cNvSpPr>
            <a:spLocks/>
          </p:cNvSpPr>
          <p:nvPr/>
        </p:nvSpPr>
        <p:spPr bwMode="auto">
          <a:xfrm flipH="1">
            <a:off x="3313113" y="1924051"/>
            <a:ext cx="2646362" cy="544513"/>
          </a:xfrm>
          <a:custGeom>
            <a:avLst/>
            <a:gdLst>
              <a:gd name="T0" fmla="*/ 2147483647 w 21600"/>
              <a:gd name="T1" fmla="*/ 0 h 16156"/>
              <a:gd name="T2" fmla="*/ 2147483647 w 21600"/>
              <a:gd name="T3" fmla="*/ 2147483647 h 16156"/>
              <a:gd name="T4" fmla="*/ 0 w 21600"/>
              <a:gd name="T5" fmla="*/ 2147483647 h 16156"/>
              <a:gd name="T6" fmla="*/ 0 60000 65536"/>
              <a:gd name="T7" fmla="*/ 0 60000 65536"/>
              <a:gd name="T8" fmla="*/ 0 60000 65536"/>
              <a:gd name="T9" fmla="*/ 0 w 21600"/>
              <a:gd name="T10" fmla="*/ 0 h 16156"/>
              <a:gd name="T11" fmla="*/ 21600 w 21600"/>
              <a:gd name="T12" fmla="*/ 16156 h 16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lnTo>
                  <a:pt x="19847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Arc 24"/>
          <p:cNvSpPr>
            <a:spLocks/>
          </p:cNvSpPr>
          <p:nvPr/>
        </p:nvSpPr>
        <p:spPr bwMode="auto">
          <a:xfrm flipH="1">
            <a:off x="5956301" y="1917701"/>
            <a:ext cx="2646363" cy="538163"/>
          </a:xfrm>
          <a:custGeom>
            <a:avLst/>
            <a:gdLst>
              <a:gd name="T0" fmla="*/ 2147483647 w 21600"/>
              <a:gd name="T1" fmla="*/ 2147483647 h 15969"/>
              <a:gd name="T2" fmla="*/ 2147483647 w 21600"/>
              <a:gd name="T3" fmla="*/ 0 h 15969"/>
              <a:gd name="T4" fmla="*/ 2147483647 w 21600"/>
              <a:gd name="T5" fmla="*/ 2147483647 h 15969"/>
              <a:gd name="T6" fmla="*/ 0 60000 65536"/>
              <a:gd name="T7" fmla="*/ 0 60000 65536"/>
              <a:gd name="T8" fmla="*/ 0 60000 65536"/>
              <a:gd name="T9" fmla="*/ 0 w 21600"/>
              <a:gd name="T10" fmla="*/ 0 h 15969"/>
              <a:gd name="T11" fmla="*/ 21600 w 21600"/>
              <a:gd name="T12" fmla="*/ 15969 h 15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0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0" y="5622"/>
                  <a:pt x="603" y="2705"/>
                  <a:pt x="1772" y="-1"/>
                </a:cubicBezTo>
                <a:lnTo>
                  <a:pt x="21600" y="8570"/>
                </a:lnTo>
                <a:lnTo>
                  <a:pt x="1306" y="1596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9" name="Arc 25"/>
          <p:cNvSpPr>
            <a:spLocks/>
          </p:cNvSpPr>
          <p:nvPr/>
        </p:nvSpPr>
        <p:spPr bwMode="auto">
          <a:xfrm flipH="1">
            <a:off x="6094414" y="2101851"/>
            <a:ext cx="1779587" cy="828675"/>
          </a:xfrm>
          <a:custGeom>
            <a:avLst/>
            <a:gdLst>
              <a:gd name="T0" fmla="*/ 2147483647 w 14614"/>
              <a:gd name="T1" fmla="*/ 2147483647 h 21395"/>
              <a:gd name="T2" fmla="*/ 0 w 14614"/>
              <a:gd name="T3" fmla="*/ 2147483647 h 21395"/>
              <a:gd name="T4" fmla="*/ 2147483647 w 14614"/>
              <a:gd name="T5" fmla="*/ 0 h 21395"/>
              <a:gd name="T6" fmla="*/ 0 60000 65536"/>
              <a:gd name="T7" fmla="*/ 0 60000 65536"/>
              <a:gd name="T8" fmla="*/ 0 60000 65536"/>
              <a:gd name="T9" fmla="*/ 0 w 14614"/>
              <a:gd name="T10" fmla="*/ 0 h 21395"/>
              <a:gd name="T11" fmla="*/ 14614 w 14614"/>
              <a:gd name="T12" fmla="*/ 21395 h 213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14" h="21395" fill="none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</a:path>
              <a:path w="14614" h="21395" stroke="0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  <a:lnTo>
                  <a:pt x="14614" y="0"/>
                </a:lnTo>
                <a:lnTo>
                  <a:pt x="11645" y="21395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Arc 26"/>
          <p:cNvSpPr>
            <a:spLocks/>
          </p:cNvSpPr>
          <p:nvPr/>
        </p:nvSpPr>
        <p:spPr bwMode="auto">
          <a:xfrm flipH="1">
            <a:off x="4100514" y="2292351"/>
            <a:ext cx="1970087" cy="631825"/>
          </a:xfrm>
          <a:custGeom>
            <a:avLst/>
            <a:gdLst>
              <a:gd name="T0" fmla="*/ 2147483647 w 16143"/>
              <a:gd name="T1" fmla="*/ 2147483647 h 21035"/>
              <a:gd name="T2" fmla="*/ 2147483647 w 16143"/>
              <a:gd name="T3" fmla="*/ 2147483647 h 21035"/>
              <a:gd name="T4" fmla="*/ 0 w 16143"/>
              <a:gd name="T5" fmla="*/ 0 h 21035"/>
              <a:gd name="T6" fmla="*/ 0 60000 65536"/>
              <a:gd name="T7" fmla="*/ 0 60000 65536"/>
              <a:gd name="T8" fmla="*/ 0 60000 65536"/>
              <a:gd name="T9" fmla="*/ 0 w 16143"/>
              <a:gd name="T10" fmla="*/ 0 h 21035"/>
              <a:gd name="T11" fmla="*/ 16143 w 16143"/>
              <a:gd name="T12" fmla="*/ 21035 h 21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lnTo>
                  <a:pt x="16143" y="1435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Arc 27"/>
          <p:cNvSpPr>
            <a:spLocks/>
          </p:cNvSpPr>
          <p:nvPr/>
        </p:nvSpPr>
        <p:spPr bwMode="auto">
          <a:xfrm flipH="1">
            <a:off x="5949951" y="1509714"/>
            <a:ext cx="1852613" cy="700087"/>
          </a:xfrm>
          <a:custGeom>
            <a:avLst/>
            <a:gdLst>
              <a:gd name="T0" fmla="*/ 0 w 15115"/>
              <a:gd name="T1" fmla="*/ 2147483647 h 21197"/>
              <a:gd name="T2" fmla="*/ 2147483647 w 15115"/>
              <a:gd name="T3" fmla="*/ 0 h 21197"/>
              <a:gd name="T4" fmla="*/ 2147483647 w 15115"/>
              <a:gd name="T5" fmla="*/ 2147483647 h 21197"/>
              <a:gd name="T6" fmla="*/ 0 60000 65536"/>
              <a:gd name="T7" fmla="*/ 0 60000 65536"/>
              <a:gd name="T8" fmla="*/ 0 60000 65536"/>
              <a:gd name="T9" fmla="*/ 0 w 15115"/>
              <a:gd name="T10" fmla="*/ 0 h 21197"/>
              <a:gd name="T11" fmla="*/ 15115 w 15115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lnTo>
                  <a:pt x="0" y="576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2" name="Arc 28"/>
          <p:cNvSpPr>
            <a:spLocks/>
          </p:cNvSpPr>
          <p:nvPr/>
        </p:nvSpPr>
        <p:spPr bwMode="auto">
          <a:xfrm>
            <a:off x="5962650" y="2236789"/>
            <a:ext cx="2019300" cy="847725"/>
          </a:xfrm>
          <a:custGeom>
            <a:avLst/>
            <a:gdLst>
              <a:gd name="T0" fmla="*/ 2147483647 w 15361"/>
              <a:gd name="T1" fmla="*/ 2147483647 h 21244"/>
              <a:gd name="T2" fmla="*/ 2147483647 w 15361"/>
              <a:gd name="T3" fmla="*/ 2147483647 h 21244"/>
              <a:gd name="T4" fmla="*/ 0 w 15361"/>
              <a:gd name="T5" fmla="*/ 0 h 21244"/>
              <a:gd name="T6" fmla="*/ 0 60000 65536"/>
              <a:gd name="T7" fmla="*/ 0 60000 65536"/>
              <a:gd name="T8" fmla="*/ 0 60000 65536"/>
              <a:gd name="T9" fmla="*/ 0 w 15361"/>
              <a:gd name="T10" fmla="*/ 0 h 21244"/>
              <a:gd name="T11" fmla="*/ 15361 w 15361"/>
              <a:gd name="T12" fmla="*/ 21244 h 21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1" h="21244" fill="none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</a:path>
              <a:path w="15361" h="21244" stroke="0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  <a:lnTo>
                  <a:pt x="0" y="0"/>
                </a:lnTo>
                <a:lnTo>
                  <a:pt x="15361" y="15185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3" name="Arc 29"/>
          <p:cNvSpPr>
            <a:spLocks/>
          </p:cNvSpPr>
          <p:nvPr/>
        </p:nvSpPr>
        <p:spPr bwMode="auto">
          <a:xfrm>
            <a:off x="3997326" y="2236789"/>
            <a:ext cx="1973263" cy="847725"/>
          </a:xfrm>
          <a:custGeom>
            <a:avLst/>
            <a:gdLst>
              <a:gd name="T0" fmla="*/ 2147483647 w 15013"/>
              <a:gd name="T1" fmla="*/ 2147483647 h 21246"/>
              <a:gd name="T2" fmla="*/ 0 w 15013"/>
              <a:gd name="T3" fmla="*/ 2147483647 h 21246"/>
              <a:gd name="T4" fmla="*/ 2147483647 w 15013"/>
              <a:gd name="T5" fmla="*/ 0 h 21246"/>
              <a:gd name="T6" fmla="*/ 0 60000 65536"/>
              <a:gd name="T7" fmla="*/ 0 60000 65536"/>
              <a:gd name="T8" fmla="*/ 0 60000 65536"/>
              <a:gd name="T9" fmla="*/ 0 w 15013"/>
              <a:gd name="T10" fmla="*/ 0 h 21246"/>
              <a:gd name="T11" fmla="*/ 15013 w 15013"/>
              <a:gd name="T12" fmla="*/ 21246 h 21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lnTo>
                  <a:pt x="11119" y="2124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4" name="Arc 30"/>
          <p:cNvSpPr>
            <a:spLocks/>
          </p:cNvSpPr>
          <p:nvPr/>
        </p:nvSpPr>
        <p:spPr bwMode="auto">
          <a:xfrm>
            <a:off x="3133725" y="186848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0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0" y="6052"/>
                  <a:pt x="711" y="2892"/>
                  <a:pt x="2082" y="0"/>
                </a:cubicBezTo>
                <a:lnTo>
                  <a:pt x="21600" y="9253"/>
                </a:lnTo>
                <a:lnTo>
                  <a:pt x="1688" y="17626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5" name="Arc 31"/>
          <p:cNvSpPr>
            <a:spLocks/>
          </p:cNvSpPr>
          <p:nvPr/>
        </p:nvSpPr>
        <p:spPr bwMode="auto">
          <a:xfrm>
            <a:off x="4032251" y="1384301"/>
            <a:ext cx="1939925" cy="860425"/>
          </a:xfrm>
          <a:custGeom>
            <a:avLst/>
            <a:gdLst>
              <a:gd name="T0" fmla="*/ 0 w 14768"/>
              <a:gd name="T1" fmla="*/ 2147483647 h 21256"/>
              <a:gd name="T2" fmla="*/ 2147483647 w 14768"/>
              <a:gd name="T3" fmla="*/ 0 h 21256"/>
              <a:gd name="T4" fmla="*/ 2147483647 w 14768"/>
              <a:gd name="T5" fmla="*/ 2147483647 h 21256"/>
              <a:gd name="T6" fmla="*/ 0 60000 65536"/>
              <a:gd name="T7" fmla="*/ 0 60000 65536"/>
              <a:gd name="T8" fmla="*/ 0 60000 65536"/>
              <a:gd name="T9" fmla="*/ 0 w 14768"/>
              <a:gd name="T10" fmla="*/ 0 h 21256"/>
              <a:gd name="T11" fmla="*/ 14768 w 14768"/>
              <a:gd name="T12" fmla="*/ 21256 h 21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lnTo>
                  <a:pt x="0" y="5493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Arc 32"/>
          <p:cNvSpPr>
            <a:spLocks/>
          </p:cNvSpPr>
          <p:nvPr/>
        </p:nvSpPr>
        <p:spPr bwMode="auto">
          <a:xfrm>
            <a:off x="5962650" y="1389064"/>
            <a:ext cx="1924050" cy="854075"/>
          </a:xfrm>
          <a:custGeom>
            <a:avLst/>
            <a:gdLst>
              <a:gd name="T0" fmla="*/ 2147483647 w 14647"/>
              <a:gd name="T1" fmla="*/ 0 h 21263"/>
              <a:gd name="T2" fmla="*/ 2147483647 w 14647"/>
              <a:gd name="T3" fmla="*/ 2147483647 h 21263"/>
              <a:gd name="T4" fmla="*/ 0 w 14647"/>
              <a:gd name="T5" fmla="*/ 2147483647 h 21263"/>
              <a:gd name="T6" fmla="*/ 0 60000 65536"/>
              <a:gd name="T7" fmla="*/ 0 60000 65536"/>
              <a:gd name="T8" fmla="*/ 0 60000 65536"/>
              <a:gd name="T9" fmla="*/ 0 w 14647"/>
              <a:gd name="T10" fmla="*/ 0 h 21263"/>
              <a:gd name="T11" fmla="*/ 14647 w 14647"/>
              <a:gd name="T12" fmla="*/ 21263 h 212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lnTo>
                  <a:pt x="3802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7" name="Arc 33"/>
          <p:cNvSpPr>
            <a:spLocks/>
          </p:cNvSpPr>
          <p:nvPr/>
        </p:nvSpPr>
        <p:spPr bwMode="auto">
          <a:xfrm>
            <a:off x="5962650" y="1854201"/>
            <a:ext cx="2838450" cy="715963"/>
          </a:xfrm>
          <a:custGeom>
            <a:avLst/>
            <a:gdLst>
              <a:gd name="T0" fmla="*/ 2147483647 w 21600"/>
              <a:gd name="T1" fmla="*/ 0 h 17979"/>
              <a:gd name="T2" fmla="*/ 2147483647 w 21600"/>
              <a:gd name="T3" fmla="*/ 2147483647 h 17979"/>
              <a:gd name="T4" fmla="*/ 0 w 21600"/>
              <a:gd name="T5" fmla="*/ 2147483647 h 17979"/>
              <a:gd name="T6" fmla="*/ 0 60000 65536"/>
              <a:gd name="T7" fmla="*/ 0 60000 65536"/>
              <a:gd name="T8" fmla="*/ 0 60000 65536"/>
              <a:gd name="T9" fmla="*/ 0 w 21600"/>
              <a:gd name="T10" fmla="*/ 0 h 17979"/>
              <a:gd name="T11" fmla="*/ 21600 w 21600"/>
              <a:gd name="T12" fmla="*/ 17979 h 179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lnTo>
                  <a:pt x="19360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8" name="Freeform 34"/>
          <p:cNvSpPr>
            <a:spLocks/>
          </p:cNvSpPr>
          <p:nvPr/>
        </p:nvSpPr>
        <p:spPr bwMode="auto">
          <a:xfrm>
            <a:off x="5464176" y="2924176"/>
            <a:ext cx="1014413" cy="157163"/>
          </a:xfrm>
          <a:custGeom>
            <a:avLst/>
            <a:gdLst>
              <a:gd name="T0" fmla="*/ 0 w 639"/>
              <a:gd name="T1" fmla="*/ 0 h 99"/>
              <a:gd name="T2" fmla="*/ 2147483647 w 639"/>
              <a:gd name="T3" fmla="*/ 2147483647 h 99"/>
              <a:gd name="T4" fmla="*/ 2147483647 w 639"/>
              <a:gd name="T5" fmla="*/ 2147483647 h 99"/>
              <a:gd name="T6" fmla="*/ 2147483647 w 639"/>
              <a:gd name="T7" fmla="*/ 2147483647 h 99"/>
              <a:gd name="T8" fmla="*/ 2147483647 w 639"/>
              <a:gd name="T9" fmla="*/ 2147483647 h 99"/>
              <a:gd name="T10" fmla="*/ 2147483647 w 639"/>
              <a:gd name="T11" fmla="*/ 2147483647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9"/>
              <a:gd name="T19" fmla="*/ 0 h 99"/>
              <a:gd name="T20" fmla="*/ 639 w 639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Freeform 35"/>
          <p:cNvSpPr>
            <a:spLocks/>
          </p:cNvSpPr>
          <p:nvPr/>
        </p:nvSpPr>
        <p:spPr bwMode="auto">
          <a:xfrm>
            <a:off x="5456239" y="2928939"/>
            <a:ext cx="1000125" cy="153987"/>
          </a:xfrm>
          <a:custGeom>
            <a:avLst/>
            <a:gdLst>
              <a:gd name="T0" fmla="*/ 0 w 630"/>
              <a:gd name="T1" fmla="*/ 2147483647 h 97"/>
              <a:gd name="T2" fmla="*/ 2147483647 w 630"/>
              <a:gd name="T3" fmla="*/ 2147483647 h 97"/>
              <a:gd name="T4" fmla="*/ 2147483647 w 630"/>
              <a:gd name="T5" fmla="*/ 2147483647 h 97"/>
              <a:gd name="T6" fmla="*/ 2147483647 w 630"/>
              <a:gd name="T7" fmla="*/ 2147483647 h 97"/>
              <a:gd name="T8" fmla="*/ 2147483647 w 630"/>
              <a:gd name="T9" fmla="*/ 2147483647 h 97"/>
              <a:gd name="T10" fmla="*/ 2147483647 w 630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7"/>
              <a:gd name="T20" fmla="*/ 630 w 630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0" name="Rectangle 36"/>
          <p:cNvSpPr>
            <a:spLocks noChangeArrowheads="1"/>
          </p:cNvSpPr>
          <p:nvPr/>
        </p:nvSpPr>
        <p:spPr bwMode="auto">
          <a:xfrm>
            <a:off x="5888038" y="2970214"/>
            <a:ext cx="150812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1" name="Arc 37"/>
          <p:cNvSpPr>
            <a:spLocks/>
          </p:cNvSpPr>
          <p:nvPr/>
        </p:nvSpPr>
        <p:spPr bwMode="auto">
          <a:xfrm>
            <a:off x="4946650" y="3059114"/>
            <a:ext cx="1017588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2" name="Arc 38"/>
          <p:cNvSpPr>
            <a:spLocks/>
          </p:cNvSpPr>
          <p:nvPr/>
        </p:nvSpPr>
        <p:spPr bwMode="auto">
          <a:xfrm flipH="1">
            <a:off x="5969000" y="3059114"/>
            <a:ext cx="1017588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3" name="Freeform 39"/>
          <p:cNvSpPr>
            <a:spLocks/>
          </p:cNvSpPr>
          <p:nvPr/>
        </p:nvSpPr>
        <p:spPr bwMode="auto">
          <a:xfrm>
            <a:off x="5459413" y="1384300"/>
            <a:ext cx="1009650" cy="127000"/>
          </a:xfrm>
          <a:custGeom>
            <a:avLst/>
            <a:gdLst>
              <a:gd name="T0" fmla="*/ 0 w 636"/>
              <a:gd name="T1" fmla="*/ 0 h 80"/>
              <a:gd name="T2" fmla="*/ 2147483647 w 636"/>
              <a:gd name="T3" fmla="*/ 2147483647 h 80"/>
              <a:gd name="T4" fmla="*/ 2147483647 w 636"/>
              <a:gd name="T5" fmla="*/ 2147483647 h 80"/>
              <a:gd name="T6" fmla="*/ 2147483647 w 636"/>
              <a:gd name="T7" fmla="*/ 2147483647 h 80"/>
              <a:gd name="T8" fmla="*/ 2147483647 w 636"/>
              <a:gd name="T9" fmla="*/ 2147483647 h 80"/>
              <a:gd name="T10" fmla="*/ 2147483647 w 636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6"/>
              <a:gd name="T19" fmla="*/ 0 h 80"/>
              <a:gd name="T20" fmla="*/ 636 w 636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4" name="Freeform 40"/>
          <p:cNvSpPr>
            <a:spLocks/>
          </p:cNvSpPr>
          <p:nvPr/>
        </p:nvSpPr>
        <p:spPr bwMode="auto">
          <a:xfrm>
            <a:off x="5456239" y="1381125"/>
            <a:ext cx="1012825" cy="127000"/>
          </a:xfrm>
          <a:custGeom>
            <a:avLst/>
            <a:gdLst>
              <a:gd name="T0" fmla="*/ 0 w 638"/>
              <a:gd name="T1" fmla="*/ 2147483647 h 80"/>
              <a:gd name="T2" fmla="*/ 2147483647 w 638"/>
              <a:gd name="T3" fmla="*/ 2147483647 h 80"/>
              <a:gd name="T4" fmla="*/ 2147483647 w 638"/>
              <a:gd name="T5" fmla="*/ 2147483647 h 80"/>
              <a:gd name="T6" fmla="*/ 2147483647 w 638"/>
              <a:gd name="T7" fmla="*/ 2147483647 h 80"/>
              <a:gd name="T8" fmla="*/ 2147483647 w 638"/>
              <a:gd name="T9" fmla="*/ 0 h 80"/>
              <a:gd name="T10" fmla="*/ 2147483647 w 638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0"/>
              <a:gd name="T20" fmla="*/ 638 w 638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5" name="Freeform 41"/>
          <p:cNvSpPr>
            <a:spLocks/>
          </p:cNvSpPr>
          <p:nvPr/>
        </p:nvSpPr>
        <p:spPr bwMode="auto">
          <a:xfrm>
            <a:off x="3357564" y="2574925"/>
            <a:ext cx="746125" cy="152400"/>
          </a:xfrm>
          <a:custGeom>
            <a:avLst/>
            <a:gdLst>
              <a:gd name="T0" fmla="*/ 0 w 470"/>
              <a:gd name="T1" fmla="*/ 0 h 96"/>
              <a:gd name="T2" fmla="*/ 2147483647 w 470"/>
              <a:gd name="T3" fmla="*/ 2147483647 h 96"/>
              <a:gd name="T4" fmla="*/ 2147483647 w 470"/>
              <a:gd name="T5" fmla="*/ 2147483647 h 96"/>
              <a:gd name="T6" fmla="*/ 2147483647 w 470"/>
              <a:gd name="T7" fmla="*/ 2147483647 h 96"/>
              <a:gd name="T8" fmla="*/ 2147483647 w 470"/>
              <a:gd name="T9" fmla="*/ 2147483647 h 96"/>
              <a:gd name="T10" fmla="*/ 2147483647 w 47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0"/>
              <a:gd name="T19" fmla="*/ 0 h 96"/>
              <a:gd name="T20" fmla="*/ 470 w 47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6" name="Freeform 42"/>
          <p:cNvSpPr>
            <a:spLocks/>
          </p:cNvSpPr>
          <p:nvPr/>
        </p:nvSpPr>
        <p:spPr bwMode="auto">
          <a:xfrm>
            <a:off x="3481389" y="2466975"/>
            <a:ext cx="523875" cy="393700"/>
          </a:xfrm>
          <a:custGeom>
            <a:avLst/>
            <a:gdLst>
              <a:gd name="T0" fmla="*/ 0 w 330"/>
              <a:gd name="T1" fmla="*/ 0 h 248"/>
              <a:gd name="T2" fmla="*/ 2147483647 w 330"/>
              <a:gd name="T3" fmla="*/ 2147483647 h 248"/>
              <a:gd name="T4" fmla="*/ 2147483647 w 330"/>
              <a:gd name="T5" fmla="*/ 2147483647 h 248"/>
              <a:gd name="T6" fmla="*/ 2147483647 w 330"/>
              <a:gd name="T7" fmla="*/ 2147483647 h 248"/>
              <a:gd name="T8" fmla="*/ 2147483647 w 330"/>
              <a:gd name="T9" fmla="*/ 2147483647 h 248"/>
              <a:gd name="T10" fmla="*/ 2147483647 w 330"/>
              <a:gd name="T11" fmla="*/ 2147483647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8"/>
              <a:gd name="T20" fmla="*/ 330 w 330"/>
              <a:gd name="T21" fmla="*/ 248 h 2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7" name="Rectangle 43"/>
          <p:cNvSpPr>
            <a:spLocks noChangeArrowheads="1"/>
          </p:cNvSpPr>
          <p:nvPr/>
        </p:nvSpPr>
        <p:spPr bwMode="auto">
          <a:xfrm rot="1511052">
            <a:off x="3624263" y="2622551"/>
            <a:ext cx="150812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8" name="Freeform 44"/>
          <p:cNvSpPr>
            <a:spLocks/>
          </p:cNvSpPr>
          <p:nvPr/>
        </p:nvSpPr>
        <p:spPr bwMode="auto">
          <a:xfrm>
            <a:off x="3405188" y="1701801"/>
            <a:ext cx="723900" cy="174625"/>
          </a:xfrm>
          <a:custGeom>
            <a:avLst/>
            <a:gdLst>
              <a:gd name="T0" fmla="*/ 0 w 456"/>
              <a:gd name="T1" fmla="*/ 2147483647 h 110"/>
              <a:gd name="T2" fmla="*/ 2147483647 w 456"/>
              <a:gd name="T3" fmla="*/ 2147483647 h 110"/>
              <a:gd name="T4" fmla="*/ 2147483647 w 456"/>
              <a:gd name="T5" fmla="*/ 2147483647 h 110"/>
              <a:gd name="T6" fmla="*/ 2147483647 w 456"/>
              <a:gd name="T7" fmla="*/ 2147483647 h 110"/>
              <a:gd name="T8" fmla="*/ 2147483647 w 456"/>
              <a:gd name="T9" fmla="*/ 2147483647 h 110"/>
              <a:gd name="T10" fmla="*/ 2147483647 w 456"/>
              <a:gd name="T11" fmla="*/ 0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6"/>
              <a:gd name="T19" fmla="*/ 0 h 110"/>
              <a:gd name="T20" fmla="*/ 456 w 456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59" name="Freeform 45"/>
          <p:cNvSpPr>
            <a:spLocks/>
          </p:cNvSpPr>
          <p:nvPr/>
        </p:nvSpPr>
        <p:spPr bwMode="auto">
          <a:xfrm>
            <a:off x="3525839" y="1603375"/>
            <a:ext cx="511175" cy="323850"/>
          </a:xfrm>
          <a:custGeom>
            <a:avLst/>
            <a:gdLst>
              <a:gd name="T0" fmla="*/ 0 w 322"/>
              <a:gd name="T1" fmla="*/ 2147483647 h 204"/>
              <a:gd name="T2" fmla="*/ 2147483647 w 322"/>
              <a:gd name="T3" fmla="*/ 2147483647 h 204"/>
              <a:gd name="T4" fmla="*/ 2147483647 w 322"/>
              <a:gd name="T5" fmla="*/ 2147483647 h 204"/>
              <a:gd name="T6" fmla="*/ 2147483647 w 322"/>
              <a:gd name="T7" fmla="*/ 2147483647 h 204"/>
              <a:gd name="T8" fmla="*/ 2147483647 w 322"/>
              <a:gd name="T9" fmla="*/ 2147483647 h 204"/>
              <a:gd name="T10" fmla="*/ 2147483647 w 322"/>
              <a:gd name="T11" fmla="*/ 0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4"/>
              <a:gd name="T20" fmla="*/ 322 w 322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0" name="Rectangle 46"/>
          <p:cNvSpPr>
            <a:spLocks noChangeArrowheads="1"/>
          </p:cNvSpPr>
          <p:nvPr/>
        </p:nvSpPr>
        <p:spPr bwMode="auto">
          <a:xfrm rot="-1277282">
            <a:off x="3684588" y="1704976"/>
            <a:ext cx="150812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1" name="Freeform 47"/>
          <p:cNvSpPr>
            <a:spLocks/>
          </p:cNvSpPr>
          <p:nvPr/>
        </p:nvSpPr>
        <p:spPr bwMode="auto">
          <a:xfrm>
            <a:off x="7888288" y="1604964"/>
            <a:ext cx="501650" cy="312737"/>
          </a:xfrm>
          <a:custGeom>
            <a:avLst/>
            <a:gdLst>
              <a:gd name="T0" fmla="*/ 0 w 316"/>
              <a:gd name="T1" fmla="*/ 0 h 197"/>
              <a:gd name="T2" fmla="*/ 2147483647 w 316"/>
              <a:gd name="T3" fmla="*/ 2147483647 h 197"/>
              <a:gd name="T4" fmla="*/ 2147483647 w 316"/>
              <a:gd name="T5" fmla="*/ 2147483647 h 197"/>
              <a:gd name="T6" fmla="*/ 2147483647 w 316"/>
              <a:gd name="T7" fmla="*/ 2147483647 h 197"/>
              <a:gd name="T8" fmla="*/ 2147483647 w 316"/>
              <a:gd name="T9" fmla="*/ 2147483647 h 197"/>
              <a:gd name="T10" fmla="*/ 2147483647 w 316"/>
              <a:gd name="T11" fmla="*/ 2147483647 h 1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"/>
              <a:gd name="T19" fmla="*/ 0 h 197"/>
              <a:gd name="T20" fmla="*/ 316 w 316"/>
              <a:gd name="T21" fmla="*/ 197 h 1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2" name="Freeform 48"/>
          <p:cNvSpPr>
            <a:spLocks/>
          </p:cNvSpPr>
          <p:nvPr/>
        </p:nvSpPr>
        <p:spPr bwMode="auto">
          <a:xfrm>
            <a:off x="7869238" y="2570163"/>
            <a:ext cx="711200" cy="158750"/>
          </a:xfrm>
          <a:custGeom>
            <a:avLst/>
            <a:gdLst>
              <a:gd name="T0" fmla="*/ 0 w 448"/>
              <a:gd name="T1" fmla="*/ 2147483647 h 99"/>
              <a:gd name="T2" fmla="*/ 2147483647 w 448"/>
              <a:gd name="T3" fmla="*/ 2147483647 h 99"/>
              <a:gd name="T4" fmla="*/ 2147483647 w 448"/>
              <a:gd name="T5" fmla="*/ 2147483647 h 99"/>
              <a:gd name="T6" fmla="*/ 2147483647 w 448"/>
              <a:gd name="T7" fmla="*/ 2147483647 h 99"/>
              <a:gd name="T8" fmla="*/ 2147483647 w 448"/>
              <a:gd name="T9" fmla="*/ 2147483647 h 99"/>
              <a:gd name="T10" fmla="*/ 2147483647 w 448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99"/>
              <a:gd name="T20" fmla="*/ 448 w 448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3" name="Freeform 49"/>
          <p:cNvSpPr>
            <a:spLocks/>
          </p:cNvSpPr>
          <p:nvPr/>
        </p:nvSpPr>
        <p:spPr bwMode="auto">
          <a:xfrm>
            <a:off x="7797800" y="1698625"/>
            <a:ext cx="712788" cy="160338"/>
          </a:xfrm>
          <a:custGeom>
            <a:avLst/>
            <a:gdLst>
              <a:gd name="T0" fmla="*/ 0 w 450"/>
              <a:gd name="T1" fmla="*/ 0 h 96"/>
              <a:gd name="T2" fmla="*/ 2147483647 w 450"/>
              <a:gd name="T3" fmla="*/ 2147483647 h 96"/>
              <a:gd name="T4" fmla="*/ 2147483647 w 450"/>
              <a:gd name="T5" fmla="*/ 0 h 96"/>
              <a:gd name="T6" fmla="*/ 2147483647 w 450"/>
              <a:gd name="T7" fmla="*/ 2147483647 h 96"/>
              <a:gd name="T8" fmla="*/ 2147483647 w 450"/>
              <a:gd name="T9" fmla="*/ 2147483647 h 96"/>
              <a:gd name="T10" fmla="*/ 2147483647 w 45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0"/>
              <a:gd name="T19" fmla="*/ 0 h 96"/>
              <a:gd name="T20" fmla="*/ 450 w 45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64" name="Rectangle 50"/>
          <p:cNvSpPr>
            <a:spLocks noChangeArrowheads="1"/>
          </p:cNvSpPr>
          <p:nvPr/>
        </p:nvSpPr>
        <p:spPr bwMode="auto">
          <a:xfrm rot="1511052">
            <a:off x="8096251" y="1703389"/>
            <a:ext cx="150813" cy="92075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5" name="Oval 51"/>
          <p:cNvSpPr>
            <a:spLocks noChangeArrowheads="1"/>
          </p:cNvSpPr>
          <p:nvPr/>
        </p:nvSpPr>
        <p:spPr bwMode="auto">
          <a:xfrm rot="93880">
            <a:off x="6172200" y="3013075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6" name="AutoShape 52"/>
          <p:cNvSpPr>
            <a:spLocks noChangeArrowheads="1"/>
          </p:cNvSpPr>
          <p:nvPr/>
        </p:nvSpPr>
        <p:spPr bwMode="auto">
          <a:xfrm rot="245893">
            <a:off x="6229351" y="3030539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7" name="Oval 53"/>
          <p:cNvSpPr>
            <a:spLocks noChangeArrowheads="1"/>
          </p:cNvSpPr>
          <p:nvPr/>
        </p:nvSpPr>
        <p:spPr bwMode="auto">
          <a:xfrm rot="-205518">
            <a:off x="6164263" y="2871788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8" name="AutoShape 54"/>
          <p:cNvSpPr>
            <a:spLocks noChangeArrowheads="1"/>
          </p:cNvSpPr>
          <p:nvPr/>
        </p:nvSpPr>
        <p:spPr bwMode="auto">
          <a:xfrm rot="-53504">
            <a:off x="6221413" y="2882901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69" name="Oval 55"/>
          <p:cNvSpPr>
            <a:spLocks noChangeArrowheads="1"/>
          </p:cNvSpPr>
          <p:nvPr/>
        </p:nvSpPr>
        <p:spPr bwMode="auto">
          <a:xfrm rot="-205518">
            <a:off x="5514975" y="3009900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0" name="AutoShape 56"/>
          <p:cNvSpPr>
            <a:spLocks noChangeArrowheads="1"/>
          </p:cNvSpPr>
          <p:nvPr/>
        </p:nvSpPr>
        <p:spPr bwMode="auto">
          <a:xfrm rot="-53504">
            <a:off x="5572126" y="3021014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1" name="Oval 57"/>
          <p:cNvSpPr>
            <a:spLocks noChangeArrowheads="1"/>
          </p:cNvSpPr>
          <p:nvPr/>
        </p:nvSpPr>
        <p:spPr bwMode="auto">
          <a:xfrm rot="93880">
            <a:off x="5508625" y="2868613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2" name="AutoShape 58"/>
          <p:cNvSpPr>
            <a:spLocks noChangeArrowheads="1"/>
          </p:cNvSpPr>
          <p:nvPr/>
        </p:nvSpPr>
        <p:spPr bwMode="auto">
          <a:xfrm rot="245893">
            <a:off x="5565776" y="2886076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3" name="Oval 59"/>
          <p:cNvSpPr>
            <a:spLocks noChangeArrowheads="1"/>
          </p:cNvSpPr>
          <p:nvPr/>
        </p:nvSpPr>
        <p:spPr bwMode="auto">
          <a:xfrm rot="814006">
            <a:off x="3932238" y="2654300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4" name="AutoShape 60"/>
          <p:cNvSpPr>
            <a:spLocks noChangeArrowheads="1"/>
          </p:cNvSpPr>
          <p:nvPr/>
        </p:nvSpPr>
        <p:spPr bwMode="auto">
          <a:xfrm rot="966021">
            <a:off x="3987801" y="2673351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5" name="Oval 61"/>
          <p:cNvSpPr>
            <a:spLocks noChangeArrowheads="1"/>
          </p:cNvSpPr>
          <p:nvPr/>
        </p:nvSpPr>
        <p:spPr bwMode="auto">
          <a:xfrm rot="1050912">
            <a:off x="3817938" y="2771775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6" name="AutoShape 62"/>
          <p:cNvSpPr>
            <a:spLocks noChangeArrowheads="1"/>
          </p:cNvSpPr>
          <p:nvPr/>
        </p:nvSpPr>
        <p:spPr bwMode="auto">
          <a:xfrm rot="1202926">
            <a:off x="3876676" y="2786064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7" name="Oval 63"/>
          <p:cNvSpPr>
            <a:spLocks noChangeArrowheads="1"/>
          </p:cNvSpPr>
          <p:nvPr/>
        </p:nvSpPr>
        <p:spPr bwMode="auto">
          <a:xfrm rot="1911330">
            <a:off x="3368675" y="2397125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8" name="AutoShape 64"/>
          <p:cNvSpPr>
            <a:spLocks noChangeArrowheads="1"/>
          </p:cNvSpPr>
          <p:nvPr/>
        </p:nvSpPr>
        <p:spPr bwMode="auto">
          <a:xfrm rot="2063342">
            <a:off x="3427413" y="2414589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79" name="Oval 65"/>
          <p:cNvSpPr>
            <a:spLocks noChangeArrowheads="1"/>
          </p:cNvSpPr>
          <p:nvPr/>
        </p:nvSpPr>
        <p:spPr bwMode="auto">
          <a:xfrm rot="1594986">
            <a:off x="3268663" y="2508250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0" name="AutoShape 66"/>
          <p:cNvSpPr>
            <a:spLocks noChangeArrowheads="1"/>
          </p:cNvSpPr>
          <p:nvPr/>
        </p:nvSpPr>
        <p:spPr bwMode="auto">
          <a:xfrm rot="1746998">
            <a:off x="3324226" y="2528889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1" name="Oval 67"/>
          <p:cNvSpPr>
            <a:spLocks noChangeArrowheads="1"/>
          </p:cNvSpPr>
          <p:nvPr/>
        </p:nvSpPr>
        <p:spPr bwMode="auto">
          <a:xfrm rot="-2650724">
            <a:off x="3154363" y="1909763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2" name="AutoShape 68"/>
          <p:cNvSpPr>
            <a:spLocks noChangeArrowheads="1"/>
          </p:cNvSpPr>
          <p:nvPr/>
        </p:nvSpPr>
        <p:spPr bwMode="auto">
          <a:xfrm rot="-2498712">
            <a:off x="3208338" y="1919289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3" name="Oval 69"/>
          <p:cNvSpPr>
            <a:spLocks noChangeArrowheads="1"/>
          </p:cNvSpPr>
          <p:nvPr/>
        </p:nvSpPr>
        <p:spPr bwMode="auto">
          <a:xfrm rot="-2719334">
            <a:off x="3306763" y="1957388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4" name="AutoShape 70"/>
          <p:cNvSpPr>
            <a:spLocks noChangeArrowheads="1"/>
          </p:cNvSpPr>
          <p:nvPr/>
        </p:nvSpPr>
        <p:spPr bwMode="auto">
          <a:xfrm rot="-2567322">
            <a:off x="3355976" y="1963739"/>
            <a:ext cx="131763" cy="92075"/>
          </a:xfrm>
          <a:prstGeom prst="curvedDownArrow">
            <a:avLst>
              <a:gd name="adj1" fmla="val 28621"/>
              <a:gd name="adj2" fmla="val 57242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5" name="Oval 71"/>
          <p:cNvSpPr>
            <a:spLocks noChangeArrowheads="1"/>
          </p:cNvSpPr>
          <p:nvPr/>
        </p:nvSpPr>
        <p:spPr bwMode="auto">
          <a:xfrm rot="-2875454">
            <a:off x="8578850" y="2392363"/>
            <a:ext cx="228600" cy="1270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6" name="AutoShape 72"/>
          <p:cNvSpPr>
            <a:spLocks noChangeArrowheads="1"/>
          </p:cNvSpPr>
          <p:nvPr/>
        </p:nvSpPr>
        <p:spPr bwMode="auto">
          <a:xfrm rot="-2723441">
            <a:off x="8628063" y="2397126"/>
            <a:ext cx="133350" cy="92075"/>
          </a:xfrm>
          <a:prstGeom prst="curvedDownArrow">
            <a:avLst>
              <a:gd name="adj1" fmla="val 28966"/>
              <a:gd name="adj2" fmla="val 5793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7" name="Oval 73"/>
          <p:cNvSpPr>
            <a:spLocks noChangeArrowheads="1"/>
          </p:cNvSpPr>
          <p:nvPr/>
        </p:nvSpPr>
        <p:spPr bwMode="auto">
          <a:xfrm rot="-2682010">
            <a:off x="8383588" y="2333625"/>
            <a:ext cx="228600" cy="127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8" name="AutoShape 74"/>
          <p:cNvSpPr>
            <a:spLocks noChangeArrowheads="1"/>
          </p:cNvSpPr>
          <p:nvPr/>
        </p:nvSpPr>
        <p:spPr bwMode="auto">
          <a:xfrm rot="-2529997">
            <a:off x="8437563" y="2343151"/>
            <a:ext cx="131762" cy="92075"/>
          </a:xfrm>
          <a:prstGeom prst="curvedDownArrow">
            <a:avLst>
              <a:gd name="adj1" fmla="val 28621"/>
              <a:gd name="adj2" fmla="val 57241"/>
              <a:gd name="adj3" fmla="val 42009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89" name="Freeform 75"/>
          <p:cNvSpPr>
            <a:spLocks/>
          </p:cNvSpPr>
          <p:nvPr/>
        </p:nvSpPr>
        <p:spPr bwMode="auto">
          <a:xfrm>
            <a:off x="4227514" y="4033839"/>
            <a:ext cx="280987" cy="141287"/>
          </a:xfrm>
          <a:custGeom>
            <a:avLst/>
            <a:gdLst>
              <a:gd name="T0" fmla="*/ 2147483647 w 177"/>
              <a:gd name="T1" fmla="*/ 0 h 89"/>
              <a:gd name="T2" fmla="*/ 2147483647 w 177"/>
              <a:gd name="T3" fmla="*/ 2147483647 h 89"/>
              <a:gd name="T4" fmla="*/ 2147483647 w 177"/>
              <a:gd name="T5" fmla="*/ 2147483647 h 89"/>
              <a:gd name="T6" fmla="*/ 0 w 177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77"/>
              <a:gd name="T13" fmla="*/ 0 h 89"/>
              <a:gd name="T14" fmla="*/ 177 w 177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" h="89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0" name="Line 76"/>
          <p:cNvSpPr>
            <a:spLocks noChangeShapeType="1"/>
          </p:cNvSpPr>
          <p:nvPr/>
        </p:nvSpPr>
        <p:spPr bwMode="auto">
          <a:xfrm>
            <a:off x="3414714" y="3810000"/>
            <a:ext cx="200025" cy="63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1" name="Freeform 77"/>
          <p:cNvSpPr>
            <a:spLocks/>
          </p:cNvSpPr>
          <p:nvPr/>
        </p:nvSpPr>
        <p:spPr bwMode="auto">
          <a:xfrm>
            <a:off x="3359151" y="3851276"/>
            <a:ext cx="163513" cy="144463"/>
          </a:xfrm>
          <a:custGeom>
            <a:avLst/>
            <a:gdLst>
              <a:gd name="T0" fmla="*/ 0 w 103"/>
              <a:gd name="T1" fmla="*/ 2147483647 h 91"/>
              <a:gd name="T2" fmla="*/ 2147483647 w 103"/>
              <a:gd name="T3" fmla="*/ 2147483647 h 91"/>
              <a:gd name="T4" fmla="*/ 2147483647 w 103"/>
              <a:gd name="T5" fmla="*/ 0 h 91"/>
              <a:gd name="T6" fmla="*/ 0 60000 65536"/>
              <a:gd name="T7" fmla="*/ 0 60000 65536"/>
              <a:gd name="T8" fmla="*/ 0 60000 65536"/>
              <a:gd name="T9" fmla="*/ 0 w 103"/>
              <a:gd name="T10" fmla="*/ 0 h 91"/>
              <a:gd name="T11" fmla="*/ 103 w 103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" h="91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2" name="Freeform 78"/>
          <p:cNvSpPr>
            <a:spLocks/>
          </p:cNvSpPr>
          <p:nvPr/>
        </p:nvSpPr>
        <p:spPr bwMode="auto">
          <a:xfrm>
            <a:off x="4779963" y="3990975"/>
            <a:ext cx="80962" cy="266700"/>
          </a:xfrm>
          <a:custGeom>
            <a:avLst/>
            <a:gdLst>
              <a:gd name="T0" fmla="*/ 2147483647 w 54"/>
              <a:gd name="T1" fmla="*/ 0 h 168"/>
              <a:gd name="T2" fmla="*/ 2147483647 w 54"/>
              <a:gd name="T3" fmla="*/ 2147483647 h 168"/>
              <a:gd name="T4" fmla="*/ 0 w 54"/>
              <a:gd name="T5" fmla="*/ 2147483647 h 168"/>
              <a:gd name="T6" fmla="*/ 0 60000 65536"/>
              <a:gd name="T7" fmla="*/ 0 60000 65536"/>
              <a:gd name="T8" fmla="*/ 0 60000 65536"/>
              <a:gd name="T9" fmla="*/ 0 w 54"/>
              <a:gd name="T10" fmla="*/ 0 h 168"/>
              <a:gd name="T11" fmla="*/ 54 w 54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3" name="Oval 79"/>
          <p:cNvSpPr>
            <a:spLocks noChangeArrowheads="1"/>
          </p:cNvSpPr>
          <p:nvPr/>
        </p:nvSpPr>
        <p:spPr bwMode="auto">
          <a:xfrm>
            <a:off x="4508501" y="3967163"/>
            <a:ext cx="322263" cy="1714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4" name="Freeform 80"/>
          <p:cNvSpPr>
            <a:spLocks/>
          </p:cNvSpPr>
          <p:nvPr/>
        </p:nvSpPr>
        <p:spPr bwMode="auto">
          <a:xfrm>
            <a:off x="5965826" y="3538539"/>
            <a:ext cx="385763" cy="600075"/>
          </a:xfrm>
          <a:custGeom>
            <a:avLst/>
            <a:gdLst>
              <a:gd name="T0" fmla="*/ 2147483647 w 243"/>
              <a:gd name="T1" fmla="*/ 2147483647 h 378"/>
              <a:gd name="T2" fmla="*/ 2147483647 w 243"/>
              <a:gd name="T3" fmla="*/ 2147483647 h 378"/>
              <a:gd name="T4" fmla="*/ 2147483647 w 243"/>
              <a:gd name="T5" fmla="*/ 2147483647 h 378"/>
              <a:gd name="T6" fmla="*/ 0 w 243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243"/>
              <a:gd name="T13" fmla="*/ 0 h 378"/>
              <a:gd name="T14" fmla="*/ 243 w 243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95" name="Rectangle 81"/>
          <p:cNvSpPr>
            <a:spLocks noChangeArrowheads="1"/>
          </p:cNvSpPr>
          <p:nvPr/>
        </p:nvSpPr>
        <p:spPr bwMode="auto">
          <a:xfrm rot="1147844">
            <a:off x="3182939" y="3875089"/>
            <a:ext cx="180975" cy="109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6" name="Rectangle 82"/>
          <p:cNvSpPr>
            <a:spLocks noChangeArrowheads="1"/>
          </p:cNvSpPr>
          <p:nvPr/>
        </p:nvSpPr>
        <p:spPr bwMode="auto">
          <a:xfrm rot="1147844">
            <a:off x="3236914" y="3725864"/>
            <a:ext cx="180975" cy="109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7" name="Rectangle 83"/>
          <p:cNvSpPr>
            <a:spLocks noChangeArrowheads="1"/>
          </p:cNvSpPr>
          <p:nvPr/>
        </p:nvSpPr>
        <p:spPr bwMode="auto">
          <a:xfrm rot="1147844">
            <a:off x="3594100" y="3933825"/>
            <a:ext cx="679450" cy="109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98" name="Rectangle 84"/>
          <p:cNvSpPr>
            <a:spLocks noChangeArrowheads="1"/>
          </p:cNvSpPr>
          <p:nvPr/>
        </p:nvSpPr>
        <p:spPr bwMode="auto">
          <a:xfrm>
            <a:off x="2667000" y="4184650"/>
            <a:ext cx="11573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Pol. H</a:t>
            </a:r>
            <a:r>
              <a:rPr lang="en-US" baseline="30000" dirty="0"/>
              <a:t>-</a:t>
            </a:r>
            <a:r>
              <a:rPr lang="en-US" sz="1400" dirty="0"/>
              <a:t> Source</a:t>
            </a:r>
          </a:p>
        </p:txBody>
      </p:sp>
      <p:sp>
        <p:nvSpPr>
          <p:cNvPr id="13399" name="Text Box 85"/>
          <p:cNvSpPr txBox="1">
            <a:spLocks noChangeArrowheads="1"/>
          </p:cNvSpPr>
          <p:nvPr/>
        </p:nvSpPr>
        <p:spPr bwMode="auto">
          <a:xfrm>
            <a:off x="3051176" y="2895600"/>
            <a:ext cx="2073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/>
              <a:t>Spin Rotators</a:t>
            </a:r>
          </a:p>
          <a:p>
            <a:r>
              <a:rPr lang="en-US" sz="1400" b="0"/>
              <a:t>(longitudinal polarization)</a:t>
            </a:r>
          </a:p>
        </p:txBody>
      </p:sp>
      <p:sp>
        <p:nvSpPr>
          <p:cNvPr id="13400" name="Text Box 86"/>
          <p:cNvSpPr txBox="1">
            <a:spLocks noChangeArrowheads="1"/>
          </p:cNvSpPr>
          <p:nvPr/>
        </p:nvSpPr>
        <p:spPr bwMode="auto">
          <a:xfrm>
            <a:off x="6477000" y="2038351"/>
            <a:ext cx="1492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Siberian Snakes</a:t>
            </a:r>
          </a:p>
        </p:txBody>
      </p:sp>
      <p:sp>
        <p:nvSpPr>
          <p:cNvPr id="13401" name="Line 87"/>
          <p:cNvSpPr>
            <a:spLocks noChangeShapeType="1"/>
          </p:cNvSpPr>
          <p:nvPr/>
        </p:nvSpPr>
        <p:spPr bwMode="auto">
          <a:xfrm flipH="1" flipV="1">
            <a:off x="3455989" y="2705100"/>
            <a:ext cx="85725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2" name="Line 88"/>
          <p:cNvSpPr>
            <a:spLocks noChangeShapeType="1"/>
          </p:cNvSpPr>
          <p:nvPr/>
        </p:nvSpPr>
        <p:spPr bwMode="auto">
          <a:xfrm flipV="1">
            <a:off x="3694113" y="2895600"/>
            <a:ext cx="1143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3" name="Line 89"/>
          <p:cNvSpPr>
            <a:spLocks noChangeShapeType="1"/>
          </p:cNvSpPr>
          <p:nvPr/>
        </p:nvSpPr>
        <p:spPr bwMode="auto">
          <a:xfrm>
            <a:off x="3276600" y="16764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4" name="Oval 90"/>
          <p:cNvSpPr>
            <a:spLocks noChangeArrowheads="1"/>
          </p:cNvSpPr>
          <p:nvPr/>
        </p:nvSpPr>
        <p:spPr bwMode="auto">
          <a:xfrm rot="2676702">
            <a:off x="6261100" y="4471988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05" name="Line 91"/>
          <p:cNvSpPr>
            <a:spLocks noChangeAspect="1" noChangeShapeType="1"/>
          </p:cNvSpPr>
          <p:nvPr/>
        </p:nvSpPr>
        <p:spPr bwMode="auto">
          <a:xfrm rot="2676702">
            <a:off x="6357938" y="448786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6" name="Line 92"/>
          <p:cNvSpPr>
            <a:spLocks noChangeAspect="1" noChangeShapeType="1"/>
          </p:cNvSpPr>
          <p:nvPr/>
        </p:nvSpPr>
        <p:spPr bwMode="auto">
          <a:xfrm rot="2676702">
            <a:off x="6397626" y="4486276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7" name="Line 93"/>
          <p:cNvSpPr>
            <a:spLocks noChangeAspect="1" noChangeShapeType="1"/>
          </p:cNvSpPr>
          <p:nvPr/>
        </p:nvSpPr>
        <p:spPr bwMode="auto">
          <a:xfrm rot="-2723298">
            <a:off x="6292851" y="4416426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8" name="Line 94"/>
          <p:cNvSpPr>
            <a:spLocks noChangeAspect="1" noChangeShapeType="1"/>
          </p:cNvSpPr>
          <p:nvPr/>
        </p:nvSpPr>
        <p:spPr bwMode="auto">
          <a:xfrm rot="-2723298">
            <a:off x="6292851" y="4376738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09" name="Oval 95"/>
          <p:cNvSpPr>
            <a:spLocks noChangeArrowheads="1"/>
          </p:cNvSpPr>
          <p:nvPr/>
        </p:nvSpPr>
        <p:spPr bwMode="auto">
          <a:xfrm rot="6499683">
            <a:off x="4572000" y="4187825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0" name="Line 96"/>
          <p:cNvSpPr>
            <a:spLocks noChangeAspect="1" noChangeShapeType="1"/>
          </p:cNvSpPr>
          <p:nvPr/>
        </p:nvSpPr>
        <p:spPr bwMode="auto">
          <a:xfrm rot="6499683">
            <a:off x="4627563" y="4273551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1" name="Line 97"/>
          <p:cNvSpPr>
            <a:spLocks noChangeAspect="1" noChangeShapeType="1"/>
          </p:cNvSpPr>
          <p:nvPr/>
        </p:nvSpPr>
        <p:spPr bwMode="auto">
          <a:xfrm rot="6499683">
            <a:off x="4646613" y="431006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2" name="Line 98"/>
          <p:cNvSpPr>
            <a:spLocks noChangeAspect="1" noChangeShapeType="1"/>
          </p:cNvSpPr>
          <p:nvPr/>
        </p:nvSpPr>
        <p:spPr bwMode="auto">
          <a:xfrm rot="1099684">
            <a:off x="4662488" y="4184651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3" name="Line 99"/>
          <p:cNvSpPr>
            <a:spLocks noChangeAspect="1" noChangeShapeType="1"/>
          </p:cNvSpPr>
          <p:nvPr/>
        </p:nvSpPr>
        <p:spPr bwMode="auto">
          <a:xfrm rot="1099684">
            <a:off x="4699001" y="416718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" name="Oval 100"/>
          <p:cNvSpPr>
            <a:spLocks noChangeArrowheads="1"/>
          </p:cNvSpPr>
          <p:nvPr/>
        </p:nvSpPr>
        <p:spPr bwMode="auto">
          <a:xfrm rot="5400000">
            <a:off x="6257925" y="1458913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5" name="Line 101"/>
          <p:cNvSpPr>
            <a:spLocks noChangeAspect="1" noChangeShapeType="1"/>
          </p:cNvSpPr>
          <p:nvPr/>
        </p:nvSpPr>
        <p:spPr bwMode="auto">
          <a:xfrm rot="5400000">
            <a:off x="6334126" y="1530351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6" name="Line 102"/>
          <p:cNvSpPr>
            <a:spLocks noChangeAspect="1" noChangeShapeType="1"/>
          </p:cNvSpPr>
          <p:nvPr/>
        </p:nvSpPr>
        <p:spPr bwMode="auto">
          <a:xfrm rot="5400000">
            <a:off x="6362701" y="1558926"/>
            <a:ext cx="36513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7" name="Line 103"/>
          <p:cNvSpPr>
            <a:spLocks noChangeAspect="1" noChangeShapeType="1"/>
          </p:cNvSpPr>
          <p:nvPr/>
        </p:nvSpPr>
        <p:spPr bwMode="auto">
          <a:xfrm>
            <a:off x="6338888" y="1435101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8" name="Line 104"/>
          <p:cNvSpPr>
            <a:spLocks noChangeAspect="1" noChangeShapeType="1"/>
          </p:cNvSpPr>
          <p:nvPr/>
        </p:nvSpPr>
        <p:spPr bwMode="auto">
          <a:xfrm>
            <a:off x="6367463" y="1406526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9" name="Oval 105"/>
          <p:cNvSpPr>
            <a:spLocks noChangeArrowheads="1"/>
          </p:cNvSpPr>
          <p:nvPr/>
        </p:nvSpPr>
        <p:spPr bwMode="auto">
          <a:xfrm rot="-5400000">
            <a:off x="6235700" y="1346200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0" name="Line 106"/>
          <p:cNvSpPr>
            <a:spLocks noChangeAspect="1" noChangeShapeType="1"/>
          </p:cNvSpPr>
          <p:nvPr/>
        </p:nvSpPr>
        <p:spPr bwMode="auto">
          <a:xfrm rot="-5400000">
            <a:off x="6197601" y="1312863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1" name="Line 107"/>
          <p:cNvSpPr>
            <a:spLocks noChangeAspect="1" noChangeShapeType="1"/>
          </p:cNvSpPr>
          <p:nvPr/>
        </p:nvSpPr>
        <p:spPr bwMode="auto">
          <a:xfrm rot="-5400000">
            <a:off x="6169026" y="1284288"/>
            <a:ext cx="36512" cy="36513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2" name="Line 108"/>
          <p:cNvSpPr>
            <a:spLocks noChangeAspect="1" noChangeShapeType="1"/>
          </p:cNvSpPr>
          <p:nvPr/>
        </p:nvSpPr>
        <p:spPr bwMode="auto">
          <a:xfrm rot="10800000">
            <a:off x="6192838" y="1408113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3" name="Line 109"/>
          <p:cNvSpPr>
            <a:spLocks noChangeAspect="1" noChangeShapeType="1"/>
          </p:cNvSpPr>
          <p:nvPr/>
        </p:nvSpPr>
        <p:spPr bwMode="auto">
          <a:xfrm rot="10800000">
            <a:off x="6164263" y="143668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" name="Rectangle 110"/>
          <p:cNvSpPr>
            <a:spLocks noChangeArrowheads="1"/>
          </p:cNvSpPr>
          <p:nvPr/>
        </p:nvSpPr>
        <p:spPr bwMode="auto">
          <a:xfrm>
            <a:off x="3962401" y="5257800"/>
            <a:ext cx="16815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200 MeV Polarimeter</a:t>
            </a:r>
          </a:p>
        </p:txBody>
      </p:sp>
      <p:sp>
        <p:nvSpPr>
          <p:cNvPr id="13425" name="Rectangle 111"/>
          <p:cNvSpPr>
            <a:spLocks noChangeArrowheads="1"/>
          </p:cNvSpPr>
          <p:nvPr/>
        </p:nvSpPr>
        <p:spPr bwMode="auto">
          <a:xfrm>
            <a:off x="6727825" y="4270375"/>
            <a:ext cx="12134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Int. Polarimeter</a:t>
            </a:r>
          </a:p>
        </p:txBody>
      </p:sp>
      <p:sp>
        <p:nvSpPr>
          <p:cNvPr id="13426" name="Line 112"/>
          <p:cNvSpPr>
            <a:spLocks noChangeShapeType="1"/>
          </p:cNvSpPr>
          <p:nvPr/>
        </p:nvSpPr>
        <p:spPr bwMode="auto">
          <a:xfrm flipH="1">
            <a:off x="6440488" y="4408489"/>
            <a:ext cx="220662" cy="5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7" name="Line 113"/>
          <p:cNvSpPr>
            <a:spLocks noChangeShapeType="1"/>
          </p:cNvSpPr>
          <p:nvPr/>
        </p:nvSpPr>
        <p:spPr bwMode="auto">
          <a:xfrm flipV="1">
            <a:off x="4191001" y="4267199"/>
            <a:ext cx="346075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8" name="Rectangle 114"/>
          <p:cNvSpPr>
            <a:spLocks noChangeArrowheads="1"/>
          </p:cNvSpPr>
          <p:nvPr/>
        </p:nvSpPr>
        <p:spPr bwMode="auto">
          <a:xfrm>
            <a:off x="6675438" y="995363"/>
            <a:ext cx="12840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pC Polarimeters</a:t>
            </a:r>
          </a:p>
        </p:txBody>
      </p:sp>
      <p:sp>
        <p:nvSpPr>
          <p:cNvPr id="13429" name="Line 115"/>
          <p:cNvSpPr>
            <a:spLocks noChangeShapeType="1"/>
          </p:cNvSpPr>
          <p:nvPr/>
        </p:nvSpPr>
        <p:spPr bwMode="auto">
          <a:xfrm flipH="1">
            <a:off x="6357939" y="1212851"/>
            <a:ext cx="261937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0" name="Oval 116"/>
          <p:cNvSpPr>
            <a:spLocks noChangeArrowheads="1"/>
          </p:cNvSpPr>
          <p:nvPr/>
        </p:nvSpPr>
        <p:spPr bwMode="auto">
          <a:xfrm rot="8100306">
            <a:off x="5910263" y="1392238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31" name="Group 117"/>
          <p:cNvGrpSpPr>
            <a:grpSpLocks/>
          </p:cNvGrpSpPr>
          <p:nvPr/>
        </p:nvGrpSpPr>
        <p:grpSpPr bwMode="auto">
          <a:xfrm rot="2700306">
            <a:off x="5918201" y="1493838"/>
            <a:ext cx="65087" cy="65088"/>
            <a:chOff x="3936" y="1517"/>
            <a:chExt cx="41" cy="41"/>
          </a:xfrm>
        </p:grpSpPr>
        <p:sp>
          <p:nvSpPr>
            <p:cNvPr id="13465" name="Line 118"/>
            <p:cNvSpPr>
              <a:spLocks noChangeAspect="1" noChangeShapeType="1"/>
            </p:cNvSpPr>
            <p:nvPr/>
          </p:nvSpPr>
          <p:spPr bwMode="auto">
            <a:xfrm rot="5400000">
              <a:off x="3936" y="1517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6" name="Line 119"/>
            <p:cNvSpPr>
              <a:spLocks noChangeAspect="1" noChangeShapeType="1"/>
            </p:cNvSpPr>
            <p:nvPr/>
          </p:nvSpPr>
          <p:spPr bwMode="auto">
            <a:xfrm rot="5400000">
              <a:off x="3954" y="153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432" name="Group 120"/>
          <p:cNvGrpSpPr>
            <a:grpSpLocks/>
          </p:cNvGrpSpPr>
          <p:nvPr/>
        </p:nvGrpSpPr>
        <p:grpSpPr bwMode="auto">
          <a:xfrm rot="2700306">
            <a:off x="5919788" y="1311276"/>
            <a:ext cx="65088" cy="65087"/>
            <a:chOff x="3936" y="1517"/>
            <a:chExt cx="41" cy="41"/>
          </a:xfrm>
        </p:grpSpPr>
        <p:sp>
          <p:nvSpPr>
            <p:cNvPr id="13463" name="Line 121"/>
            <p:cNvSpPr>
              <a:spLocks noChangeAspect="1" noChangeShapeType="1"/>
            </p:cNvSpPr>
            <p:nvPr/>
          </p:nvSpPr>
          <p:spPr bwMode="auto">
            <a:xfrm rot="5400000">
              <a:off x="3936" y="1517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4" name="Line 122"/>
            <p:cNvSpPr>
              <a:spLocks noChangeAspect="1" noChangeShapeType="1"/>
            </p:cNvSpPr>
            <p:nvPr/>
          </p:nvSpPr>
          <p:spPr bwMode="auto">
            <a:xfrm rot="5400000">
              <a:off x="3954" y="153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33" name="Rectangle 123"/>
          <p:cNvSpPr>
            <a:spLocks noChangeArrowheads="1"/>
          </p:cNvSpPr>
          <p:nvPr/>
        </p:nvSpPr>
        <p:spPr bwMode="auto">
          <a:xfrm>
            <a:off x="3409950" y="1001713"/>
            <a:ext cx="23083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Absolute Polarimeter (H</a:t>
            </a:r>
            <a:r>
              <a:rPr lang="en-US" sz="1400" dirty="0">
                <a:sym typeface="Symbol" charset="0"/>
              </a:rPr>
              <a:t></a:t>
            </a:r>
            <a:r>
              <a:rPr lang="en-US" sz="1400" dirty="0"/>
              <a:t> jet)</a:t>
            </a:r>
          </a:p>
        </p:txBody>
      </p:sp>
      <p:sp>
        <p:nvSpPr>
          <p:cNvPr id="13434" name="Line 124"/>
          <p:cNvSpPr>
            <a:spLocks noChangeShapeType="1"/>
          </p:cNvSpPr>
          <p:nvPr/>
        </p:nvSpPr>
        <p:spPr bwMode="auto">
          <a:xfrm>
            <a:off x="5487989" y="1187451"/>
            <a:ext cx="363537" cy="138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5" name="Line 125"/>
          <p:cNvSpPr>
            <a:spLocks noChangeShapeType="1"/>
          </p:cNvSpPr>
          <p:nvPr/>
        </p:nvSpPr>
        <p:spPr bwMode="auto">
          <a:xfrm flipV="1">
            <a:off x="3059113" y="3997326"/>
            <a:ext cx="9525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6" name="Oval 126"/>
          <p:cNvSpPr>
            <a:spLocks noChangeArrowheads="1"/>
          </p:cNvSpPr>
          <p:nvPr/>
        </p:nvSpPr>
        <p:spPr bwMode="auto">
          <a:xfrm rot="3845359">
            <a:off x="6045200" y="4575175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37" name="Line 127"/>
          <p:cNvSpPr>
            <a:spLocks noChangeAspect="1" noChangeShapeType="1"/>
          </p:cNvSpPr>
          <p:nvPr/>
        </p:nvSpPr>
        <p:spPr bwMode="auto">
          <a:xfrm rot="3845359">
            <a:off x="6138863" y="4616451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8" name="Line 128"/>
          <p:cNvSpPr>
            <a:spLocks noChangeAspect="1" noChangeShapeType="1"/>
          </p:cNvSpPr>
          <p:nvPr/>
        </p:nvSpPr>
        <p:spPr bwMode="auto">
          <a:xfrm rot="3845359">
            <a:off x="6176963" y="4630738"/>
            <a:ext cx="36512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39" name="Line 129"/>
          <p:cNvSpPr>
            <a:spLocks noChangeAspect="1" noChangeShapeType="1"/>
          </p:cNvSpPr>
          <p:nvPr/>
        </p:nvSpPr>
        <p:spPr bwMode="auto">
          <a:xfrm rot="-1554641">
            <a:off x="6102351" y="452913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0" name="Line 130"/>
          <p:cNvSpPr>
            <a:spLocks noChangeAspect="1" noChangeShapeType="1"/>
          </p:cNvSpPr>
          <p:nvPr/>
        </p:nvSpPr>
        <p:spPr bwMode="auto">
          <a:xfrm rot="-1554641">
            <a:off x="6115051" y="4491038"/>
            <a:ext cx="36513" cy="36512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1" name="Rectangle 131"/>
          <p:cNvSpPr>
            <a:spLocks noChangeArrowheads="1"/>
          </p:cNvSpPr>
          <p:nvPr/>
        </p:nvSpPr>
        <p:spPr bwMode="auto">
          <a:xfrm>
            <a:off x="6615113" y="4581525"/>
            <a:ext cx="11942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pC Polarimeter</a:t>
            </a:r>
          </a:p>
        </p:txBody>
      </p:sp>
      <p:sp>
        <p:nvSpPr>
          <p:cNvPr id="13442" name="Line 132"/>
          <p:cNvSpPr>
            <a:spLocks noChangeShapeType="1"/>
          </p:cNvSpPr>
          <p:nvPr/>
        </p:nvSpPr>
        <p:spPr bwMode="auto">
          <a:xfrm flipH="1" flipV="1">
            <a:off x="6226176" y="4683125"/>
            <a:ext cx="327025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3" name="Text Box 133"/>
          <p:cNvSpPr txBox="1">
            <a:spLocks noChangeArrowheads="1"/>
          </p:cNvSpPr>
          <p:nvPr/>
        </p:nvSpPr>
        <p:spPr bwMode="auto">
          <a:xfrm>
            <a:off x="4462463" y="4810126"/>
            <a:ext cx="3218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10-25% Helical Partial Siberian Snake</a:t>
            </a:r>
          </a:p>
        </p:txBody>
      </p:sp>
      <p:sp>
        <p:nvSpPr>
          <p:cNvPr id="13444" name="Line 134"/>
          <p:cNvSpPr>
            <a:spLocks noChangeShapeType="1"/>
          </p:cNvSpPr>
          <p:nvPr/>
        </p:nvSpPr>
        <p:spPr bwMode="auto">
          <a:xfrm flipH="1" flipV="1">
            <a:off x="5167313" y="4727575"/>
            <a:ext cx="100012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45" name="Group 135"/>
          <p:cNvGrpSpPr>
            <a:grpSpLocks/>
          </p:cNvGrpSpPr>
          <p:nvPr/>
        </p:nvGrpSpPr>
        <p:grpSpPr bwMode="auto">
          <a:xfrm>
            <a:off x="6310313" y="4083050"/>
            <a:ext cx="127000" cy="228600"/>
            <a:chOff x="5420" y="4309"/>
            <a:chExt cx="136" cy="211"/>
          </a:xfrm>
        </p:grpSpPr>
        <p:sp>
          <p:nvSpPr>
            <p:cNvPr id="13461" name="Oval 136"/>
            <p:cNvSpPr>
              <a:spLocks noChangeArrowheads="1"/>
            </p:cNvSpPr>
            <p:nvPr/>
          </p:nvSpPr>
          <p:spPr bwMode="auto">
            <a:xfrm rot="3438710">
              <a:off x="5382" y="4347"/>
              <a:ext cx="211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2" name="AutoShape 137"/>
            <p:cNvSpPr>
              <a:spLocks noChangeArrowheads="1"/>
            </p:cNvSpPr>
            <p:nvPr/>
          </p:nvSpPr>
          <p:spPr bwMode="auto">
            <a:xfrm rot="3590724">
              <a:off x="5435" y="4371"/>
              <a:ext cx="122" cy="98"/>
            </a:xfrm>
            <a:prstGeom prst="curvedDownArrow">
              <a:avLst>
                <a:gd name="adj1" fmla="val 24898"/>
                <a:gd name="adj2" fmla="val 4979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46" name="Text Box 138"/>
          <p:cNvSpPr txBox="1">
            <a:spLocks noChangeArrowheads="1"/>
          </p:cNvSpPr>
          <p:nvPr/>
        </p:nvSpPr>
        <p:spPr bwMode="auto">
          <a:xfrm>
            <a:off x="6629400" y="3657600"/>
            <a:ext cx="1789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400" b="0" dirty="0">
                <a:latin typeface="Arial"/>
                <a:cs typeface="Arial"/>
              </a:rPr>
              <a:t>5.9% Helical Partial </a:t>
            </a:r>
          </a:p>
          <a:p>
            <a:pPr algn="l"/>
            <a:r>
              <a:rPr lang="en-US" sz="1400" b="0" dirty="0">
                <a:latin typeface="Arial"/>
                <a:cs typeface="Arial"/>
              </a:rPr>
              <a:t>Siberian Snake</a:t>
            </a:r>
          </a:p>
        </p:txBody>
      </p:sp>
      <p:sp>
        <p:nvSpPr>
          <p:cNvPr id="13447" name="Line 139"/>
          <p:cNvSpPr>
            <a:spLocks noChangeShapeType="1"/>
          </p:cNvSpPr>
          <p:nvPr/>
        </p:nvSpPr>
        <p:spPr bwMode="auto">
          <a:xfrm flipH="1">
            <a:off x="6499226" y="3962400"/>
            <a:ext cx="13017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48" name="Text Box 141"/>
          <p:cNvSpPr txBox="1">
            <a:spLocks noChangeArrowheads="1"/>
          </p:cNvSpPr>
          <p:nvPr/>
        </p:nvSpPr>
        <p:spPr bwMode="auto">
          <a:xfrm>
            <a:off x="6596063" y="3197226"/>
            <a:ext cx="21705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Spin Rotators (long. pol.)</a:t>
            </a:r>
          </a:p>
        </p:txBody>
      </p:sp>
      <p:sp>
        <p:nvSpPr>
          <p:cNvPr id="13449" name="Line 142"/>
          <p:cNvSpPr>
            <a:spLocks noChangeShapeType="1"/>
          </p:cNvSpPr>
          <p:nvPr/>
        </p:nvSpPr>
        <p:spPr bwMode="auto">
          <a:xfrm flipH="1" flipV="1">
            <a:off x="6365876" y="3190875"/>
            <a:ext cx="219075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0" name="Line 143"/>
          <p:cNvSpPr>
            <a:spLocks noChangeShapeType="1"/>
          </p:cNvSpPr>
          <p:nvPr/>
        </p:nvSpPr>
        <p:spPr bwMode="auto">
          <a:xfrm flipH="1" flipV="1">
            <a:off x="5745163" y="3152775"/>
            <a:ext cx="863600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1" name="Rectangle 144"/>
          <p:cNvSpPr>
            <a:spLocks noChangeArrowheads="1"/>
          </p:cNvSpPr>
          <p:nvPr/>
        </p:nvSpPr>
        <p:spPr bwMode="auto">
          <a:xfrm rot="-1213039">
            <a:off x="8145463" y="2633664"/>
            <a:ext cx="150812" cy="92075"/>
          </a:xfrm>
          <a:prstGeom prst="rect">
            <a:avLst/>
          </a:prstGeom>
          <a:solidFill>
            <a:srgbClr val="33CC33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52" name="Text Box 145"/>
          <p:cNvSpPr txBox="1">
            <a:spLocks noChangeArrowheads="1"/>
          </p:cNvSpPr>
          <p:nvPr/>
        </p:nvSpPr>
        <p:spPr bwMode="auto">
          <a:xfrm>
            <a:off x="2362200" y="1371601"/>
            <a:ext cx="1082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Spin flipper</a:t>
            </a:r>
          </a:p>
        </p:txBody>
      </p:sp>
      <p:sp>
        <p:nvSpPr>
          <p:cNvPr id="13453" name="Line 146"/>
          <p:cNvSpPr>
            <a:spLocks noChangeShapeType="1"/>
          </p:cNvSpPr>
          <p:nvPr/>
        </p:nvSpPr>
        <p:spPr bwMode="auto">
          <a:xfrm>
            <a:off x="7935913" y="2257426"/>
            <a:ext cx="4000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54" name="Text Box 147"/>
          <p:cNvSpPr txBox="1">
            <a:spLocks noChangeArrowheads="1"/>
          </p:cNvSpPr>
          <p:nvPr/>
        </p:nvSpPr>
        <p:spPr bwMode="auto">
          <a:xfrm>
            <a:off x="1447800" y="1978224"/>
            <a:ext cx="1492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  <a:cs typeface="Arial"/>
              </a:rPr>
              <a:t>Siberian Snakes</a:t>
            </a:r>
          </a:p>
        </p:txBody>
      </p:sp>
      <p:sp>
        <p:nvSpPr>
          <p:cNvPr id="13455" name="Line 148"/>
          <p:cNvSpPr>
            <a:spLocks noChangeShapeType="1"/>
          </p:cNvSpPr>
          <p:nvPr/>
        </p:nvSpPr>
        <p:spPr bwMode="auto">
          <a:xfrm flipV="1">
            <a:off x="2895600" y="2057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56" name="Group 149"/>
          <p:cNvGrpSpPr>
            <a:grpSpLocks/>
          </p:cNvGrpSpPr>
          <p:nvPr/>
        </p:nvGrpSpPr>
        <p:grpSpPr bwMode="auto">
          <a:xfrm rot="-2695348">
            <a:off x="5029200" y="4486276"/>
            <a:ext cx="127000" cy="227013"/>
            <a:chOff x="5420" y="4309"/>
            <a:chExt cx="136" cy="211"/>
          </a:xfrm>
        </p:grpSpPr>
        <p:sp>
          <p:nvSpPr>
            <p:cNvPr id="13459" name="Oval 150"/>
            <p:cNvSpPr>
              <a:spLocks noChangeArrowheads="1"/>
            </p:cNvSpPr>
            <p:nvPr/>
          </p:nvSpPr>
          <p:spPr bwMode="auto">
            <a:xfrm rot="3438710">
              <a:off x="5382" y="4347"/>
              <a:ext cx="211" cy="13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60" name="AutoShape 151"/>
            <p:cNvSpPr>
              <a:spLocks noChangeArrowheads="1"/>
            </p:cNvSpPr>
            <p:nvPr/>
          </p:nvSpPr>
          <p:spPr bwMode="auto">
            <a:xfrm rot="3590724">
              <a:off x="5435" y="4371"/>
              <a:ext cx="122" cy="98"/>
            </a:xfrm>
            <a:prstGeom prst="curvedDownArrow">
              <a:avLst>
                <a:gd name="adj1" fmla="val 24898"/>
                <a:gd name="adj2" fmla="val 4979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457" name="Picture 19" descr="IMG_11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957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 descr="2012-0723 OPPI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24" y="4458678"/>
            <a:ext cx="2284697" cy="171352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830888" y="5654040"/>
          <a:ext cx="4760912" cy="112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4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4103"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400" dirty="0"/>
                        <a:t>L</a:t>
                      </a:r>
                      <a:r>
                        <a:rPr kumimoji="1" lang="en-US" sz="1400" baseline="-25000" dirty="0"/>
                        <a:t>peak</a:t>
                      </a:r>
                      <a:r>
                        <a:rPr kumimoji="1" lang="en-US" sz="1400" dirty="0"/>
                        <a:t>  </a:t>
                      </a:r>
                      <a:br>
                        <a:rPr kumimoji="1" lang="en-US" sz="1400" dirty="0"/>
                      </a:br>
                      <a:r>
                        <a:rPr kumimoji="1" lang="en-US" sz="1400" b="0" dirty="0"/>
                        <a:t>[10</a:t>
                      </a:r>
                      <a:r>
                        <a:rPr kumimoji="1" lang="en-US" sz="1400" b="0" baseline="30000" dirty="0"/>
                        <a:t>30</a:t>
                      </a:r>
                      <a:r>
                        <a:rPr kumimoji="1" lang="en-US" sz="1400" b="0" dirty="0"/>
                        <a:t> cm</a:t>
                      </a:r>
                      <a:r>
                        <a:rPr kumimoji="1" lang="en-US" sz="1400" b="0" baseline="30000" dirty="0"/>
                        <a:t>-2</a:t>
                      </a:r>
                      <a:r>
                        <a:rPr kumimoji="1" lang="en-US" sz="1400" b="0" dirty="0"/>
                        <a:t>s</a:t>
                      </a:r>
                      <a:r>
                        <a:rPr kumimoji="1" lang="en-US" sz="1400" b="0" baseline="30000" dirty="0"/>
                        <a:t>-1 </a:t>
                      </a:r>
                      <a:r>
                        <a:rPr kumimoji="1" lang="en-US" sz="1400" b="0" baseline="0" dirty="0"/>
                        <a:t>]</a:t>
                      </a:r>
                      <a:endParaRPr lang="en-US" sz="14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400" dirty="0"/>
                        <a:t>L</a:t>
                      </a:r>
                      <a:r>
                        <a:rPr kumimoji="1" lang="en-US" sz="1400" baseline="-25000" dirty="0"/>
                        <a:t>avg</a:t>
                      </a:r>
                      <a:r>
                        <a:rPr kumimoji="1" lang="en-US" sz="1400" dirty="0"/>
                        <a:t>  </a:t>
                      </a:r>
                      <a:br>
                        <a:rPr kumimoji="1" lang="en-US" sz="1400" dirty="0"/>
                      </a:br>
                      <a:r>
                        <a:rPr kumimoji="1" lang="en-US" sz="1400" b="0" dirty="0"/>
                        <a:t>[10</a:t>
                      </a:r>
                      <a:r>
                        <a:rPr kumimoji="1" lang="en-US" sz="1400" b="0" baseline="30000" dirty="0"/>
                        <a:t>30</a:t>
                      </a:r>
                      <a:r>
                        <a:rPr kumimoji="1" lang="en-US" sz="1400" b="0" dirty="0"/>
                        <a:t> cm</a:t>
                      </a:r>
                      <a:r>
                        <a:rPr kumimoji="1" lang="en-US" sz="1400" b="0" baseline="30000" dirty="0"/>
                        <a:t>-2</a:t>
                      </a:r>
                      <a:r>
                        <a:rPr kumimoji="1" lang="en-US" sz="1400" b="0" dirty="0"/>
                        <a:t>s</a:t>
                      </a:r>
                      <a:r>
                        <a:rPr kumimoji="1" lang="en-US" sz="1400" b="0" baseline="30000" dirty="0"/>
                        <a:t>-1 </a:t>
                      </a:r>
                      <a:r>
                        <a:rPr kumimoji="1" lang="en-US" sz="1400" b="0" baseline="0" dirty="0"/>
                        <a:t>]</a:t>
                      </a:r>
                      <a:endParaRPr lang="en-US" sz="14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sz="1400" dirty="0"/>
                        <a:t>P</a:t>
                      </a:r>
                      <a:r>
                        <a:rPr kumimoji="1" lang="en-US" sz="1400" baseline="-25000" dirty="0"/>
                        <a:t>avg</a:t>
                      </a:r>
                      <a:r>
                        <a:rPr kumimoji="1" lang="en-US" sz="1400" dirty="0"/>
                        <a:t>  </a:t>
                      </a:r>
                      <a:br>
                        <a:rPr kumimoji="1" lang="en-US" sz="1400" dirty="0"/>
                      </a:br>
                      <a:r>
                        <a:rPr kumimoji="1" lang="en-US" sz="1400" b="0" dirty="0"/>
                        <a:t>[%]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348">
                <a:tc>
                  <a:txBody>
                    <a:bodyPr/>
                    <a:lstStyle/>
                    <a:p>
                      <a:r>
                        <a:rPr lang="en-US" sz="1400" dirty="0"/>
                        <a:t>100 GeV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48">
                <a:tc>
                  <a:txBody>
                    <a:bodyPr/>
                    <a:lstStyle/>
                    <a:p>
                      <a:r>
                        <a:rPr lang="en-US" sz="1400" dirty="0"/>
                        <a:t>255 GeV (2013)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79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7A3B-486A-16DD-658E-0B9E176C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collider performance - 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E9B89-FA55-36BA-F209-F2AEDB35E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2" descr="RHIC nucleon-pair luminosity AA">
            <a:extLst>
              <a:ext uri="{FF2B5EF4-FFF2-40B4-BE49-F238E27FC236}">
                <a16:creationId xmlns:a16="http://schemas.microsoft.com/office/drawing/2014/main" id="{D1F67DD3-91BB-59F9-0BB5-BA57F0FE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4" y="1846449"/>
            <a:ext cx="3962618" cy="40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HIC&#10;      nucleon-pair luminosity AA">
            <a:extLst>
              <a:ext uri="{FF2B5EF4-FFF2-40B4-BE49-F238E27FC236}">
                <a16:creationId xmlns:a16="http://schemas.microsoft.com/office/drawing/2014/main" id="{AF684F44-260F-D1A8-0CC5-1E0AC6FE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48" y="1923958"/>
            <a:ext cx="3962618" cy="40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HIC&#10;      luminosity PP">
            <a:extLst>
              <a:ext uri="{FF2B5EF4-FFF2-40B4-BE49-F238E27FC236}">
                <a16:creationId xmlns:a16="http://schemas.microsoft.com/office/drawing/2014/main" id="{7E842A64-5974-0597-F931-793D981C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77" y="1904144"/>
            <a:ext cx="4028833" cy="40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48AFB9-C536-E864-B8C7-73E0EEB843BD}"/>
              </a:ext>
            </a:extLst>
          </p:cNvPr>
          <p:cNvSpPr txBox="1"/>
          <p:nvPr/>
        </p:nvSpPr>
        <p:spPr>
          <a:xfrm>
            <a:off x="2353113" y="6253992"/>
            <a:ext cx="614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Au+Au average store luminosity reached 44x design value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E32394-F542-16F0-4BEA-937D0761AC48}"/>
              </a:ext>
            </a:extLst>
          </p:cNvPr>
          <p:cNvCxnSpPr>
            <a:cxnSpLocks/>
          </p:cNvCxnSpPr>
          <p:nvPr/>
        </p:nvCxnSpPr>
        <p:spPr>
          <a:xfrm flipH="1" flipV="1">
            <a:off x="3194613" y="2720051"/>
            <a:ext cx="706054" cy="35406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80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391-10D1-F0B5-BDD6-E66F441F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7072"/>
            <a:ext cx="11049000" cy="648666"/>
          </a:xfrm>
        </p:spPr>
        <p:txBody>
          <a:bodyPr>
            <a:normAutofit fontScale="90000"/>
          </a:bodyPr>
          <a:lstStyle/>
          <a:p>
            <a:r>
              <a:rPr lang="en-US" dirty="0"/>
              <a:t>RHIC collider performance - flexibility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BE972-4A3C-C5F7-1A00-2FF6C6A96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Picture 2" descr="RHIC Summary">
            <a:extLst>
              <a:ext uri="{FF2B5EF4-FFF2-40B4-BE49-F238E27FC236}">
                <a16:creationId xmlns:a16="http://schemas.microsoft.com/office/drawing/2014/main" id="{BD6E8C2D-F10D-32F2-BA76-131FDB40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27" y="865738"/>
            <a:ext cx="7694491" cy="55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95FF1F6-35AE-619B-0869-445E9059E8DC}"/>
              </a:ext>
            </a:extLst>
          </p:cNvPr>
          <p:cNvGrpSpPr/>
          <p:nvPr/>
        </p:nvGrpSpPr>
        <p:grpSpPr>
          <a:xfrm>
            <a:off x="1018572" y="5581116"/>
            <a:ext cx="4259106" cy="982917"/>
            <a:chOff x="1018572" y="5581116"/>
            <a:chExt cx="4259106" cy="9829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CA8639-7497-13DB-5E66-2C0EA754F4B4}"/>
                </a:ext>
              </a:extLst>
            </p:cNvPr>
            <p:cNvSpPr txBox="1"/>
            <p:nvPr/>
          </p:nvSpPr>
          <p:spPr>
            <a:xfrm>
              <a:off x="1018572" y="6194701"/>
              <a:ext cx="30437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nominal injection energy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4604EBD-750B-B145-9AA9-72C5DBD5D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6025" y="5581116"/>
              <a:ext cx="1631653" cy="73547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97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F2766-6A2C-20C4-46F1-8903F6798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D3B8F-5132-BB73-0572-93A63745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– completing the science 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A190E-4033-4473-9128-7BD0CA8E7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Run-24: </a:t>
            </a:r>
            <a:r>
              <a:rPr lang="en-US" sz="2400" dirty="0"/>
              <a:t>p</a:t>
            </a:r>
            <a:r>
              <a:rPr lang="en-US" sz="2400" dirty="0">
                <a:latin typeface="Symbol" panose="05050102010706020507" pitchFamily="18" charset="2"/>
              </a:rPr>
              <a:t></a:t>
            </a:r>
            <a:r>
              <a:rPr lang="en-US" sz="2400" dirty="0"/>
              <a:t>+p</a:t>
            </a:r>
            <a:r>
              <a:rPr lang="en-US" sz="2400" dirty="0">
                <a:latin typeface="Symbol" panose="05050102010706020507" pitchFamily="18" charset="2"/>
              </a:rPr>
              <a:t></a:t>
            </a:r>
            <a:r>
              <a:rPr lang="en-US" dirty="0"/>
              <a:t>, Au+Au 	27 cryo-weeks total, to 21 Oct 2024</a:t>
            </a:r>
          </a:p>
          <a:p>
            <a:r>
              <a:rPr lang="en-US" dirty="0"/>
              <a:t>Run-24: Au+Au  		24-28 cryo-week total, to 30 Sep 2024</a:t>
            </a:r>
          </a:p>
          <a:p>
            <a:endParaRPr lang="en-US" dirty="0"/>
          </a:p>
          <a:p>
            <a:r>
              <a:rPr lang="en-US" dirty="0"/>
              <a:t>Additional requests for running time: 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5 wks p</a:t>
            </a:r>
            <a:r>
              <a:rPr lang="en-US" sz="2400" dirty="0">
                <a:latin typeface="Symbol" panose="05050102010706020507" pitchFamily="18" charset="2"/>
              </a:rPr>
              <a:t></a:t>
            </a:r>
            <a:r>
              <a:rPr lang="en-US" sz="2400" dirty="0"/>
              <a:t>+Au, 3 wks STAR fixed target, 2 wks EIC APEX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RHIC program conclusion planned for 30 Sep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3238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6305</TotalTime>
  <Words>1657</Words>
  <Application>Microsoft Macintosh PowerPoint</Application>
  <PresentationFormat>Widescreen</PresentationFormat>
  <Paragraphs>285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Courier New</vt:lpstr>
      <vt:lpstr>Helvetica</vt:lpstr>
      <vt:lpstr>Symbol</vt:lpstr>
      <vt:lpstr>Times New Roman</vt:lpstr>
      <vt:lpstr>Wingdings</vt:lpstr>
      <vt:lpstr>Wingdings 3</vt:lpstr>
      <vt:lpstr>BNL</vt:lpstr>
      <vt:lpstr>Collider-Accelerator Department  Overview</vt:lpstr>
      <vt:lpstr>Collider-Accelerator Department facilities </vt:lpstr>
      <vt:lpstr>Collider-Accelerator Department</vt:lpstr>
      <vt:lpstr>Relativistic Heavy Ion Collider at Brookhaven Natl Lab</vt:lpstr>
      <vt:lpstr>Relativistic Heavy Ion Collider</vt:lpstr>
      <vt:lpstr>RHIC – First and only polarized hadron collider  p+p</vt:lpstr>
      <vt:lpstr>RHIC collider performance - luminosity</vt:lpstr>
      <vt:lpstr>RHIC collider performance - flexibility</vt:lpstr>
      <vt:lpstr>RHIC – completing the science mission</vt:lpstr>
      <vt:lpstr>RHIC Run Overview</vt:lpstr>
      <vt:lpstr>RHIC Availability</vt:lpstr>
      <vt:lpstr>PowerPoint Presentation</vt:lpstr>
      <vt:lpstr>Synergistic  application programs</vt:lpstr>
      <vt:lpstr>Application 1: Isotope production at  BLIP (Brookhaven Linac Isotope Producer)</vt:lpstr>
      <vt:lpstr>Application 2: space radiation studies at NSRL (NASA Space Radiation Laboratory)</vt:lpstr>
      <vt:lpstr>Application 3: Tandem Van de Graaff accelerators (2 machines)</vt:lpstr>
      <vt:lpstr>Accelerator R&amp;D at C-AD</vt:lpstr>
      <vt:lpstr>Ion Sources at BNL C-AD</vt:lpstr>
      <vt:lpstr>High intensity electron sources</vt:lpstr>
      <vt:lpstr>R&amp;D – Beam cooling at RHIC</vt:lpstr>
      <vt:lpstr>RHIC – First and only polarized hadron collider  p+p</vt:lpstr>
      <vt:lpstr>Collider-Accelerator Department facilities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Collider-Accelerator Department Capabilities</dc:title>
  <dc:subject/>
  <dc:creator>Fischer, Wolfram</dc:creator>
  <cp:keywords/>
  <dc:description/>
  <cp:lastModifiedBy>Fischer, Wolfram</cp:lastModifiedBy>
  <cp:revision>2</cp:revision>
  <dcterms:created xsi:type="dcterms:W3CDTF">2023-10-03T11:18:53Z</dcterms:created>
  <dcterms:modified xsi:type="dcterms:W3CDTF">2024-09-19T11:07:53Z</dcterms:modified>
  <cp:category/>
</cp:coreProperties>
</file>