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4"/>
  </p:sldMasterIdLst>
  <p:notesMasterIdLst>
    <p:notesMasterId r:id="rId11"/>
  </p:notesMasterIdLst>
  <p:sldIdLst>
    <p:sldId id="256" r:id="rId5"/>
    <p:sldId id="282" r:id="rId6"/>
    <p:sldId id="290" r:id="rId7"/>
    <p:sldId id="293" r:id="rId8"/>
    <p:sldId id="294" r:id="rId9"/>
    <p:sldId id="29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67"/>
    <p:restoredTop sz="96027"/>
  </p:normalViewPr>
  <p:slideViewPr>
    <p:cSldViewPr snapToGrid="0" snapToObjects="1">
      <p:cViewPr varScale="1">
        <p:scale>
          <a:sx n="122" d="100"/>
          <a:sy n="122" d="100"/>
        </p:scale>
        <p:origin x="424" y="19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36F475-F7F5-6C41-B37C-656C49194CAF}" type="datetimeFigureOut">
              <a:rPr lang="en-US" smtClean="0"/>
              <a:t>9/19/2024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5839EF-EF2D-A244-8B03-02564FD38722}" type="slidenum">
              <a:rPr lang="en-US" smtClean="0"/>
              <a:t>‹#›</a:t>
            </a:fld>
            <a:endParaRPr lang="en-US"/>
          </a:p>
        </p:txBody>
      </p:sp>
    </p:spTree>
    <p:extLst>
      <p:ext uri="{BB962C8B-B14F-4D97-AF65-F5344CB8AC3E}">
        <p14:creationId xmlns:p14="http://schemas.microsoft.com/office/powerpoint/2010/main" val="2679280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FD422-CF21-5F4B-9F3C-D943F67A9BE0}"/>
              </a:ext>
            </a:extLst>
          </p:cNvPr>
          <p:cNvSpPr>
            <a:spLocks noGrp="1"/>
          </p:cNvSpPr>
          <p:nvPr>
            <p:ph type="ctrTitle" hasCustomPrompt="1"/>
          </p:nvPr>
        </p:nvSpPr>
        <p:spPr>
          <a:xfrm>
            <a:off x="609882" y="2541806"/>
            <a:ext cx="7750969" cy="1947460"/>
          </a:xfrm>
        </p:spPr>
        <p:txBody>
          <a:bodyPr anchor="t" anchorCtr="0">
            <a:normAutofit/>
          </a:bodyPr>
          <a:lstStyle>
            <a:lvl1pPr algn="l">
              <a:defRPr sz="4800" b="1" i="0">
                <a:solidFill>
                  <a:schemeClr val="bg1"/>
                </a:solidFill>
                <a:latin typeface="+mn-lt"/>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B4A5F0DF-C789-3B48-88B2-EEF178B1680D}"/>
              </a:ext>
            </a:extLst>
          </p:cNvPr>
          <p:cNvSpPr>
            <a:spLocks noGrp="1"/>
          </p:cNvSpPr>
          <p:nvPr>
            <p:ph type="subTitle" idx="1"/>
          </p:nvPr>
        </p:nvSpPr>
        <p:spPr>
          <a:xfrm>
            <a:off x="609882" y="5773230"/>
            <a:ext cx="7750969" cy="746185"/>
          </a:xfrm>
        </p:spPr>
        <p:txBody>
          <a:bodyPr>
            <a:normAutofit/>
          </a:bodyPr>
          <a:lstStyle>
            <a:lvl1pPr marL="0" indent="0" algn="l">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Text Placeholder 4">
            <a:extLst>
              <a:ext uri="{FF2B5EF4-FFF2-40B4-BE49-F238E27FC236}">
                <a16:creationId xmlns:a16="http://schemas.microsoft.com/office/drawing/2014/main" id="{4B87851E-C1E1-6E46-8D1B-95D6C1888590}"/>
              </a:ext>
            </a:extLst>
          </p:cNvPr>
          <p:cNvSpPr>
            <a:spLocks noGrp="1"/>
          </p:cNvSpPr>
          <p:nvPr>
            <p:ph type="body" sz="quarter" idx="10"/>
          </p:nvPr>
        </p:nvSpPr>
        <p:spPr>
          <a:xfrm>
            <a:off x="609882" y="4501445"/>
            <a:ext cx="7750969" cy="1259607"/>
          </a:xfrm>
        </p:spPr>
        <p:txBody>
          <a:bodyPr>
            <a:noAutofit/>
          </a:bodyPr>
          <a:lstStyle>
            <a:lvl1pPr marL="0" indent="0">
              <a:buFontTx/>
              <a:buNone/>
              <a:defRPr sz="2400">
                <a:solidFill>
                  <a:schemeClr val="bg1"/>
                </a:solidFill>
              </a:defRPr>
            </a:lvl1pPr>
            <a:lvl2pPr marL="342900" indent="0">
              <a:buFontTx/>
              <a:buNone/>
              <a:defRPr sz="1500"/>
            </a:lvl2pPr>
            <a:lvl3pPr marL="685800" indent="0">
              <a:buFontTx/>
              <a:buNone/>
              <a:defRPr sz="1500"/>
            </a:lvl3pPr>
            <a:lvl4pPr marL="1028700" indent="0">
              <a:buFontTx/>
              <a:buNone/>
              <a:defRPr sz="1500"/>
            </a:lvl4pPr>
            <a:lvl5pPr marL="1371600" indent="0">
              <a:buFontTx/>
              <a:buNone/>
              <a:defRPr sz="1500"/>
            </a:lvl5pPr>
          </a:lstStyle>
          <a:p>
            <a:pPr lvl="0"/>
            <a:r>
              <a:rPr lang="en-US"/>
              <a:t>Click to edit Master text styles</a:t>
            </a:r>
          </a:p>
        </p:txBody>
      </p:sp>
      <p:pic>
        <p:nvPicPr>
          <p:cNvPr id="7" name="Picture 6" descr="Graphical user interface&#10;&#10;Description automatically generated with medium confidence">
            <a:extLst>
              <a:ext uri="{FF2B5EF4-FFF2-40B4-BE49-F238E27FC236}">
                <a16:creationId xmlns:a16="http://schemas.microsoft.com/office/drawing/2014/main" id="{4CEC2187-E5FA-944C-A56A-E562C9C1C5D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5436664" y="5761051"/>
            <a:ext cx="3238500" cy="419100"/>
          </a:xfrm>
          <a:prstGeom prst="rect">
            <a:avLst/>
          </a:prstGeom>
        </p:spPr>
      </p:pic>
    </p:spTree>
    <p:extLst>
      <p:ext uri="{BB962C8B-B14F-4D97-AF65-F5344CB8AC3E}">
        <p14:creationId xmlns:p14="http://schemas.microsoft.com/office/powerpoint/2010/main" val="642655364"/>
      </p:ext>
    </p:extLst>
  </p:cSld>
  <p:clrMapOvr>
    <a:masterClrMapping/>
  </p:clrMapOvr>
  <p:extLst>
    <p:ext uri="{DCECCB84-F9BA-43D5-87BE-67443E8EF086}">
      <p15:sldGuideLst xmlns:p15="http://schemas.microsoft.com/office/powerpoint/2012/main">
        <p15:guide id="7" orient="horz" pos="2160" userDrawn="1">
          <p15:clr>
            <a:srgbClr val="FBAE40"/>
          </p15:clr>
        </p15:guide>
        <p15:guide id="8" pos="2880" userDrawn="1">
          <p15:clr>
            <a:srgbClr val="FBAE40"/>
          </p15:clr>
        </p15:guide>
        <p15:guide id="9" orient="horz" pos="3888" userDrawn="1">
          <p15:clr>
            <a:srgbClr val="FBAE40"/>
          </p15:clr>
        </p15:guide>
        <p15:guide id="10" pos="270" userDrawn="1">
          <p15:clr>
            <a:srgbClr val="FBAE40"/>
          </p15:clr>
        </p15:guide>
        <p15:guide id="11" pos="5490" userDrawn="1">
          <p15:clr>
            <a:srgbClr val="FBAE40"/>
          </p15:clr>
        </p15:guide>
        <p15:guide id="12" orient="horz" pos="398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84E83-FA30-AE49-A809-D1503D6A577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1FF97B18-F1D3-C845-98E1-FCEEFD596FE2}"/>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0677A6-B440-D244-B039-82AFE3A152A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Slide Number Placeholder 5">
            <a:extLst>
              <a:ext uri="{FF2B5EF4-FFF2-40B4-BE49-F238E27FC236}">
                <a16:creationId xmlns:a16="http://schemas.microsoft.com/office/drawing/2014/main" id="{6ACFED41-9DB8-3441-9E99-88FCE31DC294}"/>
              </a:ext>
            </a:extLst>
          </p:cNvPr>
          <p:cNvSpPr>
            <a:spLocks noGrp="1"/>
          </p:cNvSpPr>
          <p:nvPr>
            <p:ph type="sldNum" sz="quarter" idx="4"/>
          </p:nvPr>
        </p:nvSpPr>
        <p:spPr>
          <a:xfrm>
            <a:off x="8391010" y="6316596"/>
            <a:ext cx="324365" cy="365125"/>
          </a:xfrm>
          <a:prstGeom prst="rect">
            <a:avLst/>
          </a:prstGeom>
        </p:spPr>
        <p:txBody>
          <a:bodyPr lIns="0" tIns="0" rIns="45720" bIns="0" anchor="ctr"/>
          <a:lstStyle>
            <a:lvl1pPr algn="r">
              <a:defRPr sz="750"/>
            </a:lvl1pPr>
          </a:lstStyle>
          <a:p>
            <a:fld id="{933A556B-7C63-244D-9B7C-B0EA8042B330}" type="slidenum">
              <a:rPr lang="en-US" smtClean="0"/>
              <a:pPr/>
              <a:t>‹#›</a:t>
            </a:fld>
            <a:endParaRPr lang="en-US" sz="750" dirty="0"/>
          </a:p>
        </p:txBody>
      </p:sp>
    </p:spTree>
    <p:extLst>
      <p:ext uri="{BB962C8B-B14F-4D97-AF65-F5344CB8AC3E}">
        <p14:creationId xmlns:p14="http://schemas.microsoft.com/office/powerpoint/2010/main" val="4160339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999BF-B963-A049-A11E-595313950FC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6BA4A0F9-2FD7-DE46-AE52-AD7C0C073AC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A59413AE-9723-9D45-B482-FF92ED073F4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Slide Number Placeholder 5">
            <a:extLst>
              <a:ext uri="{FF2B5EF4-FFF2-40B4-BE49-F238E27FC236}">
                <a16:creationId xmlns:a16="http://schemas.microsoft.com/office/drawing/2014/main" id="{B0BC717A-FCD7-0D46-A097-931C02281585}"/>
              </a:ext>
            </a:extLst>
          </p:cNvPr>
          <p:cNvSpPr>
            <a:spLocks noGrp="1"/>
          </p:cNvSpPr>
          <p:nvPr>
            <p:ph type="sldNum" sz="quarter" idx="4"/>
          </p:nvPr>
        </p:nvSpPr>
        <p:spPr>
          <a:xfrm>
            <a:off x="8391010" y="6316596"/>
            <a:ext cx="324365" cy="365125"/>
          </a:xfrm>
          <a:prstGeom prst="rect">
            <a:avLst/>
          </a:prstGeom>
        </p:spPr>
        <p:txBody>
          <a:bodyPr lIns="0" tIns="0" rIns="45720" bIns="0" anchor="ctr"/>
          <a:lstStyle>
            <a:lvl1pPr algn="r">
              <a:defRPr sz="750"/>
            </a:lvl1pPr>
          </a:lstStyle>
          <a:p>
            <a:fld id="{933A556B-7C63-244D-9B7C-B0EA8042B330}" type="slidenum">
              <a:rPr lang="en-US" smtClean="0"/>
              <a:pPr/>
              <a:t>‹#›</a:t>
            </a:fld>
            <a:endParaRPr lang="en-US" sz="750" dirty="0"/>
          </a:p>
        </p:txBody>
      </p:sp>
    </p:spTree>
    <p:extLst>
      <p:ext uri="{BB962C8B-B14F-4D97-AF65-F5344CB8AC3E}">
        <p14:creationId xmlns:p14="http://schemas.microsoft.com/office/powerpoint/2010/main" val="1811919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FA0D-AA3C-664A-87D2-78DEA605DFE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5DD7F-359B-0241-A0E1-CB41463949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194FE3B0-EE83-EE47-9729-1EF195304D10}"/>
              </a:ext>
            </a:extLst>
          </p:cNvPr>
          <p:cNvSpPr>
            <a:spLocks noGrp="1"/>
          </p:cNvSpPr>
          <p:nvPr>
            <p:ph type="sldNum" sz="quarter" idx="4"/>
          </p:nvPr>
        </p:nvSpPr>
        <p:spPr>
          <a:xfrm>
            <a:off x="8391010" y="6316596"/>
            <a:ext cx="324365" cy="365125"/>
          </a:xfrm>
          <a:prstGeom prst="rect">
            <a:avLst/>
          </a:prstGeom>
        </p:spPr>
        <p:txBody>
          <a:bodyPr lIns="0" tIns="0" rIns="45720" bIns="0" anchor="ctr"/>
          <a:lstStyle>
            <a:lvl1pPr algn="r">
              <a:defRPr sz="750"/>
            </a:lvl1pPr>
          </a:lstStyle>
          <a:p>
            <a:fld id="{933A556B-7C63-244D-9B7C-B0EA8042B330}" type="slidenum">
              <a:rPr lang="en-US" smtClean="0"/>
              <a:pPr/>
              <a:t>‹#›</a:t>
            </a:fld>
            <a:endParaRPr lang="en-US" sz="750" dirty="0"/>
          </a:p>
        </p:txBody>
      </p:sp>
    </p:spTree>
    <p:extLst>
      <p:ext uri="{BB962C8B-B14F-4D97-AF65-F5344CB8AC3E}">
        <p14:creationId xmlns:p14="http://schemas.microsoft.com/office/powerpoint/2010/main" val="2381660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7785AC-BC0C-8F4E-B552-D8A6AD40EEB4}"/>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59A820-91F6-F544-8B07-61605B067C56}"/>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E1FAE437-C75F-3A40-9104-1FFF2D5E7948}"/>
              </a:ext>
            </a:extLst>
          </p:cNvPr>
          <p:cNvSpPr>
            <a:spLocks noGrp="1"/>
          </p:cNvSpPr>
          <p:nvPr>
            <p:ph type="sldNum" sz="quarter" idx="4"/>
          </p:nvPr>
        </p:nvSpPr>
        <p:spPr>
          <a:xfrm>
            <a:off x="8391010" y="6316596"/>
            <a:ext cx="324365" cy="365125"/>
          </a:xfrm>
          <a:prstGeom prst="rect">
            <a:avLst/>
          </a:prstGeom>
        </p:spPr>
        <p:txBody>
          <a:bodyPr lIns="0" tIns="0" rIns="45720" bIns="0" anchor="ctr"/>
          <a:lstStyle>
            <a:lvl1pPr algn="r">
              <a:defRPr sz="750"/>
            </a:lvl1pPr>
          </a:lstStyle>
          <a:p>
            <a:fld id="{933A556B-7C63-244D-9B7C-B0EA8042B330}" type="slidenum">
              <a:rPr lang="en-US" smtClean="0"/>
              <a:pPr/>
              <a:t>‹#›</a:t>
            </a:fld>
            <a:endParaRPr lang="en-US" sz="750" dirty="0"/>
          </a:p>
        </p:txBody>
      </p:sp>
    </p:spTree>
    <p:extLst>
      <p:ext uri="{BB962C8B-B14F-4D97-AF65-F5344CB8AC3E}">
        <p14:creationId xmlns:p14="http://schemas.microsoft.com/office/powerpoint/2010/main" val="1066097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1_Title Slide_Print-friendly">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FD422-CF21-5F4B-9F3C-D943F67A9BE0}"/>
              </a:ext>
            </a:extLst>
          </p:cNvPr>
          <p:cNvSpPr>
            <a:spLocks noGrp="1"/>
          </p:cNvSpPr>
          <p:nvPr>
            <p:ph type="ctrTitle" hasCustomPrompt="1"/>
          </p:nvPr>
        </p:nvSpPr>
        <p:spPr>
          <a:xfrm>
            <a:off x="609882" y="2541806"/>
            <a:ext cx="7750969" cy="1947460"/>
          </a:xfrm>
        </p:spPr>
        <p:txBody>
          <a:bodyPr anchor="t" anchorCtr="0">
            <a:normAutofit/>
          </a:bodyPr>
          <a:lstStyle>
            <a:lvl1pPr algn="l">
              <a:defRPr sz="4800" b="1" i="0">
                <a:solidFill>
                  <a:schemeClr val="tx1"/>
                </a:solidFill>
                <a:latin typeface="+mn-lt"/>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B4A5F0DF-C789-3B48-88B2-EEF178B1680D}"/>
              </a:ext>
            </a:extLst>
          </p:cNvPr>
          <p:cNvSpPr>
            <a:spLocks noGrp="1"/>
          </p:cNvSpPr>
          <p:nvPr>
            <p:ph type="subTitle" idx="1"/>
          </p:nvPr>
        </p:nvSpPr>
        <p:spPr>
          <a:xfrm>
            <a:off x="609882" y="5773230"/>
            <a:ext cx="7750969" cy="746185"/>
          </a:xfrm>
        </p:spPr>
        <p:txBody>
          <a:bodyPr>
            <a:normAutofit/>
          </a:bodyPr>
          <a:lstStyle>
            <a:lvl1pPr marL="0" indent="0" algn="l">
              <a:buNone/>
              <a:defRPr sz="180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Text Placeholder 4">
            <a:extLst>
              <a:ext uri="{FF2B5EF4-FFF2-40B4-BE49-F238E27FC236}">
                <a16:creationId xmlns:a16="http://schemas.microsoft.com/office/drawing/2014/main" id="{4B87851E-C1E1-6E46-8D1B-95D6C1888590}"/>
              </a:ext>
            </a:extLst>
          </p:cNvPr>
          <p:cNvSpPr>
            <a:spLocks noGrp="1"/>
          </p:cNvSpPr>
          <p:nvPr>
            <p:ph type="body" sz="quarter" idx="10"/>
          </p:nvPr>
        </p:nvSpPr>
        <p:spPr>
          <a:xfrm>
            <a:off x="609882" y="4501445"/>
            <a:ext cx="7750969" cy="1259607"/>
          </a:xfrm>
        </p:spPr>
        <p:txBody>
          <a:bodyPr>
            <a:noAutofit/>
          </a:bodyPr>
          <a:lstStyle>
            <a:lvl1pPr marL="0" indent="0">
              <a:buFontTx/>
              <a:buNone/>
              <a:defRPr sz="2400">
                <a:solidFill>
                  <a:schemeClr val="tx1"/>
                </a:solidFill>
              </a:defRPr>
            </a:lvl1pPr>
            <a:lvl2pPr marL="342900" indent="0">
              <a:buFontTx/>
              <a:buNone/>
              <a:defRPr sz="1500"/>
            </a:lvl2pPr>
            <a:lvl3pPr marL="685800" indent="0">
              <a:buFontTx/>
              <a:buNone/>
              <a:defRPr sz="1500"/>
            </a:lvl3pPr>
            <a:lvl4pPr marL="1028700" indent="0">
              <a:buFontTx/>
              <a:buNone/>
              <a:defRPr sz="1500"/>
            </a:lvl4pPr>
            <a:lvl5pPr marL="1371600" indent="0">
              <a:buFontTx/>
              <a:buNone/>
              <a:defRPr sz="1500"/>
            </a:lvl5pPr>
          </a:lstStyle>
          <a:p>
            <a:pPr lvl="0"/>
            <a:r>
              <a:rPr lang="en-US"/>
              <a:t>Click to edit Master text styles</a:t>
            </a:r>
          </a:p>
        </p:txBody>
      </p:sp>
      <p:pic>
        <p:nvPicPr>
          <p:cNvPr id="6" name="Picture 5">
            <a:extLst>
              <a:ext uri="{FF2B5EF4-FFF2-40B4-BE49-F238E27FC236}">
                <a16:creationId xmlns:a16="http://schemas.microsoft.com/office/drawing/2014/main" id="{C11DD1EC-00E2-0247-ADB6-287150A1627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5436664" y="5761050"/>
            <a:ext cx="3238500" cy="419100"/>
          </a:xfrm>
          <a:prstGeom prst="rect">
            <a:avLst/>
          </a:prstGeom>
        </p:spPr>
      </p:pic>
    </p:spTree>
    <p:extLst>
      <p:ext uri="{BB962C8B-B14F-4D97-AF65-F5344CB8AC3E}">
        <p14:creationId xmlns:p14="http://schemas.microsoft.com/office/powerpoint/2010/main" val="485114529"/>
      </p:ext>
    </p:extLst>
  </p:cSld>
  <p:clrMapOvr>
    <a:masterClrMapping/>
  </p:clrMapOvr>
  <p:extLst>
    <p:ext uri="{DCECCB84-F9BA-43D5-87BE-67443E8EF086}">
      <p15:sldGuideLst xmlns:p15="http://schemas.microsoft.com/office/powerpoint/2012/main">
        <p15:guide id="7" orient="horz" pos="2160" userDrawn="1">
          <p15:clr>
            <a:srgbClr val="FBAE40"/>
          </p15:clr>
        </p15:guide>
        <p15:guide id="8" pos="2880" userDrawn="1">
          <p15:clr>
            <a:srgbClr val="FBAE40"/>
          </p15:clr>
        </p15:guide>
        <p15:guide id="9" orient="horz" pos="3888" userDrawn="1">
          <p15:clr>
            <a:srgbClr val="FBAE40"/>
          </p15:clr>
        </p15:guide>
        <p15:guide id="10" pos="270" userDrawn="1">
          <p15:clr>
            <a:srgbClr val="FBAE40"/>
          </p15:clr>
        </p15:guide>
        <p15:guide id="11" pos="5490" userDrawn="1">
          <p15:clr>
            <a:srgbClr val="FBAE40"/>
          </p15:clr>
        </p15:guide>
        <p15:guide id="12" orient="horz" pos="398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F96C7-1801-CD4F-9F28-C99CEA00AE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1FB783-2389-2044-9FEC-A01C09265EC1}"/>
              </a:ext>
            </a:extLst>
          </p:cNvPr>
          <p:cNvSpPr>
            <a:spLocks noGrp="1"/>
          </p:cNvSpPr>
          <p:nvPr>
            <p:ph idx="1"/>
          </p:nvPr>
        </p:nvSpPr>
        <p:spPr/>
        <p:txBody>
          <a:bodyPr/>
          <a:lstStyle>
            <a:lvl1pPr>
              <a:buFont typeface="Arial" panose="020B0604020202020204" pitchFamily="34" charse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a:extLst>
              <a:ext uri="{FF2B5EF4-FFF2-40B4-BE49-F238E27FC236}">
                <a16:creationId xmlns:a16="http://schemas.microsoft.com/office/drawing/2014/main" id="{84785F67-179E-4145-8BCB-4A0C61A894B6}"/>
              </a:ext>
            </a:extLst>
          </p:cNvPr>
          <p:cNvSpPr>
            <a:spLocks noGrp="1"/>
          </p:cNvSpPr>
          <p:nvPr>
            <p:ph type="sldNum" sz="quarter" idx="4"/>
          </p:nvPr>
        </p:nvSpPr>
        <p:spPr>
          <a:xfrm>
            <a:off x="8391010" y="6316596"/>
            <a:ext cx="324365" cy="365125"/>
          </a:xfrm>
          <a:prstGeom prst="rect">
            <a:avLst/>
          </a:prstGeom>
        </p:spPr>
        <p:txBody>
          <a:bodyPr lIns="0" tIns="0" rIns="45720" bIns="0" anchor="ctr"/>
          <a:lstStyle>
            <a:lvl1pPr algn="r">
              <a:defRPr sz="750"/>
            </a:lvl1pPr>
          </a:lstStyle>
          <a:p>
            <a:fld id="{933A556B-7C63-244D-9B7C-B0EA8042B330}" type="slidenum">
              <a:rPr lang="en-US" smtClean="0"/>
              <a:pPr/>
              <a:t>‹#›</a:t>
            </a:fld>
            <a:endParaRPr lang="en-US" sz="750" dirty="0"/>
          </a:p>
        </p:txBody>
      </p:sp>
    </p:spTree>
    <p:extLst>
      <p:ext uri="{BB962C8B-B14F-4D97-AF65-F5344CB8AC3E}">
        <p14:creationId xmlns:p14="http://schemas.microsoft.com/office/powerpoint/2010/main" val="2794568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0C4E73FD-DB7D-6846-A2AE-E73A318442F4}"/>
              </a:ext>
            </a:extLst>
          </p:cNvPr>
          <p:cNvSpPr>
            <a:spLocks noGrp="1"/>
          </p:cNvSpPr>
          <p:nvPr>
            <p:ph type="sldNum" sz="quarter" idx="4"/>
          </p:nvPr>
        </p:nvSpPr>
        <p:spPr>
          <a:xfrm>
            <a:off x="8391010" y="6316596"/>
            <a:ext cx="324365" cy="365125"/>
          </a:xfrm>
          <a:prstGeom prst="rect">
            <a:avLst/>
          </a:prstGeom>
        </p:spPr>
        <p:txBody>
          <a:bodyPr lIns="0" tIns="0" rIns="45720" bIns="0" anchor="ctr"/>
          <a:lstStyle>
            <a:lvl1pPr algn="r">
              <a:defRPr sz="750">
                <a:solidFill>
                  <a:schemeClr val="tx1"/>
                </a:solidFill>
              </a:defRPr>
            </a:lvl1pPr>
          </a:lstStyle>
          <a:p>
            <a:fld id="{933A556B-7C63-244D-9B7C-B0EA8042B330}" type="slidenum">
              <a:rPr lang="en-US" smtClean="0"/>
              <a:pPr/>
              <a:t>‹#›</a:t>
            </a:fld>
            <a:endParaRPr lang="en-US" dirty="0"/>
          </a:p>
        </p:txBody>
      </p:sp>
      <p:sp>
        <p:nvSpPr>
          <p:cNvPr id="7" name="Title 1">
            <a:extLst>
              <a:ext uri="{FF2B5EF4-FFF2-40B4-BE49-F238E27FC236}">
                <a16:creationId xmlns:a16="http://schemas.microsoft.com/office/drawing/2014/main" id="{27110BA2-9B68-CC4C-A636-3277ABFA5F1F}"/>
              </a:ext>
            </a:extLst>
          </p:cNvPr>
          <p:cNvSpPr>
            <a:spLocks noGrp="1"/>
          </p:cNvSpPr>
          <p:nvPr>
            <p:ph type="ctrTitle" hasCustomPrompt="1"/>
          </p:nvPr>
        </p:nvSpPr>
        <p:spPr>
          <a:xfrm>
            <a:off x="609882" y="2541806"/>
            <a:ext cx="7750969" cy="1947460"/>
          </a:xfrm>
        </p:spPr>
        <p:txBody>
          <a:bodyPr anchor="t" anchorCtr="0">
            <a:normAutofit/>
          </a:bodyPr>
          <a:lstStyle>
            <a:lvl1pPr algn="l">
              <a:defRPr sz="4800" b="1" i="0">
                <a:solidFill>
                  <a:schemeClr val="bg1"/>
                </a:solidFill>
                <a:latin typeface="+mn-lt"/>
                <a:cs typeface="Arial" panose="020B0604020202020204" pitchFamily="34" charset="0"/>
              </a:defRPr>
            </a:lvl1pPr>
          </a:lstStyle>
          <a:p>
            <a:r>
              <a:rPr lang="en-US" dirty="0"/>
              <a:t>Click To Edit Master Title Style</a:t>
            </a:r>
          </a:p>
        </p:txBody>
      </p:sp>
      <p:sp>
        <p:nvSpPr>
          <p:cNvPr id="8" name="Text Placeholder 4">
            <a:extLst>
              <a:ext uri="{FF2B5EF4-FFF2-40B4-BE49-F238E27FC236}">
                <a16:creationId xmlns:a16="http://schemas.microsoft.com/office/drawing/2014/main" id="{9FCBF15F-CA7F-7641-B9E3-4E9C3E92F434}"/>
              </a:ext>
            </a:extLst>
          </p:cNvPr>
          <p:cNvSpPr>
            <a:spLocks noGrp="1"/>
          </p:cNvSpPr>
          <p:nvPr>
            <p:ph type="body" sz="quarter" idx="10"/>
          </p:nvPr>
        </p:nvSpPr>
        <p:spPr>
          <a:xfrm>
            <a:off x="609882" y="4501445"/>
            <a:ext cx="7750969" cy="1259607"/>
          </a:xfrm>
        </p:spPr>
        <p:txBody>
          <a:bodyPr>
            <a:noAutofit/>
          </a:bodyPr>
          <a:lstStyle>
            <a:lvl1pPr marL="0" indent="0">
              <a:buFontTx/>
              <a:buNone/>
              <a:defRPr sz="2400">
                <a:solidFill>
                  <a:schemeClr val="bg1"/>
                </a:solidFill>
              </a:defRPr>
            </a:lvl1pPr>
            <a:lvl2pPr marL="342900" indent="0">
              <a:buFontTx/>
              <a:buNone/>
              <a:defRPr sz="1500"/>
            </a:lvl2pPr>
            <a:lvl3pPr marL="685800" indent="0">
              <a:buFontTx/>
              <a:buNone/>
              <a:defRPr sz="1500"/>
            </a:lvl3pPr>
            <a:lvl4pPr marL="1028700" indent="0">
              <a:buFontTx/>
              <a:buNone/>
              <a:defRPr sz="1500"/>
            </a:lvl4pPr>
            <a:lvl5pPr marL="1371600" indent="0">
              <a:buFontTx/>
              <a:buNone/>
              <a:defRPr sz="1500"/>
            </a:lvl5pPr>
          </a:lstStyle>
          <a:p>
            <a:pPr lvl="0"/>
            <a:r>
              <a:rPr lang="en-US"/>
              <a:t>Click to edit Master text styles</a:t>
            </a:r>
          </a:p>
        </p:txBody>
      </p:sp>
    </p:spTree>
    <p:extLst>
      <p:ext uri="{BB962C8B-B14F-4D97-AF65-F5344CB8AC3E}">
        <p14:creationId xmlns:p14="http://schemas.microsoft.com/office/powerpoint/2010/main" val="4223687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Section Header_Print-friendly">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0C4E73FD-DB7D-6846-A2AE-E73A318442F4}"/>
              </a:ext>
            </a:extLst>
          </p:cNvPr>
          <p:cNvSpPr>
            <a:spLocks noGrp="1"/>
          </p:cNvSpPr>
          <p:nvPr>
            <p:ph type="sldNum" sz="quarter" idx="4"/>
          </p:nvPr>
        </p:nvSpPr>
        <p:spPr>
          <a:xfrm>
            <a:off x="8391010" y="6316596"/>
            <a:ext cx="324365" cy="365125"/>
          </a:xfrm>
          <a:prstGeom prst="rect">
            <a:avLst/>
          </a:prstGeom>
        </p:spPr>
        <p:txBody>
          <a:bodyPr lIns="0" tIns="0" rIns="45720" bIns="0" anchor="ctr"/>
          <a:lstStyle>
            <a:lvl1pPr algn="r">
              <a:defRPr sz="750">
                <a:solidFill>
                  <a:schemeClr val="tx1"/>
                </a:solidFill>
              </a:defRPr>
            </a:lvl1pPr>
          </a:lstStyle>
          <a:p>
            <a:fld id="{933A556B-7C63-244D-9B7C-B0EA8042B330}" type="slidenum">
              <a:rPr lang="en-US" smtClean="0"/>
              <a:pPr/>
              <a:t>‹#›</a:t>
            </a:fld>
            <a:endParaRPr lang="en-US" dirty="0"/>
          </a:p>
        </p:txBody>
      </p:sp>
      <p:sp>
        <p:nvSpPr>
          <p:cNvPr id="7" name="Title 1">
            <a:extLst>
              <a:ext uri="{FF2B5EF4-FFF2-40B4-BE49-F238E27FC236}">
                <a16:creationId xmlns:a16="http://schemas.microsoft.com/office/drawing/2014/main" id="{27110BA2-9B68-CC4C-A636-3277ABFA5F1F}"/>
              </a:ext>
            </a:extLst>
          </p:cNvPr>
          <p:cNvSpPr>
            <a:spLocks noGrp="1"/>
          </p:cNvSpPr>
          <p:nvPr>
            <p:ph type="ctrTitle" hasCustomPrompt="1"/>
          </p:nvPr>
        </p:nvSpPr>
        <p:spPr>
          <a:xfrm>
            <a:off x="609882" y="2541806"/>
            <a:ext cx="7750969" cy="1947460"/>
          </a:xfrm>
        </p:spPr>
        <p:txBody>
          <a:bodyPr anchor="t" anchorCtr="0">
            <a:normAutofit/>
          </a:bodyPr>
          <a:lstStyle>
            <a:lvl1pPr algn="l">
              <a:defRPr sz="4800" b="1" i="0">
                <a:solidFill>
                  <a:schemeClr val="tx1"/>
                </a:solidFill>
                <a:latin typeface="+mn-lt"/>
                <a:cs typeface="Arial" panose="020B0604020202020204" pitchFamily="34" charset="0"/>
              </a:defRPr>
            </a:lvl1pPr>
          </a:lstStyle>
          <a:p>
            <a:r>
              <a:rPr lang="en-US" dirty="0"/>
              <a:t>Click To Edit Master Title Style</a:t>
            </a:r>
          </a:p>
        </p:txBody>
      </p:sp>
      <p:sp>
        <p:nvSpPr>
          <p:cNvPr id="8" name="Text Placeholder 4">
            <a:extLst>
              <a:ext uri="{FF2B5EF4-FFF2-40B4-BE49-F238E27FC236}">
                <a16:creationId xmlns:a16="http://schemas.microsoft.com/office/drawing/2014/main" id="{9FCBF15F-CA7F-7641-B9E3-4E9C3E92F434}"/>
              </a:ext>
            </a:extLst>
          </p:cNvPr>
          <p:cNvSpPr>
            <a:spLocks noGrp="1"/>
          </p:cNvSpPr>
          <p:nvPr>
            <p:ph type="body" sz="quarter" idx="10"/>
          </p:nvPr>
        </p:nvSpPr>
        <p:spPr>
          <a:xfrm>
            <a:off x="609882" y="4501445"/>
            <a:ext cx="7750969" cy="1259607"/>
          </a:xfrm>
        </p:spPr>
        <p:txBody>
          <a:bodyPr>
            <a:noAutofit/>
          </a:bodyPr>
          <a:lstStyle>
            <a:lvl1pPr marL="0" indent="0">
              <a:buFontTx/>
              <a:buNone/>
              <a:defRPr sz="2400">
                <a:solidFill>
                  <a:schemeClr val="tx1"/>
                </a:solidFill>
              </a:defRPr>
            </a:lvl1pPr>
            <a:lvl2pPr marL="342900" indent="0">
              <a:buFontTx/>
              <a:buNone/>
              <a:defRPr sz="1500"/>
            </a:lvl2pPr>
            <a:lvl3pPr marL="685800" indent="0">
              <a:buFontTx/>
              <a:buNone/>
              <a:defRPr sz="1500"/>
            </a:lvl3pPr>
            <a:lvl4pPr marL="1028700" indent="0">
              <a:buFontTx/>
              <a:buNone/>
              <a:defRPr sz="1500"/>
            </a:lvl4pPr>
            <a:lvl5pPr marL="1371600" indent="0">
              <a:buFontTx/>
              <a:buNone/>
              <a:defRPr sz="1500"/>
            </a:lvl5pPr>
          </a:lstStyle>
          <a:p>
            <a:pPr lvl="0"/>
            <a:r>
              <a:rPr lang="en-US"/>
              <a:t>Click to edit Master text styles</a:t>
            </a:r>
          </a:p>
        </p:txBody>
      </p:sp>
    </p:spTree>
    <p:extLst>
      <p:ext uri="{BB962C8B-B14F-4D97-AF65-F5344CB8AC3E}">
        <p14:creationId xmlns:p14="http://schemas.microsoft.com/office/powerpoint/2010/main" val="219681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B965E-00C4-6F4C-8817-84A69C14D2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8926A3-B154-C14C-BFED-E141D3C8B7D4}"/>
              </a:ext>
            </a:extLst>
          </p:cNvPr>
          <p:cNvSpPr>
            <a:spLocks noGrp="1"/>
          </p:cNvSpPr>
          <p:nvPr>
            <p:ph sz="half" idx="1"/>
          </p:nvPr>
        </p:nvSpPr>
        <p:spPr>
          <a:xfrm>
            <a:off x="428625"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940C922-34CF-D846-A402-06F51B18941E}"/>
              </a:ext>
            </a:extLst>
          </p:cNvPr>
          <p:cNvSpPr>
            <a:spLocks noGrp="1"/>
          </p:cNvSpPr>
          <p:nvPr>
            <p:ph sz="half" idx="2"/>
          </p:nvPr>
        </p:nvSpPr>
        <p:spPr>
          <a:xfrm>
            <a:off x="457200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471868AE-308B-D548-82A1-318656FC5556}"/>
              </a:ext>
            </a:extLst>
          </p:cNvPr>
          <p:cNvSpPr>
            <a:spLocks noGrp="1"/>
          </p:cNvSpPr>
          <p:nvPr>
            <p:ph type="sldNum" sz="quarter" idx="4"/>
          </p:nvPr>
        </p:nvSpPr>
        <p:spPr>
          <a:xfrm>
            <a:off x="8391010" y="6316596"/>
            <a:ext cx="324365" cy="365125"/>
          </a:xfrm>
          <a:prstGeom prst="rect">
            <a:avLst/>
          </a:prstGeom>
        </p:spPr>
        <p:txBody>
          <a:bodyPr lIns="0" tIns="0" rIns="45720" bIns="0" anchor="ctr"/>
          <a:lstStyle>
            <a:lvl1pPr algn="r">
              <a:defRPr sz="750"/>
            </a:lvl1pPr>
          </a:lstStyle>
          <a:p>
            <a:fld id="{933A556B-7C63-244D-9B7C-B0EA8042B330}" type="slidenum">
              <a:rPr lang="en-US" smtClean="0"/>
              <a:pPr/>
              <a:t>‹#›</a:t>
            </a:fld>
            <a:endParaRPr lang="en-US" sz="750" dirty="0"/>
          </a:p>
        </p:txBody>
      </p:sp>
    </p:spTree>
    <p:extLst>
      <p:ext uri="{BB962C8B-B14F-4D97-AF65-F5344CB8AC3E}">
        <p14:creationId xmlns:p14="http://schemas.microsoft.com/office/powerpoint/2010/main" val="3630614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ACFC5-D97A-B448-B815-E68D1A9731E8}"/>
              </a:ext>
            </a:extLst>
          </p:cNvPr>
          <p:cNvSpPr>
            <a:spLocks noGrp="1"/>
          </p:cNvSpPr>
          <p:nvPr>
            <p:ph type="title"/>
          </p:nvPr>
        </p:nvSpPr>
        <p:spPr>
          <a:xfrm>
            <a:off x="428625"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BFB46D-01D9-1D44-ABED-AC6282C16BC1}"/>
              </a:ext>
            </a:extLst>
          </p:cNvPr>
          <p:cNvSpPr>
            <a:spLocks noGrp="1"/>
          </p:cNvSpPr>
          <p:nvPr>
            <p:ph type="body" idx="1"/>
          </p:nvPr>
        </p:nvSpPr>
        <p:spPr>
          <a:xfrm>
            <a:off x="428626"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A08F9F48-3F7F-A545-9387-0732A54B5B13}"/>
              </a:ext>
            </a:extLst>
          </p:cNvPr>
          <p:cNvSpPr>
            <a:spLocks noGrp="1"/>
          </p:cNvSpPr>
          <p:nvPr>
            <p:ph sz="half" idx="2"/>
          </p:nvPr>
        </p:nvSpPr>
        <p:spPr>
          <a:xfrm>
            <a:off x="428626"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0C0DC1-B7CB-B343-8B4E-8D57625AEA93}"/>
              </a:ext>
            </a:extLst>
          </p:cNvPr>
          <p:cNvSpPr>
            <a:spLocks noGrp="1"/>
          </p:cNvSpPr>
          <p:nvPr>
            <p:ph type="body" sz="quarter" idx="3"/>
          </p:nvPr>
        </p:nvSpPr>
        <p:spPr>
          <a:xfrm>
            <a:off x="457200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782689F1-F4A7-6440-A9D9-1BF6E3E127B0}"/>
              </a:ext>
            </a:extLst>
          </p:cNvPr>
          <p:cNvSpPr>
            <a:spLocks noGrp="1"/>
          </p:cNvSpPr>
          <p:nvPr>
            <p:ph sz="quarter" idx="4"/>
          </p:nvPr>
        </p:nvSpPr>
        <p:spPr>
          <a:xfrm>
            <a:off x="457200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a:extLst>
              <a:ext uri="{FF2B5EF4-FFF2-40B4-BE49-F238E27FC236}">
                <a16:creationId xmlns:a16="http://schemas.microsoft.com/office/drawing/2014/main" id="{24E88283-FA1D-D040-8AFC-1D07DFC302AA}"/>
              </a:ext>
            </a:extLst>
          </p:cNvPr>
          <p:cNvSpPr>
            <a:spLocks noGrp="1"/>
          </p:cNvSpPr>
          <p:nvPr>
            <p:ph type="sldNum" sz="quarter" idx="10"/>
          </p:nvPr>
        </p:nvSpPr>
        <p:spPr>
          <a:xfrm>
            <a:off x="8391010" y="6316596"/>
            <a:ext cx="324365" cy="365125"/>
          </a:xfrm>
          <a:prstGeom prst="rect">
            <a:avLst/>
          </a:prstGeom>
        </p:spPr>
        <p:txBody>
          <a:bodyPr lIns="0" tIns="0" rIns="45720" bIns="0" anchor="ctr"/>
          <a:lstStyle>
            <a:lvl1pPr algn="r">
              <a:defRPr sz="750"/>
            </a:lvl1pPr>
          </a:lstStyle>
          <a:p>
            <a:fld id="{933A556B-7C63-244D-9B7C-B0EA8042B330}" type="slidenum">
              <a:rPr lang="en-US" smtClean="0"/>
              <a:pPr/>
              <a:t>‹#›</a:t>
            </a:fld>
            <a:endParaRPr lang="en-US" sz="750" dirty="0"/>
          </a:p>
        </p:txBody>
      </p:sp>
    </p:spTree>
    <p:extLst>
      <p:ext uri="{BB962C8B-B14F-4D97-AF65-F5344CB8AC3E}">
        <p14:creationId xmlns:p14="http://schemas.microsoft.com/office/powerpoint/2010/main" val="3573931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B70F5-09AC-CD48-85DB-1752A5E862CB}"/>
              </a:ext>
            </a:extLst>
          </p:cNvPr>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00D6FDB5-5C90-C844-8D34-266A469CEC57}"/>
              </a:ext>
            </a:extLst>
          </p:cNvPr>
          <p:cNvSpPr>
            <a:spLocks noGrp="1"/>
          </p:cNvSpPr>
          <p:nvPr>
            <p:ph type="sldNum" sz="quarter" idx="4"/>
          </p:nvPr>
        </p:nvSpPr>
        <p:spPr>
          <a:xfrm>
            <a:off x="8391010" y="6316596"/>
            <a:ext cx="324365" cy="365125"/>
          </a:xfrm>
          <a:prstGeom prst="rect">
            <a:avLst/>
          </a:prstGeom>
        </p:spPr>
        <p:txBody>
          <a:bodyPr lIns="0" tIns="0" rIns="45720" bIns="0" anchor="ctr"/>
          <a:lstStyle>
            <a:lvl1pPr algn="r">
              <a:defRPr sz="750"/>
            </a:lvl1pPr>
          </a:lstStyle>
          <a:p>
            <a:fld id="{933A556B-7C63-244D-9B7C-B0EA8042B330}" type="slidenum">
              <a:rPr lang="en-US" smtClean="0"/>
              <a:pPr/>
              <a:t>‹#›</a:t>
            </a:fld>
            <a:endParaRPr lang="en-US" sz="750" dirty="0"/>
          </a:p>
        </p:txBody>
      </p:sp>
    </p:spTree>
    <p:extLst>
      <p:ext uri="{BB962C8B-B14F-4D97-AF65-F5344CB8AC3E}">
        <p14:creationId xmlns:p14="http://schemas.microsoft.com/office/powerpoint/2010/main" val="4133593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87D20343-9337-0E42-A01C-2815CA8E0561}"/>
              </a:ext>
            </a:extLst>
          </p:cNvPr>
          <p:cNvSpPr>
            <a:spLocks noGrp="1"/>
          </p:cNvSpPr>
          <p:nvPr>
            <p:ph type="sldNum" sz="quarter" idx="4"/>
          </p:nvPr>
        </p:nvSpPr>
        <p:spPr>
          <a:xfrm>
            <a:off x="8391010" y="6316596"/>
            <a:ext cx="324365" cy="365125"/>
          </a:xfrm>
          <a:prstGeom prst="rect">
            <a:avLst/>
          </a:prstGeom>
        </p:spPr>
        <p:txBody>
          <a:bodyPr lIns="0" tIns="0" rIns="45720" bIns="0" anchor="ctr"/>
          <a:lstStyle>
            <a:lvl1pPr algn="r">
              <a:defRPr sz="750"/>
            </a:lvl1pPr>
          </a:lstStyle>
          <a:p>
            <a:fld id="{933A556B-7C63-244D-9B7C-B0EA8042B330}" type="slidenum">
              <a:rPr lang="en-US" smtClean="0"/>
              <a:pPr/>
              <a:t>‹#›</a:t>
            </a:fld>
            <a:endParaRPr lang="en-US" sz="750" dirty="0"/>
          </a:p>
        </p:txBody>
      </p:sp>
    </p:spTree>
    <p:extLst>
      <p:ext uri="{BB962C8B-B14F-4D97-AF65-F5344CB8AC3E}">
        <p14:creationId xmlns:p14="http://schemas.microsoft.com/office/powerpoint/2010/main" val="2391252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7DAAA2-8718-2247-8539-9A0DC22C048C}"/>
              </a:ext>
            </a:extLst>
          </p:cNvPr>
          <p:cNvSpPr>
            <a:spLocks noGrp="1"/>
          </p:cNvSpPr>
          <p:nvPr>
            <p:ph type="title"/>
          </p:nvPr>
        </p:nvSpPr>
        <p:spPr>
          <a:xfrm>
            <a:off x="428625" y="365126"/>
            <a:ext cx="8286750" cy="1325563"/>
          </a:xfrm>
          <a:prstGeom prst="rect">
            <a:avLst/>
          </a:prstGeom>
        </p:spPr>
        <p:txBody>
          <a:bodyPr vert="horz" lIns="91440" tIns="45720" rIns="91440" bIns="45720" rtlCol="0" anchor="ctr">
            <a:normAutofit/>
          </a:bodyPr>
          <a:lstStyle/>
          <a:p>
            <a:endParaRPr lang="en-US" dirty="0"/>
          </a:p>
        </p:txBody>
      </p:sp>
      <p:sp>
        <p:nvSpPr>
          <p:cNvPr id="3" name="Text Placeholder 2">
            <a:extLst>
              <a:ext uri="{FF2B5EF4-FFF2-40B4-BE49-F238E27FC236}">
                <a16:creationId xmlns:a16="http://schemas.microsoft.com/office/drawing/2014/main" id="{A73056FE-C136-A54B-9DE3-EACD8E08FED9}"/>
              </a:ext>
            </a:extLst>
          </p:cNvPr>
          <p:cNvSpPr>
            <a:spLocks noGrp="1"/>
          </p:cNvSpPr>
          <p:nvPr>
            <p:ph type="body" idx="1"/>
          </p:nvPr>
        </p:nvSpPr>
        <p:spPr>
          <a:xfrm>
            <a:off x="428625" y="1825626"/>
            <a:ext cx="8286750" cy="4207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Slide Number Placeholder 5">
            <a:extLst>
              <a:ext uri="{FF2B5EF4-FFF2-40B4-BE49-F238E27FC236}">
                <a16:creationId xmlns:a16="http://schemas.microsoft.com/office/drawing/2014/main" id="{125833E0-DD3D-DF4F-9316-F67B7A80E307}"/>
              </a:ext>
            </a:extLst>
          </p:cNvPr>
          <p:cNvSpPr>
            <a:spLocks noGrp="1"/>
          </p:cNvSpPr>
          <p:nvPr>
            <p:ph type="sldNum" sz="quarter" idx="4"/>
          </p:nvPr>
        </p:nvSpPr>
        <p:spPr>
          <a:xfrm>
            <a:off x="8391010" y="6316596"/>
            <a:ext cx="324365" cy="365125"/>
          </a:xfrm>
          <a:prstGeom prst="rect">
            <a:avLst/>
          </a:prstGeom>
        </p:spPr>
        <p:txBody>
          <a:bodyPr lIns="0" tIns="0" rIns="45720" bIns="0" anchor="ctr"/>
          <a:lstStyle>
            <a:lvl1pPr algn="r">
              <a:defRPr sz="750"/>
            </a:lvl1pPr>
          </a:lstStyle>
          <a:p>
            <a:fld id="{933A556B-7C63-244D-9B7C-B0EA8042B330}" type="slidenum">
              <a:rPr lang="en-US" smtClean="0"/>
              <a:pPr/>
              <a:t>‹#›</a:t>
            </a:fld>
            <a:endParaRPr lang="en-US" sz="750" dirty="0"/>
          </a:p>
        </p:txBody>
      </p:sp>
    </p:spTree>
    <p:extLst>
      <p:ext uri="{BB962C8B-B14F-4D97-AF65-F5344CB8AC3E}">
        <p14:creationId xmlns:p14="http://schemas.microsoft.com/office/powerpoint/2010/main" val="544521178"/>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63" r:id="rId4"/>
    <p:sldLayoutId id="214748367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hdr="0" ftr="0" dt="0"/>
  <p:txStyles>
    <p:titleStyle>
      <a:lvl1pPr algn="l" defTabSz="685800" rtl="0" eaLnBrk="1" latinLnBrk="0" hangingPunct="1">
        <a:lnSpc>
          <a:spcPct val="90000"/>
        </a:lnSpc>
        <a:spcBef>
          <a:spcPct val="0"/>
        </a:spcBef>
        <a:buNone/>
        <a:defRPr sz="3600" b="1" kern="1200">
          <a:solidFill>
            <a:schemeClr val="tx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7" orient="horz" pos="2160" userDrawn="1">
          <p15:clr>
            <a:srgbClr val="F26B43"/>
          </p15:clr>
        </p15:guide>
        <p15:guide id="8" pos="2880" userDrawn="1">
          <p15:clr>
            <a:srgbClr val="F26B43"/>
          </p15:clr>
        </p15:guide>
        <p15:guide id="9" pos="270" userDrawn="1">
          <p15:clr>
            <a:srgbClr val="F26B43"/>
          </p15:clr>
        </p15:guide>
        <p15:guide id="10" orient="horz" pos="3888" userDrawn="1">
          <p15:clr>
            <a:srgbClr val="F26B43"/>
          </p15:clr>
        </p15:guide>
        <p15:guide id="11" pos="5490" userDrawn="1">
          <p15:clr>
            <a:srgbClr val="F26B43"/>
          </p15:clr>
        </p15:guide>
        <p15:guide id="12" orient="horz" pos="412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56CBC-DA70-7741-BB3F-BCDBBE052F88}"/>
              </a:ext>
            </a:extLst>
          </p:cNvPr>
          <p:cNvSpPr>
            <a:spLocks noGrp="1"/>
          </p:cNvSpPr>
          <p:nvPr>
            <p:ph type="ctrTitle"/>
          </p:nvPr>
        </p:nvSpPr>
        <p:spPr/>
        <p:txBody>
          <a:bodyPr>
            <a:normAutofit/>
          </a:bodyPr>
          <a:lstStyle/>
          <a:p>
            <a:r>
              <a:rPr lang="en-US" sz="4000" dirty="0">
                <a:latin typeface="Times New Roman" panose="02020603050405020304" pitchFamily="18" charset="0"/>
                <a:cs typeface="Times New Roman" panose="02020603050405020304" pitchFamily="18" charset="0"/>
              </a:rPr>
              <a:t>Hadron Beam Requirements and C-AD Support for NSRL</a:t>
            </a:r>
          </a:p>
        </p:txBody>
      </p:sp>
      <p:sp>
        <p:nvSpPr>
          <p:cNvPr id="3" name="Subtitle 2">
            <a:extLst>
              <a:ext uri="{FF2B5EF4-FFF2-40B4-BE49-F238E27FC236}">
                <a16:creationId xmlns:a16="http://schemas.microsoft.com/office/drawing/2014/main" id="{FDB0E14B-6889-F849-8A8C-D01D7C36038D}"/>
              </a:ext>
            </a:extLst>
          </p:cNvPr>
          <p:cNvSpPr>
            <a:spLocks noGrp="1"/>
          </p:cNvSpPr>
          <p:nvPr>
            <p:ph type="subTitle" idx="1"/>
          </p:nvPr>
        </p:nvSpPr>
        <p:spPr>
          <a:xfrm>
            <a:off x="609881" y="5888844"/>
            <a:ext cx="7750969" cy="746185"/>
          </a:xfrm>
        </p:spPr>
        <p:txBody>
          <a:bodyPr/>
          <a:lstStyle/>
          <a:p>
            <a:r>
              <a:rPr lang="en-US" dirty="0">
                <a:latin typeface="Times New Roman" panose="02020603050405020304" pitchFamily="18" charset="0"/>
                <a:cs typeface="Times New Roman" panose="02020603050405020304" pitchFamily="18" charset="0"/>
              </a:rPr>
              <a:t>25 - 26 September 2024</a:t>
            </a:r>
          </a:p>
        </p:txBody>
      </p:sp>
      <p:sp>
        <p:nvSpPr>
          <p:cNvPr id="4" name="Text Placeholder 3">
            <a:extLst>
              <a:ext uri="{FF2B5EF4-FFF2-40B4-BE49-F238E27FC236}">
                <a16:creationId xmlns:a16="http://schemas.microsoft.com/office/drawing/2014/main" id="{BD0F4563-AB5E-1F4E-B28C-08AC1323034C}"/>
              </a:ext>
            </a:extLst>
          </p:cNvPr>
          <p:cNvSpPr>
            <a:spLocks noGrp="1"/>
          </p:cNvSpPr>
          <p:nvPr>
            <p:ph type="body" sz="quarter" idx="10"/>
          </p:nvPr>
        </p:nvSpPr>
        <p:spPr/>
        <p:txBody>
          <a:bodyPr/>
          <a:lstStyle/>
          <a:p>
            <a:pPr>
              <a:spcBef>
                <a:spcPts val="300"/>
              </a:spcBef>
            </a:pPr>
            <a:r>
              <a:rPr lang="en-US" dirty="0">
                <a:latin typeface="Times New Roman" panose="02020603050405020304" pitchFamily="18" charset="0"/>
                <a:cs typeface="Times New Roman" panose="02020603050405020304" pitchFamily="18" charset="0"/>
              </a:rPr>
              <a:t>Mike </a:t>
            </a:r>
            <a:r>
              <a:rPr lang="en-US" dirty="0" err="1">
                <a:latin typeface="Times New Roman" panose="02020603050405020304" pitchFamily="18" charset="0"/>
                <a:cs typeface="Times New Roman" panose="02020603050405020304" pitchFamily="18" charset="0"/>
              </a:rPr>
              <a:t>Sivertz</a:t>
            </a:r>
            <a:endParaRPr lang="en-US" dirty="0">
              <a:latin typeface="Times New Roman" panose="02020603050405020304" pitchFamily="18" charset="0"/>
              <a:cs typeface="Times New Roman" panose="02020603050405020304" pitchFamily="18" charset="0"/>
            </a:endParaRPr>
          </a:p>
          <a:p>
            <a:pPr>
              <a:spcBef>
                <a:spcPts val="300"/>
              </a:spcBef>
            </a:pPr>
            <a:r>
              <a:rPr lang="en-US" dirty="0">
                <a:latin typeface="Times New Roman" panose="02020603050405020304" pitchFamily="18" charset="0"/>
                <a:cs typeface="Times New Roman" panose="02020603050405020304" pitchFamily="18" charset="0"/>
              </a:rPr>
              <a:t>Principal Investigator</a:t>
            </a:r>
          </a:p>
          <a:p>
            <a:pPr>
              <a:spcBef>
                <a:spcPts val="300"/>
              </a:spcBef>
            </a:pPr>
            <a:r>
              <a:rPr lang="en-US" dirty="0">
                <a:latin typeface="Times New Roman" panose="02020603050405020304" pitchFamily="18" charset="0"/>
                <a:cs typeface="Times New Roman" panose="02020603050405020304" pitchFamily="18" charset="0"/>
              </a:rPr>
              <a:t>NASA Space Radiation Laboratory</a:t>
            </a:r>
          </a:p>
        </p:txBody>
      </p:sp>
    </p:spTree>
    <p:extLst>
      <p:ext uri="{BB962C8B-B14F-4D97-AF65-F5344CB8AC3E}">
        <p14:creationId xmlns:p14="http://schemas.microsoft.com/office/powerpoint/2010/main" val="2246755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A50FB-44F3-6846-8C26-F8681D4BFFB3}"/>
              </a:ext>
            </a:extLst>
          </p:cNvPr>
          <p:cNvSpPr>
            <a:spLocks noGrp="1"/>
          </p:cNvSpPr>
          <p:nvPr>
            <p:ph type="title"/>
          </p:nvPr>
        </p:nvSpPr>
        <p:spPr>
          <a:xfrm>
            <a:off x="428625" y="365126"/>
            <a:ext cx="8286750" cy="632401"/>
          </a:xfrm>
        </p:spPr>
        <p:txBody>
          <a:bodyPr>
            <a:normAutofit/>
          </a:bodyPr>
          <a:lstStyle/>
          <a:p>
            <a:r>
              <a:rPr lang="en-US" dirty="0">
                <a:latin typeface="Times New Roman" panose="02020603050405020304" pitchFamily="18" charset="0"/>
                <a:cs typeface="Times New Roman" panose="02020603050405020304" pitchFamily="18" charset="0"/>
              </a:rPr>
              <a:t>NSRL Charge</a:t>
            </a:r>
          </a:p>
        </p:txBody>
      </p:sp>
      <p:sp>
        <p:nvSpPr>
          <p:cNvPr id="4" name="Slide Number Placeholder 3">
            <a:extLst>
              <a:ext uri="{FF2B5EF4-FFF2-40B4-BE49-F238E27FC236}">
                <a16:creationId xmlns:a16="http://schemas.microsoft.com/office/drawing/2014/main" id="{44D153C9-B6EC-5440-87A3-9DCF9B76E78F}"/>
              </a:ext>
            </a:extLst>
          </p:cNvPr>
          <p:cNvSpPr>
            <a:spLocks noGrp="1"/>
          </p:cNvSpPr>
          <p:nvPr>
            <p:ph type="sldNum" sz="quarter" idx="4"/>
          </p:nvPr>
        </p:nvSpPr>
        <p:spPr/>
        <p:txBody>
          <a:bodyPr/>
          <a:lstStyle/>
          <a:p>
            <a:fld id="{933A556B-7C63-244D-9B7C-B0EA8042B330}" type="slidenum">
              <a:rPr lang="en-US" smtClean="0"/>
              <a:pPr/>
              <a:t>2</a:t>
            </a:fld>
            <a:endParaRPr lang="en-US" dirty="0"/>
          </a:p>
        </p:txBody>
      </p:sp>
      <p:sp>
        <p:nvSpPr>
          <p:cNvPr id="6" name="TextBox 5">
            <a:extLst>
              <a:ext uri="{FF2B5EF4-FFF2-40B4-BE49-F238E27FC236}">
                <a16:creationId xmlns:a16="http://schemas.microsoft.com/office/drawing/2014/main" id="{280D0CD8-2190-8761-B55C-F33F3806E22E}"/>
              </a:ext>
            </a:extLst>
          </p:cNvPr>
          <p:cNvSpPr txBox="1"/>
          <p:nvPr/>
        </p:nvSpPr>
        <p:spPr>
          <a:xfrm>
            <a:off x="511275" y="1319288"/>
            <a:ext cx="6866987" cy="4616648"/>
          </a:xfrm>
          <a:prstGeom prst="rect">
            <a:avLst/>
          </a:prstGeom>
          <a:noFill/>
        </p:spPr>
        <p:txBody>
          <a:bodyPr wrap="square">
            <a:spAutoFit/>
          </a:bodyPr>
          <a:lstStyle/>
          <a:p>
            <a:pPr marR="0" lvl="1" algn="l">
              <a:spcBef>
                <a:spcPts val="0"/>
              </a:spcBef>
              <a:spcAft>
                <a:spcPts val="0"/>
              </a:spcAft>
            </a:pPr>
            <a:r>
              <a:rPr lang="en-US" sz="2000" b="1" dirty="0">
                <a:solidFill>
                  <a:srgbClr val="000000"/>
                </a:solidFill>
                <a:latin typeface="Times New Roman" panose="02020603050405020304" pitchFamily="18" charset="0"/>
              </a:rPr>
              <a:t>Designed to study the effects of the cosmic ray radiation environment of space.</a:t>
            </a:r>
          </a:p>
          <a:p>
            <a:pPr marR="0" lvl="1" algn="l">
              <a:spcBef>
                <a:spcPts val="0"/>
              </a:spcBef>
              <a:spcAft>
                <a:spcPts val="0"/>
              </a:spcAft>
            </a:pPr>
            <a:endParaRPr lang="en-US" sz="2000" b="1" dirty="0">
              <a:solidFill>
                <a:srgbClr val="000000"/>
              </a:solidFill>
              <a:latin typeface="Times New Roman" panose="02020603050405020304" pitchFamily="18" charset="0"/>
            </a:endParaRPr>
          </a:p>
          <a:p>
            <a:pPr marR="0" lvl="1" algn="l">
              <a:spcBef>
                <a:spcPts val="0"/>
              </a:spcBef>
              <a:spcAft>
                <a:spcPts val="0"/>
              </a:spcAft>
            </a:pPr>
            <a:r>
              <a:rPr lang="en-US" sz="2000" b="1" dirty="0">
                <a:solidFill>
                  <a:srgbClr val="000000"/>
                </a:solidFill>
                <a:latin typeface="Times New Roman" panose="02020603050405020304" pitchFamily="18" charset="0"/>
              </a:rPr>
              <a:t>NASA radiobiology experiments have first priority.</a:t>
            </a:r>
          </a:p>
          <a:p>
            <a:pPr marR="0" lvl="1" algn="l">
              <a:spcBef>
                <a:spcPts val="0"/>
              </a:spcBef>
              <a:spcAft>
                <a:spcPts val="0"/>
              </a:spcAft>
            </a:pPr>
            <a:r>
              <a:rPr lang="en-US" sz="2000" b="1" dirty="0">
                <a:solidFill>
                  <a:srgbClr val="000000"/>
                </a:solidFill>
                <a:latin typeface="Times New Roman" panose="02020603050405020304" pitchFamily="18" charset="0"/>
              </a:rPr>
              <a:t>The NASA mission is to understand and reduce uncertainties related to exposure of astronauts to the environment of space, both deep space and solar particle events.</a:t>
            </a:r>
          </a:p>
          <a:p>
            <a:pPr marR="0" lvl="1" algn="l">
              <a:spcBef>
                <a:spcPts val="0"/>
              </a:spcBef>
              <a:spcAft>
                <a:spcPts val="0"/>
              </a:spcAft>
            </a:pPr>
            <a:endParaRPr lang="en-US" sz="2000" b="1" dirty="0">
              <a:solidFill>
                <a:srgbClr val="000000"/>
              </a:solidFill>
              <a:latin typeface="Times New Roman" panose="02020603050405020304" pitchFamily="18" charset="0"/>
            </a:endParaRPr>
          </a:p>
          <a:p>
            <a:pPr marR="0" lvl="1" algn="l">
              <a:spcBef>
                <a:spcPts val="0"/>
              </a:spcBef>
              <a:spcAft>
                <a:spcPts val="0"/>
              </a:spcAft>
            </a:pPr>
            <a:r>
              <a:rPr lang="en-US" sz="2000" b="1" dirty="0">
                <a:solidFill>
                  <a:srgbClr val="000000"/>
                </a:solidFill>
                <a:latin typeface="Times New Roman" panose="02020603050405020304" pitchFamily="18" charset="0"/>
              </a:rPr>
              <a:t>Non-NASA users allowed to purchase beamtime when NASA is not using the facility.  Most of this beamtime is devoted to electronics testing, with some materials studies for shielding and space worthiness, detector and dosimeter calibration.</a:t>
            </a:r>
            <a:endParaRPr lang="en-US" sz="1400" b="1" i="0" u="none" strike="noStrike" dirty="0">
              <a:solidFill>
                <a:srgbClr val="000000"/>
              </a:solidFill>
              <a:effectLst/>
              <a:latin typeface="Times New Roman" panose="02020603050405020304" pitchFamily="18" charset="0"/>
            </a:endParaRPr>
          </a:p>
          <a:p>
            <a:pPr marR="0" lvl="1" algn="l">
              <a:spcBef>
                <a:spcPts val="0"/>
              </a:spcBef>
              <a:spcAft>
                <a:spcPts val="0"/>
              </a:spcAft>
            </a:pPr>
            <a:endParaRPr lang="en-US" sz="1400" b="1" i="0" u="none" strike="noStrike"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376415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CB899-0382-DECC-C6C5-9D4FD107B04C}"/>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NSRL Schedule</a:t>
            </a:r>
          </a:p>
        </p:txBody>
      </p:sp>
      <p:sp>
        <p:nvSpPr>
          <p:cNvPr id="4" name="Slide Number Placeholder 3">
            <a:extLst>
              <a:ext uri="{FF2B5EF4-FFF2-40B4-BE49-F238E27FC236}">
                <a16:creationId xmlns:a16="http://schemas.microsoft.com/office/drawing/2014/main" id="{979F4041-9469-A855-0057-307EC19F84B8}"/>
              </a:ext>
            </a:extLst>
          </p:cNvPr>
          <p:cNvSpPr>
            <a:spLocks noGrp="1"/>
          </p:cNvSpPr>
          <p:nvPr>
            <p:ph type="sldNum" sz="quarter" idx="4"/>
          </p:nvPr>
        </p:nvSpPr>
        <p:spPr/>
        <p:txBody>
          <a:bodyPr/>
          <a:lstStyle/>
          <a:p>
            <a:fld id="{933A556B-7C63-244D-9B7C-B0EA8042B330}" type="slidenum">
              <a:rPr lang="en-US" smtClean="0"/>
              <a:pPr/>
              <a:t>3</a:t>
            </a:fld>
            <a:endParaRPr lang="en-US" sz="750" dirty="0"/>
          </a:p>
        </p:txBody>
      </p:sp>
      <p:sp>
        <p:nvSpPr>
          <p:cNvPr id="5" name="TextBox 4">
            <a:extLst>
              <a:ext uri="{FF2B5EF4-FFF2-40B4-BE49-F238E27FC236}">
                <a16:creationId xmlns:a16="http://schemas.microsoft.com/office/drawing/2014/main" id="{3632C41D-F9D2-D05F-E4FB-F2783B3F3CF7}"/>
              </a:ext>
            </a:extLst>
          </p:cNvPr>
          <p:cNvSpPr txBox="1"/>
          <p:nvPr/>
        </p:nvSpPr>
        <p:spPr>
          <a:xfrm>
            <a:off x="637400" y="1550516"/>
            <a:ext cx="7276890" cy="5139869"/>
          </a:xfrm>
          <a:prstGeom prst="rect">
            <a:avLst/>
          </a:prstGeom>
          <a:noFill/>
        </p:spPr>
        <p:txBody>
          <a:bodyPr wrap="square">
            <a:spAutoFit/>
          </a:bodyPr>
          <a:lstStyle/>
          <a:p>
            <a:pPr marR="0" lvl="1" algn="l">
              <a:spcBef>
                <a:spcPts val="0"/>
              </a:spcBef>
              <a:spcAft>
                <a:spcPts val="0"/>
              </a:spcAft>
            </a:pPr>
            <a:r>
              <a:rPr lang="en-US" sz="2000" b="1" dirty="0">
                <a:solidFill>
                  <a:srgbClr val="000000"/>
                </a:solidFill>
                <a:latin typeface="Times New Roman" panose="02020603050405020304" pitchFamily="18" charset="0"/>
              </a:rPr>
              <a:t>The NSRL running schedule is </a:t>
            </a:r>
            <a:r>
              <a:rPr lang="en-US" sz="2000" b="1" u="sng" dirty="0">
                <a:solidFill>
                  <a:srgbClr val="000000"/>
                </a:solidFill>
                <a:latin typeface="Times New Roman" panose="02020603050405020304" pitchFamily="18" charset="0"/>
              </a:rPr>
              <a:t>independent</a:t>
            </a:r>
            <a:r>
              <a:rPr lang="en-US" sz="2000" b="1" dirty="0">
                <a:solidFill>
                  <a:srgbClr val="000000"/>
                </a:solidFill>
                <a:latin typeface="Times New Roman" panose="02020603050405020304" pitchFamily="18" charset="0"/>
              </a:rPr>
              <a:t> of RHIC.</a:t>
            </a:r>
          </a:p>
          <a:p>
            <a:pPr marR="0" lvl="1" algn="l">
              <a:spcBef>
                <a:spcPts val="0"/>
              </a:spcBef>
              <a:spcAft>
                <a:spcPts val="0"/>
              </a:spcAft>
            </a:pPr>
            <a:endParaRPr lang="en-US" sz="2000" b="1" dirty="0">
              <a:solidFill>
                <a:srgbClr val="000000"/>
              </a:solidFill>
              <a:latin typeface="Times New Roman" panose="02020603050405020304" pitchFamily="18" charset="0"/>
            </a:endParaRPr>
          </a:p>
          <a:p>
            <a:pPr marR="0" lvl="1" algn="l">
              <a:spcBef>
                <a:spcPts val="0"/>
              </a:spcBef>
              <a:spcAft>
                <a:spcPts val="0"/>
              </a:spcAft>
            </a:pPr>
            <a:r>
              <a:rPr lang="en-US" sz="2000" b="1" dirty="0">
                <a:solidFill>
                  <a:srgbClr val="000000"/>
                </a:solidFill>
                <a:latin typeface="Times New Roman" panose="02020603050405020304" pitchFamily="18" charset="0"/>
              </a:rPr>
              <a:t>The preferred schedule calls for NASA running in </a:t>
            </a:r>
          </a:p>
          <a:p>
            <a:pPr marR="0" lvl="1" algn="l">
              <a:spcBef>
                <a:spcPts val="0"/>
              </a:spcBef>
              <a:spcAft>
                <a:spcPts val="0"/>
              </a:spcAft>
            </a:pPr>
            <a:r>
              <a:rPr lang="en-US" sz="2000" b="1" dirty="0">
                <a:solidFill>
                  <a:srgbClr val="000000"/>
                </a:solidFill>
                <a:latin typeface="Times New Roman" panose="02020603050405020304" pitchFamily="18" charset="0"/>
              </a:rPr>
              <a:t>March-April, May-June, and October-November </a:t>
            </a:r>
          </a:p>
          <a:p>
            <a:pPr marR="0" lvl="1" algn="l">
              <a:spcBef>
                <a:spcPts val="0"/>
              </a:spcBef>
              <a:spcAft>
                <a:spcPts val="0"/>
              </a:spcAft>
            </a:pPr>
            <a:r>
              <a:rPr lang="en-US" sz="2000" b="1" dirty="0">
                <a:solidFill>
                  <a:srgbClr val="000000"/>
                </a:solidFill>
                <a:latin typeface="Times New Roman" panose="02020603050405020304" pitchFamily="18" charset="0"/>
              </a:rPr>
              <a:t>of each year for a total of ~6 months of Radiobiology</a:t>
            </a:r>
            <a:r>
              <a:rPr lang="en-US" sz="2000" b="1" baseline="30000" dirty="0">
                <a:solidFill>
                  <a:srgbClr val="FF0000"/>
                </a:solidFill>
                <a:latin typeface="Times New Roman" panose="02020603050405020304" pitchFamily="18" charset="0"/>
              </a:rPr>
              <a:t>*</a:t>
            </a:r>
            <a:r>
              <a:rPr lang="en-US" sz="2000" b="1" dirty="0">
                <a:solidFill>
                  <a:srgbClr val="000000"/>
                </a:solidFill>
                <a:latin typeface="Times New Roman" panose="02020603050405020304" pitchFamily="18" charset="0"/>
              </a:rPr>
              <a:t>.</a:t>
            </a:r>
          </a:p>
          <a:p>
            <a:pPr marR="0" lvl="1" algn="l">
              <a:spcBef>
                <a:spcPts val="0"/>
              </a:spcBef>
              <a:spcAft>
                <a:spcPts val="0"/>
              </a:spcAft>
            </a:pPr>
            <a:endParaRPr lang="en-US" sz="2000" b="1" i="0" u="none" strike="noStrike" dirty="0">
              <a:solidFill>
                <a:srgbClr val="000000"/>
              </a:solidFill>
              <a:effectLst/>
              <a:latin typeface="Times New Roman" panose="02020603050405020304" pitchFamily="18" charset="0"/>
            </a:endParaRPr>
          </a:p>
          <a:p>
            <a:pPr marR="0" lvl="1" algn="l">
              <a:spcBef>
                <a:spcPts val="0"/>
              </a:spcBef>
              <a:spcAft>
                <a:spcPts val="0"/>
              </a:spcAft>
            </a:pPr>
            <a:r>
              <a:rPr lang="en-US" sz="2000" b="1" dirty="0">
                <a:solidFill>
                  <a:srgbClr val="000000"/>
                </a:solidFill>
                <a:latin typeface="Times New Roman" panose="02020603050405020304" pitchFamily="18" charset="0"/>
              </a:rPr>
              <a:t>Electronics testing takes place between the biology runs;</a:t>
            </a:r>
          </a:p>
          <a:p>
            <a:pPr marR="0" lvl="1" algn="l">
              <a:spcBef>
                <a:spcPts val="0"/>
              </a:spcBef>
              <a:spcAft>
                <a:spcPts val="0"/>
              </a:spcAft>
            </a:pPr>
            <a:r>
              <a:rPr lang="en-US" sz="2000" b="1" i="0" u="none" strike="noStrike" dirty="0">
                <a:solidFill>
                  <a:srgbClr val="000000"/>
                </a:solidFill>
                <a:effectLst/>
                <a:latin typeface="Times New Roman" panose="02020603050405020304" pitchFamily="18" charset="0"/>
              </a:rPr>
              <a:t>December – February, and September, ~4 months</a:t>
            </a:r>
            <a:r>
              <a:rPr lang="en-US" sz="2000" b="1" baseline="30000" dirty="0">
                <a:solidFill>
                  <a:srgbClr val="FF0000"/>
                </a:solidFill>
                <a:latin typeface="Times New Roman" panose="02020603050405020304" pitchFamily="18" charset="0"/>
              </a:rPr>
              <a:t>*</a:t>
            </a:r>
            <a:r>
              <a:rPr lang="en-US" sz="2000" b="1" i="0" u="none" strike="noStrike" dirty="0">
                <a:solidFill>
                  <a:srgbClr val="000000"/>
                </a:solidFill>
                <a:effectLst/>
                <a:latin typeface="Times New Roman" panose="02020603050405020304" pitchFamily="18" charset="0"/>
              </a:rPr>
              <a:t>.</a:t>
            </a:r>
          </a:p>
          <a:p>
            <a:pPr marR="0" lvl="1" algn="l">
              <a:spcBef>
                <a:spcPts val="0"/>
              </a:spcBef>
              <a:spcAft>
                <a:spcPts val="0"/>
              </a:spcAft>
            </a:pPr>
            <a:endParaRPr lang="en-US" sz="2000" b="1" dirty="0">
              <a:solidFill>
                <a:srgbClr val="000000"/>
              </a:solidFill>
              <a:latin typeface="Times New Roman" panose="02020603050405020304" pitchFamily="18" charset="0"/>
            </a:endParaRPr>
          </a:p>
          <a:p>
            <a:pPr marR="0" lvl="1" algn="l">
              <a:spcBef>
                <a:spcPts val="0"/>
              </a:spcBef>
              <a:spcAft>
                <a:spcPts val="0"/>
              </a:spcAft>
            </a:pPr>
            <a:r>
              <a:rPr lang="en-US" sz="2000" b="1" i="0" u="none" strike="noStrike" dirty="0">
                <a:solidFill>
                  <a:srgbClr val="000000"/>
                </a:solidFill>
                <a:effectLst/>
                <a:latin typeface="Times New Roman" panose="02020603050405020304" pitchFamily="18" charset="0"/>
              </a:rPr>
              <a:t>Summer shutdowns in July – August allow for Booster maintenance and upgrades, ~2 months</a:t>
            </a:r>
            <a:r>
              <a:rPr lang="en-US" sz="2000" b="1" baseline="30000" dirty="0">
                <a:solidFill>
                  <a:srgbClr val="FF0000"/>
                </a:solidFill>
                <a:latin typeface="Times New Roman" panose="02020603050405020304" pitchFamily="18" charset="0"/>
              </a:rPr>
              <a:t>*</a:t>
            </a:r>
            <a:r>
              <a:rPr lang="en-US" sz="2000" b="1" i="0" u="none" strike="noStrike" dirty="0">
                <a:solidFill>
                  <a:srgbClr val="000000"/>
                </a:solidFill>
                <a:effectLst/>
                <a:latin typeface="Times New Roman" panose="02020603050405020304" pitchFamily="18" charset="0"/>
              </a:rPr>
              <a:t>.</a:t>
            </a:r>
          </a:p>
          <a:p>
            <a:pPr marR="0" lvl="1" algn="l">
              <a:spcBef>
                <a:spcPts val="0"/>
              </a:spcBef>
              <a:spcAft>
                <a:spcPts val="0"/>
              </a:spcAft>
            </a:pPr>
            <a:endParaRPr lang="en-US" sz="2000" b="1" dirty="0">
              <a:solidFill>
                <a:srgbClr val="000000"/>
              </a:solidFill>
              <a:latin typeface="Times New Roman" panose="02020603050405020304" pitchFamily="18" charset="0"/>
            </a:endParaRPr>
          </a:p>
          <a:p>
            <a:pPr marR="0" lvl="1" algn="l">
              <a:spcBef>
                <a:spcPts val="0"/>
              </a:spcBef>
              <a:spcAft>
                <a:spcPts val="0"/>
              </a:spcAft>
            </a:pPr>
            <a:r>
              <a:rPr lang="en-US" sz="2000" b="1" i="0" u="none" strike="noStrike" dirty="0">
                <a:solidFill>
                  <a:srgbClr val="000000"/>
                </a:solidFill>
                <a:effectLst/>
                <a:latin typeface="Times New Roman" panose="02020603050405020304" pitchFamily="18" charset="0"/>
              </a:rPr>
              <a:t>The NSRL schedule is planned to continue during the EIC construction phase.</a:t>
            </a:r>
          </a:p>
          <a:p>
            <a:pPr marR="0" lvl="1" algn="l">
              <a:spcBef>
                <a:spcPts val="0"/>
              </a:spcBef>
              <a:spcAft>
                <a:spcPts val="0"/>
              </a:spcAft>
            </a:pPr>
            <a:endParaRPr lang="en-US" sz="2000" b="1" dirty="0">
              <a:solidFill>
                <a:srgbClr val="000000"/>
              </a:solidFill>
              <a:latin typeface="Times New Roman" panose="02020603050405020304" pitchFamily="18" charset="0"/>
            </a:endParaRPr>
          </a:p>
          <a:p>
            <a:pPr marR="0" lvl="1" algn="l">
              <a:spcBef>
                <a:spcPts val="0"/>
              </a:spcBef>
              <a:spcAft>
                <a:spcPts val="0"/>
              </a:spcAft>
            </a:pPr>
            <a:r>
              <a:rPr lang="en-US" sz="1400" b="1" i="0" u="none" strike="noStrike" baseline="30000" dirty="0">
                <a:solidFill>
                  <a:srgbClr val="FF0000"/>
                </a:solidFill>
                <a:effectLst/>
                <a:latin typeface="Times New Roman" panose="02020603050405020304" pitchFamily="18" charset="0"/>
              </a:rPr>
              <a:t>                                                     </a:t>
            </a:r>
            <a:r>
              <a:rPr lang="en-US" sz="1400" b="1" baseline="30000" dirty="0">
                <a:solidFill>
                  <a:srgbClr val="FF0000"/>
                </a:solidFill>
                <a:latin typeface="Times New Roman" panose="02020603050405020304" pitchFamily="18" charset="0"/>
              </a:rPr>
              <a:t>*This schedule has been modified in the past 4 years .</a:t>
            </a:r>
            <a:endParaRPr lang="en-US" sz="1400" b="1" i="0" u="none" strike="noStrike" dirty="0">
              <a:solidFill>
                <a:srgbClr val="000000"/>
              </a:solidFill>
              <a:effectLst/>
              <a:latin typeface="Times New Roman" panose="02020603050405020304" pitchFamily="18" charset="0"/>
            </a:endParaRPr>
          </a:p>
          <a:p>
            <a:pPr marR="0" lvl="1" algn="l">
              <a:spcBef>
                <a:spcPts val="0"/>
              </a:spcBef>
              <a:spcAft>
                <a:spcPts val="0"/>
              </a:spcAft>
            </a:pPr>
            <a:endParaRPr lang="en-US" sz="1400" b="1" i="0" u="none" strike="noStrike"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785259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D08FFA-A0A7-E308-7F96-1E072A797F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2E902A-E66B-E4A4-4473-1CA02405A966}"/>
              </a:ext>
            </a:extLst>
          </p:cNvPr>
          <p:cNvSpPr>
            <a:spLocks noGrp="1"/>
          </p:cNvSpPr>
          <p:nvPr>
            <p:ph type="title"/>
          </p:nvPr>
        </p:nvSpPr>
        <p:spPr>
          <a:xfrm>
            <a:off x="428625" y="365126"/>
            <a:ext cx="8286750" cy="632401"/>
          </a:xfrm>
        </p:spPr>
        <p:txBody>
          <a:bodyPr>
            <a:normAutofit/>
          </a:bodyPr>
          <a:lstStyle/>
          <a:p>
            <a:r>
              <a:rPr lang="en-US" dirty="0">
                <a:latin typeface="Times New Roman" panose="02020603050405020304" pitchFamily="18" charset="0"/>
                <a:cs typeface="Times New Roman" panose="02020603050405020304" pitchFamily="18" charset="0"/>
              </a:rPr>
              <a:t>Ion Sources for NSRL</a:t>
            </a:r>
          </a:p>
        </p:txBody>
      </p:sp>
      <p:sp>
        <p:nvSpPr>
          <p:cNvPr id="4" name="Slide Number Placeholder 3">
            <a:extLst>
              <a:ext uri="{FF2B5EF4-FFF2-40B4-BE49-F238E27FC236}">
                <a16:creationId xmlns:a16="http://schemas.microsoft.com/office/drawing/2014/main" id="{D93586C0-8AFF-099B-7CCE-2EC33F89E7FE}"/>
              </a:ext>
            </a:extLst>
          </p:cNvPr>
          <p:cNvSpPr>
            <a:spLocks noGrp="1"/>
          </p:cNvSpPr>
          <p:nvPr>
            <p:ph type="sldNum" sz="quarter" idx="4"/>
          </p:nvPr>
        </p:nvSpPr>
        <p:spPr/>
        <p:txBody>
          <a:bodyPr/>
          <a:lstStyle/>
          <a:p>
            <a:fld id="{933A556B-7C63-244D-9B7C-B0EA8042B330}" type="slidenum">
              <a:rPr lang="en-US" smtClean="0"/>
              <a:pPr/>
              <a:t>4</a:t>
            </a:fld>
            <a:endParaRPr lang="en-US" dirty="0"/>
          </a:p>
        </p:txBody>
      </p:sp>
      <p:sp>
        <p:nvSpPr>
          <p:cNvPr id="6" name="TextBox 5">
            <a:extLst>
              <a:ext uri="{FF2B5EF4-FFF2-40B4-BE49-F238E27FC236}">
                <a16:creationId xmlns:a16="http://schemas.microsoft.com/office/drawing/2014/main" id="{07B20978-62E1-5B61-7802-2D48F5E09798}"/>
              </a:ext>
            </a:extLst>
          </p:cNvPr>
          <p:cNvSpPr txBox="1"/>
          <p:nvPr/>
        </p:nvSpPr>
        <p:spPr>
          <a:xfrm>
            <a:off x="511275" y="1319288"/>
            <a:ext cx="7434546" cy="4832092"/>
          </a:xfrm>
          <a:prstGeom prst="rect">
            <a:avLst/>
          </a:prstGeom>
          <a:noFill/>
        </p:spPr>
        <p:txBody>
          <a:bodyPr wrap="square">
            <a:spAutoFit/>
          </a:bodyPr>
          <a:lstStyle/>
          <a:p>
            <a:pPr marR="0" lvl="1" algn="l">
              <a:spcBef>
                <a:spcPts val="0"/>
              </a:spcBef>
              <a:spcAft>
                <a:spcPts val="0"/>
              </a:spcAft>
            </a:pPr>
            <a:r>
              <a:rPr lang="en-US" sz="2000" b="1" dirty="0">
                <a:solidFill>
                  <a:srgbClr val="000000"/>
                </a:solidFill>
                <a:latin typeface="Times New Roman" panose="02020603050405020304" pitchFamily="18" charset="0"/>
              </a:rPr>
              <a:t>NSRL makes use of the EBIS to provide heavy ions (everything except H) for the Radiobiology and Electronics Testing Programs.  </a:t>
            </a:r>
          </a:p>
          <a:p>
            <a:pPr marR="0" lvl="1" algn="l">
              <a:spcBef>
                <a:spcPts val="0"/>
              </a:spcBef>
              <a:spcAft>
                <a:spcPts val="0"/>
              </a:spcAft>
            </a:pPr>
            <a:r>
              <a:rPr lang="en-US" sz="2000" b="1" dirty="0">
                <a:solidFill>
                  <a:srgbClr val="000000"/>
                </a:solidFill>
                <a:latin typeface="Times New Roman" panose="02020603050405020304" pitchFamily="18" charset="0"/>
              </a:rPr>
              <a:t>EBIS Operations costs are split 60/40 between RHIC/NSRL.</a:t>
            </a:r>
          </a:p>
          <a:p>
            <a:pPr marR="0" lvl="1" algn="l">
              <a:spcBef>
                <a:spcPts val="0"/>
              </a:spcBef>
              <a:spcAft>
                <a:spcPts val="0"/>
              </a:spcAft>
            </a:pPr>
            <a:endParaRPr lang="en-US" sz="2000" b="1" dirty="0">
              <a:solidFill>
                <a:srgbClr val="000000"/>
              </a:solidFill>
              <a:latin typeface="Times New Roman" panose="02020603050405020304" pitchFamily="18" charset="0"/>
            </a:endParaRPr>
          </a:p>
          <a:p>
            <a:pPr marR="0" lvl="1" algn="l">
              <a:spcBef>
                <a:spcPts val="0"/>
              </a:spcBef>
              <a:spcAft>
                <a:spcPts val="0"/>
              </a:spcAft>
            </a:pPr>
            <a:r>
              <a:rPr lang="en-US" sz="2000" b="1" dirty="0">
                <a:solidFill>
                  <a:srgbClr val="000000"/>
                </a:solidFill>
                <a:latin typeface="Times New Roman" panose="02020603050405020304" pitchFamily="18" charset="0"/>
              </a:rPr>
              <a:t>NSRL takes protons from the LINAC (if it is operating for either RHIC or BLIP) paying only incremental costs.</a:t>
            </a:r>
          </a:p>
          <a:p>
            <a:pPr marR="0" lvl="1" algn="l">
              <a:spcBef>
                <a:spcPts val="0"/>
              </a:spcBef>
              <a:spcAft>
                <a:spcPts val="0"/>
              </a:spcAft>
            </a:pPr>
            <a:endParaRPr lang="en-US" sz="2000" b="1" dirty="0">
              <a:solidFill>
                <a:srgbClr val="000000"/>
              </a:solidFill>
              <a:latin typeface="Times New Roman" panose="02020603050405020304" pitchFamily="18" charset="0"/>
            </a:endParaRPr>
          </a:p>
          <a:p>
            <a:pPr marR="0" lvl="1" algn="l">
              <a:spcBef>
                <a:spcPts val="0"/>
              </a:spcBef>
              <a:spcAft>
                <a:spcPts val="0"/>
              </a:spcAft>
            </a:pPr>
            <a:r>
              <a:rPr lang="en-US" sz="2000" b="1" dirty="0">
                <a:solidFill>
                  <a:srgbClr val="000000"/>
                </a:solidFill>
                <a:latin typeface="Times New Roman" panose="02020603050405020304" pitchFamily="18" charset="0"/>
              </a:rPr>
              <a:t>If the LINAC is not already running, NSRL takes protons from the Tandem, paying 100% of the cost for Tandem Operations during this time.</a:t>
            </a:r>
          </a:p>
          <a:p>
            <a:pPr marR="0" lvl="1" algn="l">
              <a:spcBef>
                <a:spcPts val="0"/>
              </a:spcBef>
              <a:spcAft>
                <a:spcPts val="0"/>
              </a:spcAft>
            </a:pPr>
            <a:endParaRPr lang="en-US" sz="2000" b="1" dirty="0">
              <a:solidFill>
                <a:srgbClr val="000000"/>
              </a:solidFill>
              <a:latin typeface="Times New Roman" panose="02020603050405020304" pitchFamily="18" charset="0"/>
            </a:endParaRPr>
          </a:p>
          <a:p>
            <a:pPr marR="0" lvl="1" algn="l">
              <a:spcBef>
                <a:spcPts val="0"/>
              </a:spcBef>
              <a:spcAft>
                <a:spcPts val="0"/>
              </a:spcAft>
            </a:pPr>
            <a:r>
              <a:rPr lang="en-US" sz="2000" b="1" dirty="0">
                <a:solidFill>
                  <a:srgbClr val="000000"/>
                </a:solidFill>
                <a:latin typeface="Times New Roman" panose="02020603050405020304" pitchFamily="18" charset="0"/>
              </a:rPr>
              <a:t>All ions are accelerated in the Booster on their way to NSRL.  The cost of running the Booster is split 80/20 </a:t>
            </a:r>
          </a:p>
          <a:p>
            <a:pPr marR="0" lvl="1" algn="l">
              <a:spcBef>
                <a:spcPts val="0"/>
              </a:spcBef>
              <a:spcAft>
                <a:spcPts val="0"/>
              </a:spcAft>
            </a:pPr>
            <a:endParaRPr lang="en-US" sz="1400" b="1" i="0" u="none" strike="noStrike" dirty="0">
              <a:solidFill>
                <a:srgbClr val="000000"/>
              </a:solidFill>
              <a:effectLst/>
              <a:latin typeface="Times New Roman" panose="02020603050405020304" pitchFamily="18" charset="0"/>
            </a:endParaRPr>
          </a:p>
          <a:p>
            <a:pPr marR="0" lvl="1" algn="l">
              <a:spcBef>
                <a:spcPts val="0"/>
              </a:spcBef>
              <a:spcAft>
                <a:spcPts val="0"/>
              </a:spcAft>
            </a:pPr>
            <a:endParaRPr lang="en-US" sz="1400" b="1" i="0" u="none" strike="noStrike"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740581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3B4EAD-AF8C-30B2-BF25-F36F44FE63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89F567-D5BF-E2CB-4A41-9E3EB9241C6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NSRL Costs</a:t>
            </a:r>
          </a:p>
        </p:txBody>
      </p:sp>
      <p:sp>
        <p:nvSpPr>
          <p:cNvPr id="4" name="Slide Number Placeholder 3">
            <a:extLst>
              <a:ext uri="{FF2B5EF4-FFF2-40B4-BE49-F238E27FC236}">
                <a16:creationId xmlns:a16="http://schemas.microsoft.com/office/drawing/2014/main" id="{622B6122-7D3A-522E-15DD-E73C37EB7C0C}"/>
              </a:ext>
            </a:extLst>
          </p:cNvPr>
          <p:cNvSpPr>
            <a:spLocks noGrp="1"/>
          </p:cNvSpPr>
          <p:nvPr>
            <p:ph type="sldNum" sz="quarter" idx="4"/>
          </p:nvPr>
        </p:nvSpPr>
        <p:spPr/>
        <p:txBody>
          <a:bodyPr/>
          <a:lstStyle/>
          <a:p>
            <a:fld id="{933A556B-7C63-244D-9B7C-B0EA8042B330}" type="slidenum">
              <a:rPr lang="en-US" smtClean="0"/>
              <a:pPr/>
              <a:t>5</a:t>
            </a:fld>
            <a:endParaRPr lang="en-US" sz="750" dirty="0"/>
          </a:p>
        </p:txBody>
      </p:sp>
      <p:sp>
        <p:nvSpPr>
          <p:cNvPr id="5" name="TextBox 4">
            <a:extLst>
              <a:ext uri="{FF2B5EF4-FFF2-40B4-BE49-F238E27FC236}">
                <a16:creationId xmlns:a16="http://schemas.microsoft.com/office/drawing/2014/main" id="{46C66BA8-4A0E-14EA-82B1-CF45F84B366D}"/>
              </a:ext>
            </a:extLst>
          </p:cNvPr>
          <p:cNvSpPr txBox="1"/>
          <p:nvPr/>
        </p:nvSpPr>
        <p:spPr>
          <a:xfrm>
            <a:off x="637399" y="1550516"/>
            <a:ext cx="8077975" cy="4616648"/>
          </a:xfrm>
          <a:prstGeom prst="rect">
            <a:avLst/>
          </a:prstGeom>
          <a:noFill/>
        </p:spPr>
        <p:txBody>
          <a:bodyPr wrap="square">
            <a:spAutoFit/>
          </a:bodyPr>
          <a:lstStyle/>
          <a:p>
            <a:pPr marR="0" lvl="1" algn="l">
              <a:spcBef>
                <a:spcPts val="0"/>
              </a:spcBef>
              <a:spcAft>
                <a:spcPts val="0"/>
              </a:spcAft>
            </a:pPr>
            <a:r>
              <a:rPr lang="en-US" sz="2000" b="1" i="0" u="none" strike="noStrike" dirty="0">
                <a:solidFill>
                  <a:srgbClr val="000000"/>
                </a:solidFill>
                <a:effectLst/>
                <a:latin typeface="Times New Roman" panose="02020603050405020304" pitchFamily="18" charset="0"/>
              </a:rPr>
              <a:t>NASA pays for NSRL Operations based on Full Cost Recovery.</a:t>
            </a:r>
          </a:p>
          <a:p>
            <a:pPr marR="0" lvl="1" algn="l">
              <a:spcBef>
                <a:spcPts val="0"/>
              </a:spcBef>
              <a:spcAft>
                <a:spcPts val="0"/>
              </a:spcAft>
            </a:pPr>
            <a:r>
              <a:rPr lang="en-US" sz="2000" b="1" dirty="0">
                <a:solidFill>
                  <a:srgbClr val="000000"/>
                </a:solidFill>
                <a:latin typeface="Times New Roman" panose="02020603050405020304" pitchFamily="18" charset="0"/>
              </a:rPr>
              <a:t>NSRL costs represent 21 FTEs, although NSRL benefits from access to hundreds of technical experts for support.</a:t>
            </a:r>
            <a:endParaRPr lang="en-US" sz="2000" b="1" i="0" u="none" strike="noStrike" dirty="0">
              <a:solidFill>
                <a:srgbClr val="000000"/>
              </a:solidFill>
              <a:effectLst/>
              <a:latin typeface="Times New Roman" panose="02020603050405020304" pitchFamily="18" charset="0"/>
            </a:endParaRPr>
          </a:p>
          <a:p>
            <a:pPr marR="0" lvl="1" algn="l">
              <a:spcBef>
                <a:spcPts val="0"/>
              </a:spcBef>
              <a:spcAft>
                <a:spcPts val="0"/>
              </a:spcAft>
            </a:pPr>
            <a:endParaRPr lang="en-US" sz="2000" b="1" dirty="0">
              <a:solidFill>
                <a:srgbClr val="000000"/>
              </a:solidFill>
              <a:latin typeface="Times New Roman" panose="02020603050405020304" pitchFamily="18" charset="0"/>
            </a:endParaRPr>
          </a:p>
          <a:p>
            <a:pPr marR="0" lvl="1" algn="l">
              <a:spcBef>
                <a:spcPts val="0"/>
              </a:spcBef>
              <a:spcAft>
                <a:spcPts val="0"/>
              </a:spcAft>
            </a:pPr>
            <a:r>
              <a:rPr lang="en-US" sz="2000" b="1" i="0" u="none" strike="noStrike" dirty="0">
                <a:solidFill>
                  <a:srgbClr val="000000"/>
                </a:solidFill>
                <a:effectLst/>
                <a:latin typeface="Times New Roman" panose="02020603050405020304" pitchFamily="18" charset="0"/>
              </a:rPr>
              <a:t>Non-NASA groups pay for beamtime based on a rate calculated for the total yearly operating cost of NSRL.  These funds are used to reimburse NASA for the non-NASA beam usage.</a:t>
            </a:r>
          </a:p>
          <a:p>
            <a:pPr marR="0" lvl="1" algn="l">
              <a:spcBef>
                <a:spcPts val="0"/>
              </a:spcBef>
              <a:spcAft>
                <a:spcPts val="0"/>
              </a:spcAft>
            </a:pPr>
            <a:endParaRPr lang="en-US" sz="2000" b="1" dirty="0">
              <a:solidFill>
                <a:srgbClr val="000000"/>
              </a:solidFill>
              <a:latin typeface="Times New Roman" panose="02020603050405020304" pitchFamily="18" charset="0"/>
            </a:endParaRPr>
          </a:p>
          <a:p>
            <a:pPr marR="0" lvl="1" algn="l">
              <a:spcBef>
                <a:spcPts val="0"/>
              </a:spcBef>
              <a:spcAft>
                <a:spcPts val="0"/>
              </a:spcAft>
            </a:pPr>
            <a:r>
              <a:rPr lang="en-US" sz="2000" b="1" i="0" u="sng" strike="noStrike" dirty="0">
                <a:solidFill>
                  <a:srgbClr val="000000"/>
                </a:solidFill>
                <a:effectLst/>
                <a:latin typeface="Times New Roman" panose="02020603050405020304" pitchFamily="18" charset="0"/>
              </a:rPr>
              <a:t>Year	Cost (k$)	NASA		Non-NASA</a:t>
            </a:r>
          </a:p>
          <a:p>
            <a:pPr marR="0" lvl="1" algn="l">
              <a:spcBef>
                <a:spcPts val="0"/>
              </a:spcBef>
              <a:spcAft>
                <a:spcPts val="0"/>
              </a:spcAft>
            </a:pPr>
            <a:r>
              <a:rPr lang="en-US" sz="2000" b="1" dirty="0">
                <a:solidFill>
                  <a:srgbClr val="000000"/>
                </a:solidFill>
                <a:latin typeface="Times New Roman" panose="02020603050405020304" pitchFamily="18" charset="0"/>
              </a:rPr>
              <a:t>CY2020	  6,521		  3,774		  2,747</a:t>
            </a:r>
          </a:p>
          <a:p>
            <a:pPr marR="0" lvl="1" algn="l">
              <a:spcBef>
                <a:spcPts val="0"/>
              </a:spcBef>
              <a:spcAft>
                <a:spcPts val="0"/>
              </a:spcAft>
            </a:pPr>
            <a:r>
              <a:rPr lang="en-US" sz="2000" b="1" i="0" u="none" strike="noStrike" dirty="0">
                <a:solidFill>
                  <a:srgbClr val="000000"/>
                </a:solidFill>
                <a:effectLst/>
                <a:latin typeface="Times New Roman" panose="02020603050405020304" pitchFamily="18" charset="0"/>
              </a:rPr>
              <a:t>CY2021	  7,121		  4,184		  3,996</a:t>
            </a:r>
          </a:p>
          <a:p>
            <a:pPr marR="0" lvl="1" algn="l">
              <a:spcBef>
                <a:spcPts val="0"/>
              </a:spcBef>
              <a:spcAft>
                <a:spcPts val="0"/>
              </a:spcAft>
            </a:pPr>
            <a:r>
              <a:rPr lang="en-US" sz="2000" b="1" dirty="0">
                <a:solidFill>
                  <a:srgbClr val="000000"/>
                </a:solidFill>
                <a:latin typeface="Times New Roman" panose="02020603050405020304" pitchFamily="18" charset="0"/>
              </a:rPr>
              <a:t>CY2022	  6,816		  4,837		  2,830</a:t>
            </a:r>
          </a:p>
          <a:p>
            <a:pPr marR="0" lvl="1" algn="l">
              <a:spcBef>
                <a:spcPts val="0"/>
              </a:spcBef>
              <a:spcAft>
                <a:spcPts val="0"/>
              </a:spcAft>
            </a:pPr>
            <a:r>
              <a:rPr lang="en-US" sz="2000" b="1" i="0" u="none" strike="noStrike" dirty="0">
                <a:solidFill>
                  <a:srgbClr val="FF0000"/>
                </a:solidFill>
                <a:effectLst/>
                <a:latin typeface="Times New Roman" panose="02020603050405020304" pitchFamily="18" charset="0"/>
              </a:rPr>
              <a:t>CY</a:t>
            </a:r>
            <a:r>
              <a:rPr lang="en-US" sz="2000" b="1" i="0" u="none" strike="noStrike" dirty="0">
                <a:solidFill>
                  <a:srgbClr val="000000"/>
                </a:solidFill>
                <a:effectLst/>
                <a:latin typeface="Times New Roman" panose="02020603050405020304" pitchFamily="18" charset="0"/>
              </a:rPr>
              <a:t>2023	  7,920		  3,404		  5,392  </a:t>
            </a:r>
            <a:r>
              <a:rPr lang="en-US" sz="1400" b="1" i="0" u="none" strike="noStrike" dirty="0">
                <a:solidFill>
                  <a:srgbClr val="FF0000"/>
                </a:solidFill>
                <a:effectLst/>
                <a:latin typeface="Times New Roman" panose="02020603050405020304" pitchFamily="18" charset="0"/>
              </a:rPr>
              <a:t>(1/1/23 – 9/30/23)</a:t>
            </a:r>
          </a:p>
          <a:p>
            <a:pPr marR="0" lvl="1" algn="l">
              <a:spcBef>
                <a:spcPts val="0"/>
              </a:spcBef>
              <a:spcAft>
                <a:spcPts val="0"/>
              </a:spcAft>
            </a:pPr>
            <a:r>
              <a:rPr lang="en-US" sz="2000" b="1" dirty="0">
                <a:solidFill>
                  <a:srgbClr val="FF0000"/>
                </a:solidFill>
                <a:latin typeface="Times New Roman" panose="02020603050405020304" pitchFamily="18" charset="0"/>
              </a:rPr>
              <a:t>FY</a:t>
            </a:r>
            <a:r>
              <a:rPr lang="en-US" sz="2000" b="1" dirty="0">
                <a:solidFill>
                  <a:srgbClr val="000000"/>
                </a:solidFill>
                <a:latin typeface="Times New Roman" panose="02020603050405020304" pitchFamily="18" charset="0"/>
              </a:rPr>
              <a:t>2024	10,992		  2,614		  9,125  </a:t>
            </a:r>
            <a:r>
              <a:rPr lang="en-US" sz="1400" b="1" dirty="0">
                <a:solidFill>
                  <a:srgbClr val="FF0000"/>
                </a:solidFill>
                <a:latin typeface="Times New Roman" panose="02020603050405020304" pitchFamily="18" charset="0"/>
              </a:rPr>
              <a:t>(</a:t>
            </a:r>
            <a:r>
              <a:rPr lang="en-US" sz="1400" b="1" dirty="0" err="1">
                <a:solidFill>
                  <a:srgbClr val="FF0000"/>
                </a:solidFill>
                <a:latin typeface="Times New Roman" panose="02020603050405020304" pitchFamily="18" charset="0"/>
              </a:rPr>
              <a:t>est</a:t>
            </a:r>
            <a:r>
              <a:rPr lang="en-US" sz="1400" b="1" dirty="0">
                <a:solidFill>
                  <a:srgbClr val="FF0000"/>
                </a:solidFill>
                <a:latin typeface="Times New Roman" panose="02020603050405020304" pitchFamily="18" charset="0"/>
              </a:rPr>
              <a:t>)</a:t>
            </a:r>
          </a:p>
          <a:p>
            <a:pPr marR="0" lvl="1" algn="l">
              <a:spcBef>
                <a:spcPts val="0"/>
              </a:spcBef>
              <a:spcAft>
                <a:spcPts val="0"/>
              </a:spcAft>
            </a:pPr>
            <a:endParaRPr lang="en-US" sz="1400" b="1" i="0" u="none" strike="noStrike"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412818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DE81A5-DD45-220A-16E4-F7A7939864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7EE321-8003-D876-22DC-E4A5D3AC2BE1}"/>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NSRL </a:t>
            </a:r>
            <a:r>
              <a:rPr lang="en-US">
                <a:latin typeface="Times New Roman" panose="02020603050405020304" pitchFamily="18" charset="0"/>
                <a:cs typeface="Times New Roman" panose="02020603050405020304" pitchFamily="18" charset="0"/>
              </a:rPr>
              <a:t>Future Requirements  (Q4, Q5)</a:t>
            </a:r>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340AEA85-EB3A-A567-97E0-1CD0E8C5F41D}"/>
              </a:ext>
            </a:extLst>
          </p:cNvPr>
          <p:cNvSpPr>
            <a:spLocks noGrp="1"/>
          </p:cNvSpPr>
          <p:nvPr>
            <p:ph type="sldNum" sz="quarter" idx="4"/>
          </p:nvPr>
        </p:nvSpPr>
        <p:spPr/>
        <p:txBody>
          <a:bodyPr/>
          <a:lstStyle/>
          <a:p>
            <a:fld id="{933A556B-7C63-244D-9B7C-B0EA8042B330}" type="slidenum">
              <a:rPr lang="en-US" smtClean="0"/>
              <a:pPr/>
              <a:t>6</a:t>
            </a:fld>
            <a:endParaRPr lang="en-US" sz="750" dirty="0"/>
          </a:p>
        </p:txBody>
      </p:sp>
      <p:sp>
        <p:nvSpPr>
          <p:cNvPr id="5" name="TextBox 4">
            <a:extLst>
              <a:ext uri="{FF2B5EF4-FFF2-40B4-BE49-F238E27FC236}">
                <a16:creationId xmlns:a16="http://schemas.microsoft.com/office/drawing/2014/main" id="{25246F2F-1685-E422-7F04-933232585566}"/>
              </a:ext>
            </a:extLst>
          </p:cNvPr>
          <p:cNvSpPr txBox="1"/>
          <p:nvPr/>
        </p:nvSpPr>
        <p:spPr>
          <a:xfrm>
            <a:off x="637399" y="1550516"/>
            <a:ext cx="8077975" cy="4308872"/>
          </a:xfrm>
          <a:prstGeom prst="rect">
            <a:avLst/>
          </a:prstGeom>
          <a:noFill/>
        </p:spPr>
        <p:txBody>
          <a:bodyPr wrap="square">
            <a:spAutoFit/>
          </a:bodyPr>
          <a:lstStyle/>
          <a:p>
            <a:pPr marR="0" lvl="1" algn="l">
              <a:spcBef>
                <a:spcPts val="0"/>
              </a:spcBef>
              <a:spcAft>
                <a:spcPts val="0"/>
              </a:spcAft>
            </a:pPr>
            <a:r>
              <a:rPr lang="en-US" sz="2000" b="1" dirty="0">
                <a:solidFill>
                  <a:srgbClr val="000000"/>
                </a:solidFill>
                <a:latin typeface="Times New Roman" panose="02020603050405020304" pitchFamily="18" charset="0"/>
              </a:rPr>
              <a:t>Running NSRL during EIC </a:t>
            </a:r>
            <a:r>
              <a:rPr lang="en-US" sz="2000" b="1" u="sng" dirty="0">
                <a:solidFill>
                  <a:srgbClr val="000000"/>
                </a:solidFill>
                <a:latin typeface="Times New Roman" panose="02020603050405020304" pitchFamily="18" charset="0"/>
              </a:rPr>
              <a:t>Construction</a:t>
            </a:r>
            <a:r>
              <a:rPr lang="en-US" sz="2000" b="1" dirty="0">
                <a:solidFill>
                  <a:srgbClr val="000000"/>
                </a:solidFill>
                <a:latin typeface="Times New Roman" panose="02020603050405020304" pitchFamily="18" charset="0"/>
              </a:rPr>
              <a:t> Stage and EIC </a:t>
            </a:r>
            <a:r>
              <a:rPr lang="en-US" sz="2000" b="1" u="sng" dirty="0">
                <a:solidFill>
                  <a:srgbClr val="000000"/>
                </a:solidFill>
                <a:latin typeface="Times New Roman" panose="02020603050405020304" pitchFamily="18" charset="0"/>
              </a:rPr>
              <a:t>Operations</a:t>
            </a:r>
            <a:r>
              <a:rPr lang="en-US" sz="2000" b="1" dirty="0">
                <a:solidFill>
                  <a:srgbClr val="000000"/>
                </a:solidFill>
                <a:latin typeface="Times New Roman" panose="02020603050405020304" pitchFamily="18" charset="0"/>
              </a:rPr>
              <a:t> Stage will require the continued operation of the Booster Synchrotron, and at a minimum the EBIS.</a:t>
            </a:r>
          </a:p>
          <a:p>
            <a:pPr marR="0" lvl="1" algn="l">
              <a:spcBef>
                <a:spcPts val="0"/>
              </a:spcBef>
              <a:spcAft>
                <a:spcPts val="0"/>
              </a:spcAft>
            </a:pPr>
            <a:r>
              <a:rPr lang="en-US" sz="2000" b="1" i="0" u="none" strike="noStrike" dirty="0">
                <a:solidFill>
                  <a:srgbClr val="000000"/>
                </a:solidFill>
                <a:effectLst/>
                <a:latin typeface="Times New Roman" panose="02020603050405020304" pitchFamily="18" charset="0"/>
              </a:rPr>
              <a:t>T</a:t>
            </a:r>
            <a:r>
              <a:rPr lang="en-US" sz="2000" b="1" dirty="0">
                <a:solidFill>
                  <a:srgbClr val="000000"/>
                </a:solidFill>
                <a:latin typeface="Times New Roman" panose="02020603050405020304" pitchFamily="18" charset="0"/>
              </a:rPr>
              <a:t>his assumes the EBIS is able to deliver proton beams to NSRL.</a:t>
            </a:r>
          </a:p>
          <a:p>
            <a:pPr marR="0" lvl="1" algn="l">
              <a:spcBef>
                <a:spcPts val="0"/>
              </a:spcBef>
              <a:spcAft>
                <a:spcPts val="0"/>
              </a:spcAft>
            </a:pPr>
            <a:r>
              <a:rPr lang="en-US" sz="2000" b="1" dirty="0">
                <a:solidFill>
                  <a:srgbClr val="000000"/>
                </a:solidFill>
                <a:latin typeface="Times New Roman" panose="02020603050405020304" pitchFamily="18" charset="0"/>
              </a:rPr>
              <a:t>Minimal MCR staff will be required during Construction to run the Booster.</a:t>
            </a:r>
          </a:p>
          <a:p>
            <a:pPr marR="0" lvl="1" algn="l">
              <a:spcBef>
                <a:spcPts val="0"/>
              </a:spcBef>
              <a:spcAft>
                <a:spcPts val="0"/>
              </a:spcAft>
            </a:pPr>
            <a:r>
              <a:rPr lang="en-US" sz="2000" b="1" dirty="0">
                <a:solidFill>
                  <a:srgbClr val="000000"/>
                </a:solidFill>
                <a:latin typeface="Times New Roman" panose="02020603050405020304" pitchFamily="18" charset="0"/>
              </a:rPr>
              <a:t>EBIS will be required to be fully staffed.</a:t>
            </a:r>
          </a:p>
          <a:p>
            <a:pPr marR="0" lvl="1" algn="l">
              <a:spcBef>
                <a:spcPts val="0"/>
              </a:spcBef>
              <a:spcAft>
                <a:spcPts val="0"/>
              </a:spcAft>
            </a:pPr>
            <a:r>
              <a:rPr lang="en-US" sz="2000" b="1" dirty="0">
                <a:solidFill>
                  <a:srgbClr val="000000"/>
                </a:solidFill>
                <a:latin typeface="Times New Roman" panose="02020603050405020304" pitchFamily="18" charset="0"/>
              </a:rPr>
              <a:t>CAS Support Staff will be needed as they are currently.</a:t>
            </a:r>
          </a:p>
          <a:p>
            <a:pPr marR="0" lvl="1" algn="l">
              <a:spcBef>
                <a:spcPts val="0"/>
              </a:spcBef>
              <a:spcAft>
                <a:spcPts val="0"/>
              </a:spcAft>
            </a:pPr>
            <a:endParaRPr lang="en-US" sz="2000" b="1" i="0" u="none" strike="noStrike" dirty="0">
              <a:solidFill>
                <a:srgbClr val="000000"/>
              </a:solidFill>
              <a:effectLst/>
              <a:latin typeface="Times New Roman" panose="02020603050405020304" pitchFamily="18" charset="0"/>
            </a:endParaRPr>
          </a:p>
          <a:p>
            <a:pPr marR="0" lvl="1" algn="l">
              <a:spcBef>
                <a:spcPts val="0"/>
              </a:spcBef>
              <a:spcAft>
                <a:spcPts val="0"/>
              </a:spcAft>
            </a:pPr>
            <a:r>
              <a:rPr lang="en-US" sz="2000" b="1" dirty="0">
                <a:solidFill>
                  <a:srgbClr val="000000"/>
                </a:solidFill>
                <a:latin typeface="Times New Roman" panose="02020603050405020304" pitchFamily="18" charset="0"/>
              </a:rPr>
              <a:t>When EIC is operating, it is assumed that EIC will be able to operate in the same pulse sharing mode as RHIC has operated, allowing simultaneous NSRL operations.</a:t>
            </a:r>
          </a:p>
          <a:p>
            <a:pPr marR="0" lvl="1" algn="l">
              <a:spcBef>
                <a:spcPts val="0"/>
              </a:spcBef>
              <a:spcAft>
                <a:spcPts val="0"/>
              </a:spcAft>
            </a:pPr>
            <a:endParaRPr lang="en-US" sz="2000" b="1" i="0" u="none" strike="noStrike" dirty="0">
              <a:solidFill>
                <a:srgbClr val="000000"/>
              </a:solidFill>
              <a:effectLst/>
              <a:latin typeface="Times New Roman" panose="02020603050405020304" pitchFamily="18" charset="0"/>
            </a:endParaRPr>
          </a:p>
          <a:p>
            <a:pPr marR="0" lvl="1" algn="l">
              <a:spcBef>
                <a:spcPts val="0"/>
              </a:spcBef>
              <a:spcAft>
                <a:spcPts val="0"/>
              </a:spcAft>
            </a:pPr>
            <a:endParaRPr lang="en-US" sz="1400" b="1" i="0" u="none" strike="noStrike"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644178904"/>
      </p:ext>
    </p:extLst>
  </p:cSld>
  <p:clrMapOvr>
    <a:masterClrMapping/>
  </p:clrMapOvr>
</p:sld>
</file>

<file path=ppt/theme/theme1.xml><?xml version="1.0" encoding="utf-8"?>
<a:theme xmlns:a="http://schemas.openxmlformats.org/drawingml/2006/main" name="BNL">
  <a:themeElements>
    <a:clrScheme name="BNL Color Palette">
      <a:dk1>
        <a:srgbClr val="000000"/>
      </a:dk1>
      <a:lt1>
        <a:srgbClr val="FFFFFF"/>
      </a:lt1>
      <a:dk2>
        <a:srgbClr val="000000"/>
      </a:dk2>
      <a:lt2>
        <a:srgbClr val="FFFFFF"/>
      </a:lt2>
      <a:accent1>
        <a:srgbClr val="105C78"/>
      </a:accent1>
      <a:accent2>
        <a:srgbClr val="00ADDC"/>
      </a:accent2>
      <a:accent3>
        <a:srgbClr val="B2D33B"/>
      </a:accent3>
      <a:accent4>
        <a:srgbClr val="F68B1F"/>
      </a:accent4>
      <a:accent5>
        <a:srgbClr val="B72467"/>
      </a:accent5>
      <a:accent6>
        <a:srgbClr val="FFCD34"/>
      </a:accent6>
      <a:hlink>
        <a:srgbClr val="4881C3"/>
      </a:hlink>
      <a:folHlink>
        <a:srgbClr val="51499E"/>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NL_PPT_Template_2021_Standard_Compressed_060121" id="{81931DB4-BE11-AC4C-8733-C612231D0574}" vid="{9DFA2559-1B1D-A844-9731-917E9F0BD7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d2db515-b0a4-406b-ac23-a65a6a977030">Draft in Progress</Status>
    <Presenter xmlns="7d2db515-b0a4-406b-ac23-a65a6a977030">
      <UserInfo>
        <DisplayName/>
        <AccountId xsi:nil="true"/>
        <AccountType/>
      </UserInfo>
    </Presenter>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395CA3BA5439A479EE04AFA628BA0E6" ma:contentTypeVersion="6" ma:contentTypeDescription="Create a new document." ma:contentTypeScope="" ma:versionID="388e8b8c28bb9d7cd08f0556688ddba0">
  <xsd:schema xmlns:xsd="http://www.w3.org/2001/XMLSchema" xmlns:xs="http://www.w3.org/2001/XMLSchema" xmlns:p="http://schemas.microsoft.com/office/2006/metadata/properties" xmlns:ns2="7d2db515-b0a4-406b-ac23-a65a6a977030" targetNamespace="http://schemas.microsoft.com/office/2006/metadata/properties" ma:root="true" ma:fieldsID="5d67678278b270947fb9a9f8aa8a651a" ns2:_="">
    <xsd:import namespace="7d2db515-b0a4-406b-ac23-a65a6a977030"/>
    <xsd:element name="properties">
      <xsd:complexType>
        <xsd:sequence>
          <xsd:element name="documentManagement">
            <xsd:complexType>
              <xsd:all>
                <xsd:element ref="ns2:Presenter" minOccurs="0"/>
                <xsd:element ref="ns2:Status" minOccurs="0"/>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2db515-b0a4-406b-ac23-a65a6a977030" elementFormDefault="qualified">
    <xsd:import namespace="http://schemas.microsoft.com/office/2006/documentManagement/types"/>
    <xsd:import namespace="http://schemas.microsoft.com/office/infopath/2007/PartnerControls"/>
    <xsd:element name="Presenter" ma:index="8" nillable="true" ma:displayName="Presenter" ma:format="Dropdown" ma:list="UserInfo" ma:SharePointGroup="0" ma:internalName="Present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atus" ma:index="9" nillable="true" ma:displayName="Status" ma:default="Draft in Progress" ma:format="Dropdown" ma:internalName="Status">
      <xsd:simpleType>
        <xsd:restriction base="dms:Choice">
          <xsd:enumeration value="Draft in Progress"/>
          <xsd:enumeration value="Ready For Dry Run"/>
          <xsd:enumeration value="Ready for Review"/>
          <xsd:enumeration value="Ready to Post"/>
          <xsd:enumeration value="Posted"/>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7D52E9A-7BE4-4780-B5D6-89736A02A3BF}">
  <ds:schemaRefs>
    <ds:schemaRef ds:uri="http://schemas.microsoft.com/office/2006/metadata/properties"/>
    <ds:schemaRef ds:uri="http://schemas.microsoft.com/office/infopath/2007/PartnerControls"/>
    <ds:schemaRef ds:uri="7d2db515-b0a4-406b-ac23-a65a6a977030"/>
  </ds:schemaRefs>
</ds:datastoreItem>
</file>

<file path=customXml/itemProps2.xml><?xml version="1.0" encoding="utf-8"?>
<ds:datastoreItem xmlns:ds="http://schemas.openxmlformats.org/officeDocument/2006/customXml" ds:itemID="{5E05EE4F-8A6E-43C9-9371-5D363ECC746D}">
  <ds:schemaRefs>
    <ds:schemaRef ds:uri="http://schemas.microsoft.com/sharepoint/v3/contenttype/forms"/>
  </ds:schemaRefs>
</ds:datastoreItem>
</file>

<file path=customXml/itemProps3.xml><?xml version="1.0" encoding="utf-8"?>
<ds:datastoreItem xmlns:ds="http://schemas.openxmlformats.org/officeDocument/2006/customXml" ds:itemID="{A3B04EA8-1719-4014-9464-5686C077EC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2db515-b0a4-406b-ac23-a65a6a9770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BNL</Template>
  <TotalTime>24735</TotalTime>
  <Words>581</Words>
  <Application>Microsoft Office PowerPoint</Application>
  <PresentationFormat>On-screen Show (4:3)</PresentationFormat>
  <Paragraphs>61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BNL</vt:lpstr>
      <vt:lpstr>Hadron Beam Requirements and C-AD Support for NSRL</vt:lpstr>
      <vt:lpstr>NSRL Charge</vt:lpstr>
      <vt:lpstr>NSRL Schedule</vt:lpstr>
      <vt:lpstr>Ion Sources for NSRL</vt:lpstr>
      <vt:lpstr>NSRL Costs</vt:lpstr>
      <vt:lpstr>NSRL Future Requirements  (Q4, Q5)</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NASA - NSRL  October Meeting</dc:title>
  <dc:subject/>
  <dc:creator>Sivertz, Michael</dc:creator>
  <cp:keywords/>
  <dc:description/>
  <cp:lastModifiedBy>Sivertz, Michael</cp:lastModifiedBy>
  <cp:revision>64</cp:revision>
  <cp:lastPrinted>2023-05-10T16:30:36Z</cp:lastPrinted>
  <dcterms:created xsi:type="dcterms:W3CDTF">2022-10-11T20:02:37Z</dcterms:created>
  <dcterms:modified xsi:type="dcterms:W3CDTF">2024-09-19T16:42:07Z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0x0101006395CA3BA5439A479EE04AFA628BA0E6</vt:lpwstr>
  </property>
</Properties>
</file>