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5684" r:id="rId3"/>
    <p:sldId id="5708" r:id="rId4"/>
    <p:sldId id="5685" r:id="rId5"/>
    <p:sldId id="5671" r:id="rId6"/>
    <p:sldId id="5688" r:id="rId7"/>
    <p:sldId id="5672" r:id="rId8"/>
    <p:sldId id="1474" r:id="rId9"/>
    <p:sldId id="5687" r:id="rId10"/>
    <p:sldId id="5689" r:id="rId11"/>
    <p:sldId id="5696" r:id="rId12"/>
    <p:sldId id="5702" r:id="rId13"/>
    <p:sldId id="5710" r:id="rId14"/>
    <p:sldId id="5712" r:id="rId15"/>
    <p:sldId id="5713" r:id="rId16"/>
    <p:sldId id="5692" r:id="rId17"/>
    <p:sldId id="5711" r:id="rId18"/>
    <p:sldId id="5690" r:id="rId19"/>
    <p:sldId id="5705" r:id="rId20"/>
    <p:sldId id="5663" r:id="rId21"/>
    <p:sldId id="5716" r:id="rId22"/>
    <p:sldId id="264" r:id="rId23"/>
    <p:sldId id="5714" r:id="rId24"/>
    <p:sldId id="5715" r:id="rId25"/>
    <p:sldId id="5651" r:id="rId26"/>
    <p:sldId id="5694" r:id="rId27"/>
    <p:sldId id="5678" r:id="rId28"/>
    <p:sldId id="5699" r:id="rId29"/>
    <p:sldId id="570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245B5-0179-450B-BEFC-5434AA500386}" v="263" dt="2024-09-22T01:03:36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ty, Michiko" userId="2d409216-1370-40a0-9fc8-dc3649474a8b" providerId="ADAL" clId="{2215CAB9-7C46-4BBB-92F5-3BCD6EA2D991}"/>
    <pc:docChg chg="undo custSel addSld delSld modSld sldOrd modNotesMaster">
      <pc:chgData name="Minty, Michiko" userId="2d409216-1370-40a0-9fc8-dc3649474a8b" providerId="ADAL" clId="{2215CAB9-7C46-4BBB-92F5-3BCD6EA2D991}" dt="2024-09-19T16:54:03.896" v="5195"/>
      <pc:docMkLst>
        <pc:docMk/>
      </pc:docMkLst>
      <pc:sldChg chg="addSp modSp mod">
        <pc:chgData name="Minty, Michiko" userId="2d409216-1370-40a0-9fc8-dc3649474a8b" providerId="ADAL" clId="{2215CAB9-7C46-4BBB-92F5-3BCD6EA2D991}" dt="2024-09-19T16:50:27.705" v="5033" actId="20577"/>
        <pc:sldMkLst>
          <pc:docMk/>
          <pc:sldMk cId="2246755923" sldId="256"/>
        </pc:sldMkLst>
        <pc:spChg chg="mod">
          <ac:chgData name="Minty, Michiko" userId="2d409216-1370-40a0-9fc8-dc3649474a8b" providerId="ADAL" clId="{2215CAB9-7C46-4BBB-92F5-3BCD6EA2D991}" dt="2024-09-19T16:50:27.705" v="5033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Minty, Michiko" userId="2d409216-1370-40a0-9fc8-dc3649474a8b" providerId="ADAL" clId="{2215CAB9-7C46-4BBB-92F5-3BCD6EA2D991}" dt="2024-09-19T16:48:36.473" v="4997" actId="1036"/>
          <ac:spMkLst>
            <pc:docMk/>
            <pc:sldMk cId="2246755923" sldId="256"/>
            <ac:spMk id="4" creationId="{BD0F4563-AB5E-1F4E-B28C-08AC1323034C}"/>
          </ac:spMkLst>
        </pc:spChg>
        <pc:spChg chg="mod">
          <ac:chgData name="Minty, Michiko" userId="2d409216-1370-40a0-9fc8-dc3649474a8b" providerId="ADAL" clId="{2215CAB9-7C46-4BBB-92F5-3BCD6EA2D991}" dt="2024-09-19T16:48:19.058" v="4979" actId="207"/>
          <ac:spMkLst>
            <pc:docMk/>
            <pc:sldMk cId="2246755923" sldId="256"/>
            <ac:spMk id="5" creationId="{E1B8D419-6BE3-6803-8262-6A3E4E102419}"/>
          </ac:spMkLst>
        </pc:spChg>
        <pc:spChg chg="add mod">
          <ac:chgData name="Minty, Michiko" userId="2d409216-1370-40a0-9fc8-dc3649474a8b" providerId="ADAL" clId="{2215CAB9-7C46-4BBB-92F5-3BCD6EA2D991}" dt="2024-09-19T15:09:39.367" v="2885" actId="207"/>
          <ac:spMkLst>
            <pc:docMk/>
            <pc:sldMk cId="2246755923" sldId="256"/>
            <ac:spMk id="6" creationId="{5DB51C4B-6E71-93E2-E90A-41D02A19E4E1}"/>
          </ac:spMkLst>
        </pc:spChg>
      </pc:sldChg>
      <pc:sldChg chg="addSp modSp">
        <pc:chgData name="Minty, Michiko" userId="2d409216-1370-40a0-9fc8-dc3649474a8b" providerId="ADAL" clId="{2215CAB9-7C46-4BBB-92F5-3BCD6EA2D991}" dt="2024-09-19T16:53:58.672" v="5192"/>
        <pc:sldMkLst>
          <pc:docMk/>
          <pc:sldMk cId="1333630857" sldId="264"/>
        </pc:sldMkLst>
        <pc:spChg chg="add mod">
          <ac:chgData name="Minty, Michiko" userId="2d409216-1370-40a0-9fc8-dc3649474a8b" providerId="ADAL" clId="{2215CAB9-7C46-4BBB-92F5-3BCD6EA2D991}" dt="2024-09-19T16:53:58.672" v="5192"/>
          <ac:spMkLst>
            <pc:docMk/>
            <pc:sldMk cId="1333630857" sldId="264"/>
            <ac:spMk id="5" creationId="{03E106CA-CAE9-E384-84F4-4F94F5D79470}"/>
          </ac:spMkLst>
        </pc:spChg>
      </pc:sldChg>
      <pc:sldChg chg="addSp modSp">
        <pc:chgData name="Minty, Michiko" userId="2d409216-1370-40a0-9fc8-dc3649474a8b" providerId="ADAL" clId="{2215CAB9-7C46-4BBB-92F5-3BCD6EA2D991}" dt="2024-09-19T16:53:56.289" v="5190"/>
        <pc:sldMkLst>
          <pc:docMk/>
          <pc:sldMk cId="659105848" sldId="265"/>
        </pc:sldMkLst>
        <pc:spChg chg="add mod">
          <ac:chgData name="Minty, Michiko" userId="2d409216-1370-40a0-9fc8-dc3649474a8b" providerId="ADAL" clId="{2215CAB9-7C46-4BBB-92F5-3BCD6EA2D991}" dt="2024-09-19T16:53:56.289" v="5190"/>
          <ac:spMkLst>
            <pc:docMk/>
            <pc:sldMk cId="659105848" sldId="265"/>
            <ac:spMk id="5" creationId="{7F781A03-CB7C-631E-605D-D64FF666E241}"/>
          </ac:spMkLst>
        </pc:spChg>
      </pc:sldChg>
      <pc:sldChg chg="addSp delSp modSp add mod">
        <pc:chgData name="Minty, Michiko" userId="2d409216-1370-40a0-9fc8-dc3649474a8b" providerId="ADAL" clId="{2215CAB9-7C46-4BBB-92F5-3BCD6EA2D991}" dt="2024-09-19T16:53:33.751" v="5171"/>
        <pc:sldMkLst>
          <pc:docMk/>
          <pc:sldMk cId="2299459490" sldId="1474"/>
        </pc:sldMkLst>
        <pc:spChg chg="mod">
          <ac:chgData name="Minty, Michiko" userId="2d409216-1370-40a0-9fc8-dc3649474a8b" providerId="ADAL" clId="{2215CAB9-7C46-4BBB-92F5-3BCD6EA2D991}" dt="2024-09-19T15:45:17.384" v="3526" actId="207"/>
          <ac:spMkLst>
            <pc:docMk/>
            <pc:sldMk cId="2299459490" sldId="1474"/>
            <ac:spMk id="3" creationId="{98677CDE-B1FD-4CA9-B4DB-A6467E09C632}"/>
          </ac:spMkLst>
        </pc:spChg>
        <pc:spChg chg="add mod">
          <ac:chgData name="Minty, Michiko" userId="2d409216-1370-40a0-9fc8-dc3649474a8b" providerId="ADAL" clId="{2215CAB9-7C46-4BBB-92F5-3BCD6EA2D991}" dt="2024-09-19T16:41:58.431" v="4792" actId="207"/>
          <ac:spMkLst>
            <pc:docMk/>
            <pc:sldMk cId="2299459490" sldId="1474"/>
            <ac:spMk id="4" creationId="{90518B74-B6F5-1E07-4540-F0908163EDC5}"/>
          </ac:spMkLst>
        </pc:spChg>
        <pc:spChg chg="add del mod">
          <ac:chgData name="Minty, Michiko" userId="2d409216-1370-40a0-9fc8-dc3649474a8b" providerId="ADAL" clId="{2215CAB9-7C46-4BBB-92F5-3BCD6EA2D991}" dt="2024-09-19T15:45:22.005" v="3527" actId="478"/>
          <ac:spMkLst>
            <pc:docMk/>
            <pc:sldMk cId="2299459490" sldId="1474"/>
            <ac:spMk id="5" creationId="{F3D1F079-9C7B-90A1-5693-14AFC42B8F91}"/>
          </ac:spMkLst>
        </pc:spChg>
        <pc:spChg chg="add mod">
          <ac:chgData name="Minty, Michiko" userId="2d409216-1370-40a0-9fc8-dc3649474a8b" providerId="ADAL" clId="{2215CAB9-7C46-4BBB-92F5-3BCD6EA2D991}" dt="2024-09-19T16:53:33.751" v="5171"/>
          <ac:spMkLst>
            <pc:docMk/>
            <pc:sldMk cId="2299459490" sldId="1474"/>
            <ac:spMk id="5" creationId="{FE186313-DA4C-FD92-92CE-BA5580382BB5}"/>
          </ac:spMkLst>
        </pc:spChg>
        <pc:spChg chg="mod">
          <ac:chgData name="Minty, Michiko" userId="2d409216-1370-40a0-9fc8-dc3649474a8b" providerId="ADAL" clId="{2215CAB9-7C46-4BBB-92F5-3BCD6EA2D991}" dt="2024-09-19T16:53:31.803" v="5170" actId="1035"/>
          <ac:spMkLst>
            <pc:docMk/>
            <pc:sldMk cId="2299459490" sldId="1474"/>
            <ac:spMk id="8" creationId="{AECCAADC-5547-6E7B-0EB7-A32A4604FFE9}"/>
          </ac:spMkLst>
        </pc:spChg>
        <pc:cxnChg chg="add mod">
          <ac:chgData name="Minty, Michiko" userId="2d409216-1370-40a0-9fc8-dc3649474a8b" providerId="ADAL" clId="{2215CAB9-7C46-4BBB-92F5-3BCD6EA2D991}" dt="2024-09-19T16:41:48.892" v="4791" actId="20577"/>
          <ac:cxnSpMkLst>
            <pc:docMk/>
            <pc:sldMk cId="2299459490" sldId="1474"/>
            <ac:cxnSpMk id="10" creationId="{3CC4266B-9048-396F-4103-BC8258E9CE1B}"/>
          </ac:cxnSpMkLst>
        </pc:cxnChg>
        <pc:cxnChg chg="add del">
          <ac:chgData name="Minty, Michiko" userId="2d409216-1370-40a0-9fc8-dc3649474a8b" providerId="ADAL" clId="{2215CAB9-7C46-4BBB-92F5-3BCD6EA2D991}" dt="2024-09-19T15:45:47.017" v="3530" actId="11529"/>
          <ac:cxnSpMkLst>
            <pc:docMk/>
            <pc:sldMk cId="2299459490" sldId="1474"/>
            <ac:cxnSpMk id="12" creationId="{A46DE379-ABA9-CAA3-BDDC-2433C62113FC}"/>
          </ac:cxnSpMkLst>
        </pc:cxnChg>
      </pc:sldChg>
      <pc:sldChg chg="addSp modSp mod ord">
        <pc:chgData name="Minty, Michiko" userId="2d409216-1370-40a0-9fc8-dc3649474a8b" providerId="ADAL" clId="{2215CAB9-7C46-4BBB-92F5-3BCD6EA2D991}" dt="2024-09-19T16:52:57.353" v="5144" actId="20577"/>
        <pc:sldMkLst>
          <pc:docMk/>
          <pc:sldMk cId="1737411088" sldId="5671"/>
        </pc:sldMkLst>
        <pc:spChg chg="mod">
          <ac:chgData name="Minty, Michiko" userId="2d409216-1370-40a0-9fc8-dc3649474a8b" providerId="ADAL" clId="{2215CAB9-7C46-4BBB-92F5-3BCD6EA2D991}" dt="2024-09-19T16:52:34.448" v="5101" actId="1035"/>
          <ac:spMkLst>
            <pc:docMk/>
            <pc:sldMk cId="1737411088" sldId="5671"/>
            <ac:spMk id="6" creationId="{99EEB07D-CDF4-9FDA-5799-864572C4A640}"/>
          </ac:spMkLst>
        </pc:spChg>
        <pc:spChg chg="add mod">
          <ac:chgData name="Minty, Michiko" userId="2d409216-1370-40a0-9fc8-dc3649474a8b" providerId="ADAL" clId="{2215CAB9-7C46-4BBB-92F5-3BCD6EA2D991}" dt="2024-09-19T16:52:57.353" v="5144" actId="20577"/>
          <ac:spMkLst>
            <pc:docMk/>
            <pc:sldMk cId="1737411088" sldId="5671"/>
            <ac:spMk id="7" creationId="{0523BFA8-D74D-A2BE-8AD7-D2CC5608DCB9}"/>
          </ac:spMkLst>
        </pc:spChg>
        <pc:cxnChg chg="add mod">
          <ac:chgData name="Minty, Michiko" userId="2d409216-1370-40a0-9fc8-dc3649474a8b" providerId="ADAL" clId="{2215CAB9-7C46-4BBB-92F5-3BCD6EA2D991}" dt="2024-09-18T14:35:07.411" v="286" actId="1038"/>
          <ac:cxnSpMkLst>
            <pc:docMk/>
            <pc:sldMk cId="1737411088" sldId="5671"/>
            <ac:cxnSpMk id="8" creationId="{064E2B39-8A57-349D-C364-6A13C9B60B8C}"/>
          </ac:cxnSpMkLst>
        </pc:cxnChg>
        <pc:cxnChg chg="add mod">
          <ac:chgData name="Minty, Michiko" userId="2d409216-1370-40a0-9fc8-dc3649474a8b" providerId="ADAL" clId="{2215CAB9-7C46-4BBB-92F5-3BCD6EA2D991}" dt="2024-09-18T14:35:13.099" v="289" actId="1038"/>
          <ac:cxnSpMkLst>
            <pc:docMk/>
            <pc:sldMk cId="1737411088" sldId="5671"/>
            <ac:cxnSpMk id="13" creationId="{5DE2B750-10CC-4338-3D1B-E4BB637E02A1}"/>
          </ac:cxnSpMkLst>
        </pc:cxnChg>
      </pc:sldChg>
      <pc:sldChg chg="addSp delSp modSp mod addAnim delAnim">
        <pc:chgData name="Minty, Michiko" userId="2d409216-1370-40a0-9fc8-dc3649474a8b" providerId="ADAL" clId="{2215CAB9-7C46-4BBB-92F5-3BCD6EA2D991}" dt="2024-09-19T16:53:26.393" v="5152"/>
        <pc:sldMkLst>
          <pc:docMk/>
          <pc:sldMk cId="1159539188" sldId="5672"/>
        </pc:sldMkLst>
        <pc:spChg chg="del">
          <ac:chgData name="Minty, Michiko" userId="2d409216-1370-40a0-9fc8-dc3649474a8b" providerId="ADAL" clId="{2215CAB9-7C46-4BBB-92F5-3BCD6EA2D991}" dt="2024-09-18T14:41:15.984" v="298" actId="478"/>
          <ac:spMkLst>
            <pc:docMk/>
            <pc:sldMk cId="1159539188" sldId="5672"/>
            <ac:spMk id="3" creationId="{1E50AB38-CD33-20C8-35D3-F1EDF89AEB44}"/>
          </ac:spMkLst>
        </pc:spChg>
        <pc:spChg chg="add mod">
          <ac:chgData name="Minty, Michiko" userId="2d409216-1370-40a0-9fc8-dc3649474a8b" providerId="ADAL" clId="{2215CAB9-7C46-4BBB-92F5-3BCD6EA2D991}" dt="2024-09-19T16:53:26.393" v="5152"/>
          <ac:spMkLst>
            <pc:docMk/>
            <pc:sldMk cId="1159539188" sldId="5672"/>
            <ac:spMk id="3" creationId="{372BE041-809E-59D3-C67C-FDF5CCE385CA}"/>
          </ac:spMkLst>
        </pc:spChg>
        <pc:spChg chg="mod">
          <ac:chgData name="Minty, Michiko" userId="2d409216-1370-40a0-9fc8-dc3649474a8b" providerId="ADAL" clId="{2215CAB9-7C46-4BBB-92F5-3BCD6EA2D991}" dt="2024-09-18T14:53:06.406" v="540" actId="20577"/>
          <ac:spMkLst>
            <pc:docMk/>
            <pc:sldMk cId="1159539188" sldId="5672"/>
            <ac:spMk id="4" creationId="{02700C20-CBEB-04F5-69EE-70A3C385D25D}"/>
          </ac:spMkLst>
        </pc:spChg>
        <pc:spChg chg="del mod">
          <ac:chgData name="Minty, Michiko" userId="2d409216-1370-40a0-9fc8-dc3649474a8b" providerId="ADAL" clId="{2215CAB9-7C46-4BBB-92F5-3BCD6EA2D991}" dt="2024-09-18T14:52:51.466" v="528" actId="478"/>
          <ac:spMkLst>
            <pc:docMk/>
            <pc:sldMk cId="1159539188" sldId="5672"/>
            <ac:spMk id="5" creationId="{923BF604-36D4-69B0-B2BC-923A066E5EA0}"/>
          </ac:spMkLst>
        </pc:spChg>
        <pc:spChg chg="mod">
          <ac:chgData name="Minty, Michiko" userId="2d409216-1370-40a0-9fc8-dc3649474a8b" providerId="ADAL" clId="{2215CAB9-7C46-4BBB-92F5-3BCD6EA2D991}" dt="2024-09-18T14:45:34.861" v="391" actId="1076"/>
          <ac:spMkLst>
            <pc:docMk/>
            <pc:sldMk cId="1159539188" sldId="5672"/>
            <ac:spMk id="7" creationId="{6266646C-C650-9598-38B4-E56EC2F689D8}"/>
          </ac:spMkLst>
        </pc:spChg>
        <pc:spChg chg="del">
          <ac:chgData name="Minty, Michiko" userId="2d409216-1370-40a0-9fc8-dc3649474a8b" providerId="ADAL" clId="{2215CAB9-7C46-4BBB-92F5-3BCD6EA2D991}" dt="2024-09-18T17:18:05.262" v="974" actId="478"/>
          <ac:spMkLst>
            <pc:docMk/>
            <pc:sldMk cId="1159539188" sldId="5672"/>
            <ac:spMk id="11" creationId="{7AD6F023-EE11-65FF-31AC-98F2EAAD01B6}"/>
          </ac:spMkLst>
        </pc:spChg>
        <pc:spChg chg="mod">
          <ac:chgData name="Minty, Michiko" userId="2d409216-1370-40a0-9fc8-dc3649474a8b" providerId="ADAL" clId="{2215CAB9-7C46-4BBB-92F5-3BCD6EA2D991}" dt="2024-09-18T18:20:44.348" v="1958" actId="20577"/>
          <ac:spMkLst>
            <pc:docMk/>
            <pc:sldMk cId="1159539188" sldId="5672"/>
            <ac:spMk id="13" creationId="{358F69B5-B789-A8EB-0376-D6DBE2A33E41}"/>
          </ac:spMkLst>
        </pc:spChg>
        <pc:spChg chg="add del mod">
          <ac:chgData name="Minty, Michiko" userId="2d409216-1370-40a0-9fc8-dc3649474a8b" providerId="ADAL" clId="{2215CAB9-7C46-4BBB-92F5-3BCD6EA2D991}" dt="2024-09-18T14:52:47.218" v="526" actId="478"/>
          <ac:spMkLst>
            <pc:docMk/>
            <pc:sldMk cId="1159539188" sldId="5672"/>
            <ac:spMk id="15" creationId="{92E9E5A6-0FA6-1385-48AA-FFA162176563}"/>
          </ac:spMkLst>
        </pc:spChg>
        <pc:spChg chg="del">
          <ac:chgData name="Minty, Michiko" userId="2d409216-1370-40a0-9fc8-dc3649474a8b" providerId="ADAL" clId="{2215CAB9-7C46-4BBB-92F5-3BCD6EA2D991}" dt="2024-09-18T14:44:36.915" v="355" actId="478"/>
          <ac:spMkLst>
            <pc:docMk/>
            <pc:sldMk cId="1159539188" sldId="5672"/>
            <ac:spMk id="22" creationId="{429D914E-7509-EEA5-6E5F-82537B576C9D}"/>
          </ac:spMkLst>
        </pc:spChg>
        <pc:spChg chg="add del mod">
          <ac:chgData name="Minty, Michiko" userId="2d409216-1370-40a0-9fc8-dc3649474a8b" providerId="ADAL" clId="{2215CAB9-7C46-4BBB-92F5-3BCD6EA2D991}" dt="2024-09-18T14:52:47.218" v="526" actId="478"/>
          <ac:spMkLst>
            <pc:docMk/>
            <pc:sldMk cId="1159539188" sldId="5672"/>
            <ac:spMk id="43" creationId="{4F55C2C2-6458-5820-1379-57032EBA783B}"/>
          </ac:spMkLst>
        </pc:spChg>
        <pc:spChg chg="add del mod">
          <ac:chgData name="Minty, Michiko" userId="2d409216-1370-40a0-9fc8-dc3649474a8b" providerId="ADAL" clId="{2215CAB9-7C46-4BBB-92F5-3BCD6EA2D991}" dt="2024-09-18T17:24:20.802" v="1090" actId="478"/>
          <ac:spMkLst>
            <pc:docMk/>
            <pc:sldMk cId="1159539188" sldId="5672"/>
            <ac:spMk id="48" creationId="{5D0D17FB-04CA-2C90-865B-1F29913AB07B}"/>
          </ac:spMkLst>
        </pc:spChg>
        <pc:spChg chg="add del mod">
          <ac:chgData name="Minty, Michiko" userId="2d409216-1370-40a0-9fc8-dc3649474a8b" providerId="ADAL" clId="{2215CAB9-7C46-4BBB-92F5-3BCD6EA2D991}" dt="2024-09-18T17:30:36.519" v="1495" actId="478"/>
          <ac:spMkLst>
            <pc:docMk/>
            <pc:sldMk cId="1159539188" sldId="5672"/>
            <ac:spMk id="50" creationId="{488730E6-2A05-0B39-673E-40901C60241D}"/>
          </ac:spMkLst>
        </pc:spChg>
        <pc:spChg chg="add del mod">
          <ac:chgData name="Minty, Michiko" userId="2d409216-1370-40a0-9fc8-dc3649474a8b" providerId="ADAL" clId="{2215CAB9-7C46-4BBB-92F5-3BCD6EA2D991}" dt="2024-09-18T17:31:54.823" v="1509" actId="478"/>
          <ac:spMkLst>
            <pc:docMk/>
            <pc:sldMk cId="1159539188" sldId="5672"/>
            <ac:spMk id="51" creationId="{46B000EF-E90A-8326-4D15-ADC402CE8E11}"/>
          </ac:spMkLst>
        </pc:spChg>
        <pc:spChg chg="add del">
          <ac:chgData name="Minty, Michiko" userId="2d409216-1370-40a0-9fc8-dc3649474a8b" providerId="ADAL" clId="{2215CAB9-7C46-4BBB-92F5-3BCD6EA2D991}" dt="2024-09-18T17:31:50.926" v="1508" actId="478"/>
          <ac:spMkLst>
            <pc:docMk/>
            <pc:sldMk cId="1159539188" sldId="5672"/>
            <ac:spMk id="52" creationId="{DB774103-99EF-24DF-7CFF-8A7060EA1401}"/>
          </ac:spMkLst>
        </pc:spChg>
        <pc:grpChg chg="add del mod">
          <ac:chgData name="Minty, Michiko" userId="2d409216-1370-40a0-9fc8-dc3649474a8b" providerId="ADAL" clId="{2215CAB9-7C46-4BBB-92F5-3BCD6EA2D991}" dt="2024-09-18T14:52:47.218" v="526" actId="478"/>
          <ac:grpSpMkLst>
            <pc:docMk/>
            <pc:sldMk cId="1159539188" sldId="5672"/>
            <ac:grpSpMk id="16" creationId="{B5355311-842A-C5B0-312E-73F30CDAA3F9}"/>
          </ac:grpSpMkLst>
        </pc:grpChg>
        <pc:grpChg chg="add del mod">
          <ac:chgData name="Minty, Michiko" userId="2d409216-1370-40a0-9fc8-dc3649474a8b" providerId="ADAL" clId="{2215CAB9-7C46-4BBB-92F5-3BCD6EA2D991}" dt="2024-09-18T14:47:20.472" v="405" actId="478"/>
          <ac:grpSpMkLst>
            <pc:docMk/>
            <pc:sldMk cId="1159539188" sldId="5672"/>
            <ac:grpSpMk id="38" creationId="{818E0B46-C8A3-9570-D38E-550F9D8795E5}"/>
          </ac:grpSpMkLst>
        </pc:grpChg>
        <pc:cxnChg chg="mod">
          <ac:chgData name="Minty, Michiko" userId="2d409216-1370-40a0-9fc8-dc3649474a8b" providerId="ADAL" clId="{2215CAB9-7C46-4BBB-92F5-3BCD6EA2D991}" dt="2024-09-18T14:49:50.014" v="471" actId="14100"/>
          <ac:cxnSpMkLst>
            <pc:docMk/>
            <pc:sldMk cId="1159539188" sldId="5672"/>
            <ac:cxnSpMk id="21" creationId="{03D69D6F-ACE9-EDC7-52A0-75B52EBBE85F}"/>
          </ac:cxnSpMkLst>
        </pc:cxnChg>
        <pc:cxnChg chg="add del mod">
          <ac:chgData name="Minty, Michiko" userId="2d409216-1370-40a0-9fc8-dc3649474a8b" providerId="ADAL" clId="{2215CAB9-7C46-4BBB-92F5-3BCD6EA2D991}" dt="2024-09-18T14:52:47.218" v="526" actId="478"/>
          <ac:cxnSpMkLst>
            <pc:docMk/>
            <pc:sldMk cId="1159539188" sldId="5672"/>
            <ac:cxnSpMk id="45" creationId="{4E83CE82-A668-F2CF-5AF1-B11B46387679}"/>
          </ac:cxnSpMkLst>
        </pc:cxnChg>
        <pc:cxnChg chg="add del mod">
          <ac:chgData name="Minty, Michiko" userId="2d409216-1370-40a0-9fc8-dc3649474a8b" providerId="ADAL" clId="{2215CAB9-7C46-4BBB-92F5-3BCD6EA2D991}" dt="2024-09-18T14:52:48.776" v="527" actId="478"/>
          <ac:cxnSpMkLst>
            <pc:docMk/>
            <pc:sldMk cId="1159539188" sldId="5672"/>
            <ac:cxnSpMk id="47" creationId="{BF3C9048-9381-E401-3129-9E4D00C06BE0}"/>
          </ac:cxnSpMkLst>
        </pc:cxnChg>
      </pc:sldChg>
      <pc:sldChg chg="del">
        <pc:chgData name="Minty, Michiko" userId="2d409216-1370-40a0-9fc8-dc3649474a8b" providerId="ADAL" clId="{2215CAB9-7C46-4BBB-92F5-3BCD6EA2D991}" dt="2024-09-19T15:57:05.923" v="3595" actId="47"/>
        <pc:sldMkLst>
          <pc:docMk/>
          <pc:sldMk cId="1590616553" sldId="5674"/>
        </pc:sldMkLst>
      </pc:sldChg>
      <pc:sldChg chg="del">
        <pc:chgData name="Minty, Michiko" userId="2d409216-1370-40a0-9fc8-dc3649474a8b" providerId="ADAL" clId="{2215CAB9-7C46-4BBB-92F5-3BCD6EA2D991}" dt="2024-09-18T17:53:02.093" v="1808" actId="47"/>
        <pc:sldMkLst>
          <pc:docMk/>
          <pc:sldMk cId="2468269397" sldId="5675"/>
        </pc:sldMkLst>
      </pc:sldChg>
      <pc:sldChg chg="addSp delSp del mod">
        <pc:chgData name="Minty, Michiko" userId="2d409216-1370-40a0-9fc8-dc3649474a8b" providerId="ADAL" clId="{2215CAB9-7C46-4BBB-92F5-3BCD6EA2D991}" dt="2024-09-19T16:18:19.766" v="4226" actId="47"/>
        <pc:sldMkLst>
          <pc:docMk/>
          <pc:sldMk cId="3310348483" sldId="5676"/>
        </pc:sldMkLst>
        <pc:picChg chg="add del">
          <ac:chgData name="Minty, Michiko" userId="2d409216-1370-40a0-9fc8-dc3649474a8b" providerId="ADAL" clId="{2215CAB9-7C46-4BBB-92F5-3BCD6EA2D991}" dt="2024-09-19T16:18:17.566" v="4225" actId="478"/>
          <ac:picMkLst>
            <pc:docMk/>
            <pc:sldMk cId="3310348483" sldId="5676"/>
            <ac:picMk id="4" creationId="{23E8A54C-4B8A-7820-6B85-099407D36B5C}"/>
          </ac:picMkLst>
        </pc:picChg>
      </pc:sldChg>
      <pc:sldChg chg="del">
        <pc:chgData name="Minty, Michiko" userId="2d409216-1370-40a0-9fc8-dc3649474a8b" providerId="ADAL" clId="{2215CAB9-7C46-4BBB-92F5-3BCD6EA2D991}" dt="2024-09-18T17:53:08.499" v="1809" actId="47"/>
        <pc:sldMkLst>
          <pc:docMk/>
          <pc:sldMk cId="78347368" sldId="5677"/>
        </pc:sldMkLst>
      </pc:sldChg>
      <pc:sldChg chg="delSp mod">
        <pc:chgData name="Minty, Michiko" userId="2d409216-1370-40a0-9fc8-dc3649474a8b" providerId="ADAL" clId="{2215CAB9-7C46-4BBB-92F5-3BCD6EA2D991}" dt="2024-09-19T16:49:25.577" v="5005" actId="478"/>
        <pc:sldMkLst>
          <pc:docMk/>
          <pc:sldMk cId="629689348" sldId="5678"/>
        </pc:sldMkLst>
        <pc:spChg chg="del">
          <ac:chgData name="Minty, Michiko" userId="2d409216-1370-40a0-9fc8-dc3649474a8b" providerId="ADAL" clId="{2215CAB9-7C46-4BBB-92F5-3BCD6EA2D991}" dt="2024-09-19T16:49:25.577" v="5005" actId="478"/>
          <ac:spMkLst>
            <pc:docMk/>
            <pc:sldMk cId="629689348" sldId="5678"/>
            <ac:spMk id="2" creationId="{F52889E2-0695-39F5-BB78-474FED9EB38A}"/>
          </ac:spMkLst>
        </pc:spChg>
      </pc:sldChg>
      <pc:sldChg chg="del">
        <pc:chgData name="Minty, Michiko" userId="2d409216-1370-40a0-9fc8-dc3649474a8b" providerId="ADAL" clId="{2215CAB9-7C46-4BBB-92F5-3BCD6EA2D991}" dt="2024-09-19T16:20:29.492" v="4360" actId="47"/>
        <pc:sldMkLst>
          <pc:docMk/>
          <pc:sldMk cId="3349969333" sldId="5679"/>
        </pc:sldMkLst>
      </pc:sldChg>
      <pc:sldChg chg="del">
        <pc:chgData name="Minty, Michiko" userId="2d409216-1370-40a0-9fc8-dc3649474a8b" providerId="ADAL" clId="{2215CAB9-7C46-4BBB-92F5-3BCD6EA2D991}" dt="2024-09-18T14:58:15.946" v="676" actId="47"/>
        <pc:sldMkLst>
          <pc:docMk/>
          <pc:sldMk cId="4190862893" sldId="5680"/>
        </pc:sldMkLst>
      </pc:sldChg>
      <pc:sldChg chg="del ord">
        <pc:chgData name="Minty, Michiko" userId="2d409216-1370-40a0-9fc8-dc3649474a8b" providerId="ADAL" clId="{2215CAB9-7C46-4BBB-92F5-3BCD6EA2D991}" dt="2024-09-19T16:32:06.729" v="4756" actId="47"/>
        <pc:sldMkLst>
          <pc:docMk/>
          <pc:sldMk cId="2447135564" sldId="5682"/>
        </pc:sldMkLst>
      </pc:sldChg>
      <pc:sldChg chg="delSp modSp del mod">
        <pc:chgData name="Minty, Michiko" userId="2d409216-1370-40a0-9fc8-dc3649474a8b" providerId="ADAL" clId="{2215CAB9-7C46-4BBB-92F5-3BCD6EA2D991}" dt="2024-09-18T15:07:39.322" v="838" actId="47"/>
        <pc:sldMkLst>
          <pc:docMk/>
          <pc:sldMk cId="1290339350" sldId="5683"/>
        </pc:sldMkLst>
        <pc:spChg chg="mod">
          <ac:chgData name="Minty, Michiko" userId="2d409216-1370-40a0-9fc8-dc3649474a8b" providerId="ADAL" clId="{2215CAB9-7C46-4BBB-92F5-3BCD6EA2D991}" dt="2024-09-18T15:06:05.700" v="815" actId="20577"/>
          <ac:spMkLst>
            <pc:docMk/>
            <pc:sldMk cId="1290339350" sldId="5683"/>
            <ac:spMk id="2" creationId="{0BDB68A9-B5EB-314F-849D-FB440A7B37AA}"/>
          </ac:spMkLst>
        </pc:spChg>
        <pc:spChg chg="del">
          <ac:chgData name="Minty, Michiko" userId="2d409216-1370-40a0-9fc8-dc3649474a8b" providerId="ADAL" clId="{2215CAB9-7C46-4BBB-92F5-3BCD6EA2D991}" dt="2024-09-18T15:06:46.392" v="830" actId="21"/>
          <ac:spMkLst>
            <pc:docMk/>
            <pc:sldMk cId="1290339350" sldId="5683"/>
            <ac:spMk id="7" creationId="{7E095C67-870F-29C6-3CE5-F1235436DF6E}"/>
          </ac:spMkLst>
        </pc:spChg>
      </pc:sldChg>
      <pc:sldChg chg="addSp delSp modSp mod">
        <pc:chgData name="Minty, Michiko" userId="2d409216-1370-40a0-9fc8-dc3649474a8b" providerId="ADAL" clId="{2215CAB9-7C46-4BBB-92F5-3BCD6EA2D991}" dt="2024-09-19T16:53:18.393" v="5150"/>
        <pc:sldMkLst>
          <pc:docMk/>
          <pc:sldMk cId="1941961364" sldId="5684"/>
        </pc:sldMkLst>
        <pc:spChg chg="mod">
          <ac:chgData name="Minty, Michiko" userId="2d409216-1370-40a0-9fc8-dc3649474a8b" providerId="ADAL" clId="{2215CAB9-7C46-4BBB-92F5-3BCD6EA2D991}" dt="2024-09-18T15:08:18.658" v="880"/>
          <ac:spMkLst>
            <pc:docMk/>
            <pc:sldMk cId="1941961364" sldId="5684"/>
            <ac:spMk id="2" creationId="{0BDB68A9-B5EB-314F-849D-FB440A7B37AA}"/>
          </ac:spMkLst>
        </pc:spChg>
        <pc:spChg chg="add del mod">
          <ac:chgData name="Minty, Michiko" userId="2d409216-1370-40a0-9fc8-dc3649474a8b" providerId="ADAL" clId="{2215CAB9-7C46-4BBB-92F5-3BCD6EA2D991}" dt="2024-09-19T16:53:04.208" v="5145" actId="478"/>
          <ac:spMkLst>
            <pc:docMk/>
            <pc:sldMk cId="1941961364" sldId="5684"/>
            <ac:spMk id="3" creationId="{2E3710EB-F03E-7A31-3236-653DB4F76812}"/>
          </ac:spMkLst>
        </pc:spChg>
        <pc:spChg chg="add mod">
          <ac:chgData name="Minty, Michiko" userId="2d409216-1370-40a0-9fc8-dc3649474a8b" providerId="ADAL" clId="{2215CAB9-7C46-4BBB-92F5-3BCD6EA2D991}" dt="2024-09-19T16:53:18.393" v="5150"/>
          <ac:spMkLst>
            <pc:docMk/>
            <pc:sldMk cId="1941961364" sldId="5684"/>
            <ac:spMk id="5" creationId="{C066BCE5-DB6B-4BF9-5B6F-CF8EEA318396}"/>
          </ac:spMkLst>
        </pc:spChg>
        <pc:spChg chg="add del mod">
          <ac:chgData name="Minty, Michiko" userId="2d409216-1370-40a0-9fc8-dc3649474a8b" providerId="ADAL" clId="{2215CAB9-7C46-4BBB-92F5-3BCD6EA2D991}" dt="2024-09-18T15:08:25.306" v="881" actId="478"/>
          <ac:spMkLst>
            <pc:docMk/>
            <pc:sldMk cId="1941961364" sldId="5684"/>
            <ac:spMk id="7" creationId="{7E095C67-870F-29C6-3CE5-F1235436DF6E}"/>
          </ac:spMkLst>
        </pc:spChg>
      </pc:sldChg>
      <pc:sldChg chg="addSp delSp modSp mod ord">
        <pc:chgData name="Minty, Michiko" userId="2d409216-1370-40a0-9fc8-dc3649474a8b" providerId="ADAL" clId="{2215CAB9-7C46-4BBB-92F5-3BCD6EA2D991}" dt="2024-09-19T16:53:16.049" v="5148"/>
        <pc:sldMkLst>
          <pc:docMk/>
          <pc:sldMk cId="789687960" sldId="5685"/>
        </pc:sldMkLst>
        <pc:spChg chg="mod">
          <ac:chgData name="Minty, Michiko" userId="2d409216-1370-40a0-9fc8-dc3649474a8b" providerId="ADAL" clId="{2215CAB9-7C46-4BBB-92F5-3BCD6EA2D991}" dt="2024-09-18T15:08:56.273" v="890" actId="20577"/>
          <ac:spMkLst>
            <pc:docMk/>
            <pc:sldMk cId="789687960" sldId="5685"/>
            <ac:spMk id="3" creationId="{5878A290-4C8A-2CE1-FC78-6236A5436483}"/>
          </ac:spMkLst>
        </pc:spChg>
        <pc:spChg chg="mod">
          <ac:chgData name="Minty, Michiko" userId="2d409216-1370-40a0-9fc8-dc3649474a8b" providerId="ADAL" clId="{2215CAB9-7C46-4BBB-92F5-3BCD6EA2D991}" dt="2024-09-19T16:08:26.957" v="3666" actId="1036"/>
          <ac:spMkLst>
            <pc:docMk/>
            <pc:sldMk cId="789687960" sldId="5685"/>
            <ac:spMk id="4" creationId="{0ACF094F-F91F-750A-53CB-432F9467A293}"/>
          </ac:spMkLst>
        </pc:spChg>
        <pc:spChg chg="add mod">
          <ac:chgData name="Minty, Michiko" userId="2d409216-1370-40a0-9fc8-dc3649474a8b" providerId="ADAL" clId="{2215CAB9-7C46-4BBB-92F5-3BCD6EA2D991}" dt="2024-09-19T15:32:01.020" v="3265"/>
          <ac:spMkLst>
            <pc:docMk/>
            <pc:sldMk cId="789687960" sldId="5685"/>
            <ac:spMk id="5" creationId="{D744A71C-B5AB-5459-6D74-5A2565333C35}"/>
          </ac:spMkLst>
        </pc:spChg>
        <pc:spChg chg="add mod">
          <ac:chgData name="Minty, Michiko" userId="2d409216-1370-40a0-9fc8-dc3649474a8b" providerId="ADAL" clId="{2215CAB9-7C46-4BBB-92F5-3BCD6EA2D991}" dt="2024-09-19T16:30:48.991" v="4753" actId="20577"/>
          <ac:spMkLst>
            <pc:docMk/>
            <pc:sldMk cId="789687960" sldId="5685"/>
            <ac:spMk id="6" creationId="{84F58ABA-3968-5D43-F3F7-36C817EF728A}"/>
          </ac:spMkLst>
        </pc:spChg>
        <pc:spChg chg="del mod">
          <ac:chgData name="Minty, Michiko" userId="2d409216-1370-40a0-9fc8-dc3649474a8b" providerId="ADAL" clId="{2215CAB9-7C46-4BBB-92F5-3BCD6EA2D991}" dt="2024-09-18T20:50:12.409" v="1996" actId="478"/>
          <ac:spMkLst>
            <pc:docMk/>
            <pc:sldMk cId="789687960" sldId="5685"/>
            <ac:spMk id="6" creationId="{8DFAA70A-1E1F-FFAC-5E50-216D54CA30B8}"/>
          </ac:spMkLst>
        </pc:spChg>
        <pc:spChg chg="mod">
          <ac:chgData name="Minty, Michiko" userId="2d409216-1370-40a0-9fc8-dc3649474a8b" providerId="ADAL" clId="{2215CAB9-7C46-4BBB-92F5-3BCD6EA2D991}" dt="2024-09-19T15:34:54.250" v="3303" actId="1037"/>
          <ac:spMkLst>
            <pc:docMk/>
            <pc:sldMk cId="789687960" sldId="5685"/>
            <ac:spMk id="7" creationId="{F5256672-2678-D411-1F99-3341CFE4A5A4}"/>
          </ac:spMkLst>
        </pc:spChg>
        <pc:spChg chg="add mod">
          <ac:chgData name="Minty, Michiko" userId="2d409216-1370-40a0-9fc8-dc3649474a8b" providerId="ADAL" clId="{2215CAB9-7C46-4BBB-92F5-3BCD6EA2D991}" dt="2024-09-18T20:56:43.997" v="2134" actId="1076"/>
          <ac:spMkLst>
            <pc:docMk/>
            <pc:sldMk cId="789687960" sldId="5685"/>
            <ac:spMk id="8" creationId="{40341BF8-A249-8500-A9AC-C9A7D4F43166}"/>
          </ac:spMkLst>
        </pc:spChg>
        <pc:spChg chg="add del mod">
          <ac:chgData name="Minty, Michiko" userId="2d409216-1370-40a0-9fc8-dc3649474a8b" providerId="ADAL" clId="{2215CAB9-7C46-4BBB-92F5-3BCD6EA2D991}" dt="2024-09-19T16:53:11.824" v="5147" actId="478"/>
          <ac:spMkLst>
            <pc:docMk/>
            <pc:sldMk cId="789687960" sldId="5685"/>
            <ac:spMk id="8" creationId="{7DBE6039-42DA-00CD-334B-6D7445CA490A}"/>
          </ac:spMkLst>
        </pc:spChg>
        <pc:spChg chg="add mod">
          <ac:chgData name="Minty, Michiko" userId="2d409216-1370-40a0-9fc8-dc3649474a8b" providerId="ADAL" clId="{2215CAB9-7C46-4BBB-92F5-3BCD6EA2D991}" dt="2024-09-19T16:53:16.049" v="5148"/>
          <ac:spMkLst>
            <pc:docMk/>
            <pc:sldMk cId="789687960" sldId="5685"/>
            <ac:spMk id="9" creationId="{5F608DE0-AF5E-DBAB-0FE2-02083B006A5A}"/>
          </ac:spMkLst>
        </pc:spChg>
        <pc:spChg chg="add del mod">
          <ac:chgData name="Minty, Michiko" userId="2d409216-1370-40a0-9fc8-dc3649474a8b" providerId="ADAL" clId="{2215CAB9-7C46-4BBB-92F5-3BCD6EA2D991}" dt="2024-09-18T20:47:52.577" v="1972" actId="478"/>
          <ac:spMkLst>
            <pc:docMk/>
            <pc:sldMk cId="789687960" sldId="5685"/>
            <ac:spMk id="9" creationId="{B6FF2800-C40F-B508-788B-7FCED3DE4856}"/>
          </ac:spMkLst>
        </pc:spChg>
        <pc:spChg chg="add del mod">
          <ac:chgData name="Minty, Michiko" userId="2d409216-1370-40a0-9fc8-dc3649474a8b" providerId="ADAL" clId="{2215CAB9-7C46-4BBB-92F5-3BCD6EA2D991}" dt="2024-09-18T14:32:22.829" v="258" actId="478"/>
          <ac:spMkLst>
            <pc:docMk/>
            <pc:sldMk cId="789687960" sldId="5685"/>
            <ac:spMk id="10" creationId="{E87EC303-C8E6-5D87-72C8-A03C782794E7}"/>
          </ac:spMkLst>
        </pc:spChg>
        <pc:spChg chg="mod">
          <ac:chgData name="Minty, Michiko" userId="2d409216-1370-40a0-9fc8-dc3649474a8b" providerId="ADAL" clId="{2215CAB9-7C46-4BBB-92F5-3BCD6EA2D991}" dt="2024-09-19T15:34:54.250" v="3303" actId="1037"/>
          <ac:spMkLst>
            <pc:docMk/>
            <pc:sldMk cId="789687960" sldId="5685"/>
            <ac:spMk id="11" creationId="{22BF34B0-1043-5D4D-2E81-56CAFADC6CD1}"/>
          </ac:spMkLst>
        </pc:spChg>
        <pc:spChg chg="del">
          <ac:chgData name="Minty, Michiko" userId="2d409216-1370-40a0-9fc8-dc3649474a8b" providerId="ADAL" clId="{2215CAB9-7C46-4BBB-92F5-3BCD6EA2D991}" dt="2024-09-18T20:50:15.105" v="1997" actId="478"/>
          <ac:spMkLst>
            <pc:docMk/>
            <pc:sldMk cId="789687960" sldId="5685"/>
            <ac:spMk id="12" creationId="{7E0322F6-F56F-0014-14B1-6A4962B00F39}"/>
          </ac:spMkLst>
        </pc:spChg>
        <pc:spChg chg="del mod">
          <ac:chgData name="Minty, Michiko" userId="2d409216-1370-40a0-9fc8-dc3649474a8b" providerId="ADAL" clId="{2215CAB9-7C46-4BBB-92F5-3BCD6EA2D991}" dt="2024-09-18T20:52:16.120" v="2004" actId="478"/>
          <ac:spMkLst>
            <pc:docMk/>
            <pc:sldMk cId="789687960" sldId="5685"/>
            <ac:spMk id="13" creationId="{789F6D6E-3FA4-8C98-E3C0-BACAAC6093EC}"/>
          </ac:spMkLst>
        </pc:spChg>
        <pc:spChg chg="mod">
          <ac:chgData name="Minty, Michiko" userId="2d409216-1370-40a0-9fc8-dc3649474a8b" providerId="ADAL" clId="{2215CAB9-7C46-4BBB-92F5-3BCD6EA2D991}" dt="2024-09-19T16:41:33.959" v="4786" actId="5793"/>
          <ac:spMkLst>
            <pc:docMk/>
            <pc:sldMk cId="789687960" sldId="5685"/>
            <ac:spMk id="14" creationId="{332C3B06-7814-E0BA-B260-CB1DEC4F4C48}"/>
          </ac:spMkLst>
        </pc:spChg>
        <pc:spChg chg="mod">
          <ac:chgData name="Minty, Michiko" userId="2d409216-1370-40a0-9fc8-dc3649474a8b" providerId="ADAL" clId="{2215CAB9-7C46-4BBB-92F5-3BCD6EA2D991}" dt="2024-09-18T20:55:04.799" v="2035" actId="20577"/>
          <ac:spMkLst>
            <pc:docMk/>
            <pc:sldMk cId="789687960" sldId="5685"/>
            <ac:spMk id="15" creationId="{D1DB1DAB-D336-6601-4AC6-D30DFF38AB75}"/>
          </ac:spMkLst>
        </pc:spChg>
        <pc:spChg chg="add del mod">
          <ac:chgData name="Minty, Michiko" userId="2d409216-1370-40a0-9fc8-dc3649474a8b" providerId="ADAL" clId="{2215CAB9-7C46-4BBB-92F5-3BCD6EA2D991}" dt="2024-09-18T20:47:47.345" v="1970" actId="478"/>
          <ac:spMkLst>
            <pc:docMk/>
            <pc:sldMk cId="789687960" sldId="5685"/>
            <ac:spMk id="16" creationId="{E25DBFDF-AE33-EF9A-C17C-24F0B4E59311}"/>
          </ac:spMkLst>
        </pc:spChg>
        <pc:spChg chg="add del mod">
          <ac:chgData name="Minty, Michiko" userId="2d409216-1370-40a0-9fc8-dc3649474a8b" providerId="ADAL" clId="{2215CAB9-7C46-4BBB-92F5-3BCD6EA2D991}" dt="2024-09-18T20:47:49.673" v="1971" actId="478"/>
          <ac:spMkLst>
            <pc:docMk/>
            <pc:sldMk cId="789687960" sldId="5685"/>
            <ac:spMk id="17" creationId="{7A6BBCBE-6E46-C2F5-06ED-25A1D09277F6}"/>
          </ac:spMkLst>
        </pc:spChg>
        <pc:spChg chg="add mod">
          <ac:chgData name="Minty, Michiko" userId="2d409216-1370-40a0-9fc8-dc3649474a8b" providerId="ADAL" clId="{2215CAB9-7C46-4BBB-92F5-3BCD6EA2D991}" dt="2024-09-19T15:34:54.250" v="3303" actId="1037"/>
          <ac:spMkLst>
            <pc:docMk/>
            <pc:sldMk cId="789687960" sldId="5685"/>
            <ac:spMk id="27" creationId="{10E6B197-80DF-BCDD-9498-7AA4560A5DA9}"/>
          </ac:spMkLst>
        </pc:spChg>
        <pc:spChg chg="add mod">
          <ac:chgData name="Minty, Michiko" userId="2d409216-1370-40a0-9fc8-dc3649474a8b" providerId="ADAL" clId="{2215CAB9-7C46-4BBB-92F5-3BCD6EA2D991}" dt="2024-09-19T15:34:54.250" v="3303" actId="1037"/>
          <ac:spMkLst>
            <pc:docMk/>
            <pc:sldMk cId="789687960" sldId="5685"/>
            <ac:spMk id="30" creationId="{14FD2CE6-E407-D3DE-EEF5-7F2B5E77B8BC}"/>
          </ac:spMkLst>
        </pc:spChg>
        <pc:graphicFrameChg chg="add mod">
          <ac:chgData name="Minty, Michiko" userId="2d409216-1370-40a0-9fc8-dc3649474a8b" providerId="ADAL" clId="{2215CAB9-7C46-4BBB-92F5-3BCD6EA2D991}" dt="2024-09-18T20:44:49.003" v="1966"/>
          <ac:graphicFrameMkLst>
            <pc:docMk/>
            <pc:sldMk cId="789687960" sldId="5685"/>
            <ac:graphicFrameMk id="18" creationId="{E56E69A7-C395-ACA8-DC0B-0105B9DD8FEB}"/>
          </ac:graphicFrameMkLst>
        </pc:graphicFrameChg>
        <pc:picChg chg="del">
          <ac:chgData name="Minty, Michiko" userId="2d409216-1370-40a0-9fc8-dc3649474a8b" providerId="ADAL" clId="{2215CAB9-7C46-4BBB-92F5-3BCD6EA2D991}" dt="2024-09-18T20:44:48.034" v="1965" actId="478"/>
          <ac:picMkLst>
            <pc:docMk/>
            <pc:sldMk cId="789687960" sldId="5685"/>
            <ac:picMk id="4" creationId="{74333A88-28D4-8A4B-FB71-A20F8571EB03}"/>
          </ac:picMkLst>
        </pc:picChg>
        <pc:picChg chg="del">
          <ac:chgData name="Minty, Michiko" userId="2d409216-1370-40a0-9fc8-dc3649474a8b" providerId="ADAL" clId="{2215CAB9-7C46-4BBB-92F5-3BCD6EA2D991}" dt="2024-09-18T20:47:45.129" v="1969" actId="478"/>
          <ac:picMkLst>
            <pc:docMk/>
            <pc:sldMk cId="789687960" sldId="5685"/>
            <ac:picMk id="5" creationId="{D8558E45-321B-4B98-99D4-C5F13A327C66}"/>
          </ac:picMkLst>
        </pc:picChg>
        <pc:picChg chg="add del mod">
          <ac:chgData name="Minty, Michiko" userId="2d409216-1370-40a0-9fc8-dc3649474a8b" providerId="ADAL" clId="{2215CAB9-7C46-4BBB-92F5-3BCD6EA2D991}" dt="2024-09-18T20:49:01.521" v="1979" actId="478"/>
          <ac:picMkLst>
            <pc:docMk/>
            <pc:sldMk cId="789687960" sldId="5685"/>
            <ac:picMk id="20" creationId="{00C14653-D7F1-3889-91A7-00F906B7ECD6}"/>
          </ac:picMkLst>
        </pc:picChg>
        <pc:picChg chg="add mod">
          <ac:chgData name="Minty, Michiko" userId="2d409216-1370-40a0-9fc8-dc3649474a8b" providerId="ADAL" clId="{2215CAB9-7C46-4BBB-92F5-3BCD6EA2D991}" dt="2024-09-19T15:32:05.211" v="3266" actId="1076"/>
          <ac:picMkLst>
            <pc:docMk/>
            <pc:sldMk cId="789687960" sldId="5685"/>
            <ac:picMk id="22" creationId="{965CE7DE-63FB-E742-F5D5-8D84085210F1}"/>
          </ac:picMkLst>
        </pc:picChg>
        <pc:picChg chg="add del mod">
          <ac:chgData name="Minty, Michiko" userId="2d409216-1370-40a0-9fc8-dc3649474a8b" providerId="ADAL" clId="{2215CAB9-7C46-4BBB-92F5-3BCD6EA2D991}" dt="2024-09-18T20:51:52.320" v="2001" actId="478"/>
          <ac:picMkLst>
            <pc:docMk/>
            <pc:sldMk cId="789687960" sldId="5685"/>
            <ac:picMk id="24" creationId="{162D1E92-684F-DCAF-7F81-7AB93C9693DF}"/>
          </ac:picMkLst>
        </pc:picChg>
        <pc:picChg chg="add mod">
          <ac:chgData name="Minty, Michiko" userId="2d409216-1370-40a0-9fc8-dc3649474a8b" providerId="ADAL" clId="{2215CAB9-7C46-4BBB-92F5-3BCD6EA2D991}" dt="2024-09-19T15:34:54.250" v="3303" actId="1037"/>
          <ac:picMkLst>
            <pc:docMk/>
            <pc:sldMk cId="789687960" sldId="5685"/>
            <ac:picMk id="26" creationId="{98212D88-0922-1407-C7D1-712F1743EE49}"/>
          </ac:picMkLst>
        </pc:picChg>
        <pc:cxnChg chg="add mod">
          <ac:chgData name="Minty, Michiko" userId="2d409216-1370-40a0-9fc8-dc3649474a8b" providerId="ADAL" clId="{2215CAB9-7C46-4BBB-92F5-3BCD6EA2D991}" dt="2024-09-19T15:34:54.250" v="3303" actId="1037"/>
          <ac:cxnSpMkLst>
            <pc:docMk/>
            <pc:sldMk cId="789687960" sldId="5685"/>
            <ac:cxnSpMk id="29" creationId="{00023351-A60E-9BE7-AFD9-F2787B305FC3}"/>
          </ac:cxnSpMkLst>
        </pc:cxnChg>
      </pc:sldChg>
      <pc:sldChg chg="addSp delSp modSp mod ord">
        <pc:chgData name="Minty, Michiko" userId="2d409216-1370-40a0-9fc8-dc3649474a8b" providerId="ADAL" clId="{2215CAB9-7C46-4BBB-92F5-3BCD6EA2D991}" dt="2024-09-19T16:53:17.258" v="5149"/>
        <pc:sldMkLst>
          <pc:docMk/>
          <pc:sldMk cId="3344845587" sldId="5686"/>
        </pc:sldMkLst>
        <pc:spChg chg="add mod">
          <ac:chgData name="Minty, Michiko" userId="2d409216-1370-40a0-9fc8-dc3649474a8b" providerId="ADAL" clId="{2215CAB9-7C46-4BBB-92F5-3BCD6EA2D991}" dt="2024-09-19T15:31:54.990" v="3264" actId="1076"/>
          <ac:spMkLst>
            <pc:docMk/>
            <pc:sldMk cId="3344845587" sldId="5686"/>
            <ac:spMk id="2" creationId="{31EDEDCE-EF32-E48A-F3C8-48D92C385A74}"/>
          </ac:spMkLst>
        </pc:spChg>
        <pc:spChg chg="mod">
          <ac:chgData name="Minty, Michiko" userId="2d409216-1370-40a0-9fc8-dc3649474a8b" providerId="ADAL" clId="{2215CAB9-7C46-4BBB-92F5-3BCD6EA2D991}" dt="2024-09-18T14:35:58.940" v="297" actId="14100"/>
          <ac:spMkLst>
            <pc:docMk/>
            <pc:sldMk cId="3344845587" sldId="5686"/>
            <ac:spMk id="3" creationId="{36D0BFF4-7E99-C6B2-D0A2-9548B98FF859}"/>
          </ac:spMkLst>
        </pc:spChg>
        <pc:spChg chg="add mod">
          <ac:chgData name="Minty, Michiko" userId="2d409216-1370-40a0-9fc8-dc3649474a8b" providerId="ADAL" clId="{2215CAB9-7C46-4BBB-92F5-3BCD6EA2D991}" dt="2024-09-19T15:47:16.212" v="3547" actId="1076"/>
          <ac:spMkLst>
            <pc:docMk/>
            <pc:sldMk cId="3344845587" sldId="5686"/>
            <ac:spMk id="3" creationId="{80CDF2E0-92E4-481A-70A4-88292DD56EF5}"/>
          </ac:spMkLst>
        </pc:spChg>
        <pc:spChg chg="add mod">
          <ac:chgData name="Minty, Michiko" userId="2d409216-1370-40a0-9fc8-dc3649474a8b" providerId="ADAL" clId="{2215CAB9-7C46-4BBB-92F5-3BCD6EA2D991}" dt="2024-09-19T15:31:47.169" v="3262" actId="1038"/>
          <ac:spMkLst>
            <pc:docMk/>
            <pc:sldMk cId="3344845587" sldId="5686"/>
            <ac:spMk id="4" creationId="{BAA9FB94-D009-E92B-E3D6-B2B276EEE981}"/>
          </ac:spMkLst>
        </pc:spChg>
        <pc:spChg chg="add mod">
          <ac:chgData name="Minty, Michiko" userId="2d409216-1370-40a0-9fc8-dc3649474a8b" providerId="ADAL" clId="{2215CAB9-7C46-4BBB-92F5-3BCD6EA2D991}" dt="2024-09-19T16:43:26.364" v="4842" actId="20577"/>
          <ac:spMkLst>
            <pc:docMk/>
            <pc:sldMk cId="3344845587" sldId="5686"/>
            <ac:spMk id="8" creationId="{26CF7CFF-7409-FD2D-CA2B-174FBD52B45F}"/>
          </ac:spMkLst>
        </pc:spChg>
        <pc:spChg chg="add mod">
          <ac:chgData name="Minty, Michiko" userId="2d409216-1370-40a0-9fc8-dc3649474a8b" providerId="ADAL" clId="{2215CAB9-7C46-4BBB-92F5-3BCD6EA2D991}" dt="2024-09-19T16:48:42.964" v="4998"/>
          <ac:spMkLst>
            <pc:docMk/>
            <pc:sldMk cId="3344845587" sldId="5686"/>
            <ac:spMk id="9" creationId="{EC308BD1-7685-D42E-3114-632FE90ED2C8}"/>
          </ac:spMkLst>
        </pc:spChg>
        <pc:spChg chg="add del mod">
          <ac:chgData name="Minty, Michiko" userId="2d409216-1370-40a0-9fc8-dc3649474a8b" providerId="ADAL" clId="{2215CAB9-7C46-4BBB-92F5-3BCD6EA2D991}" dt="2024-09-19T16:53:09.040" v="5146" actId="478"/>
          <ac:spMkLst>
            <pc:docMk/>
            <pc:sldMk cId="3344845587" sldId="5686"/>
            <ac:spMk id="10" creationId="{570F4491-1AD5-BA69-9AE0-580927D4E986}"/>
          </ac:spMkLst>
        </pc:spChg>
        <pc:spChg chg="add mod">
          <ac:chgData name="Minty, Michiko" userId="2d409216-1370-40a0-9fc8-dc3649474a8b" providerId="ADAL" clId="{2215CAB9-7C46-4BBB-92F5-3BCD6EA2D991}" dt="2024-09-19T16:53:17.258" v="5149"/>
          <ac:spMkLst>
            <pc:docMk/>
            <pc:sldMk cId="3344845587" sldId="5686"/>
            <ac:spMk id="12" creationId="{DE8185D1-B859-25D4-6625-2C6301780926}"/>
          </ac:spMkLst>
        </pc:spChg>
        <pc:spChg chg="mod">
          <ac:chgData name="Minty, Michiko" userId="2d409216-1370-40a0-9fc8-dc3649474a8b" providerId="ADAL" clId="{2215CAB9-7C46-4BBB-92F5-3BCD6EA2D991}" dt="2024-09-19T15:31:35.915" v="3236" actId="1037"/>
          <ac:spMkLst>
            <pc:docMk/>
            <pc:sldMk cId="3344845587" sldId="5686"/>
            <ac:spMk id="13" creationId="{C3847E4B-A508-AE3F-C1CC-FCEC19DE21CE}"/>
          </ac:spMkLst>
        </pc:spChg>
        <pc:spChg chg="mod">
          <ac:chgData name="Minty, Michiko" userId="2d409216-1370-40a0-9fc8-dc3649474a8b" providerId="ADAL" clId="{2215CAB9-7C46-4BBB-92F5-3BCD6EA2D991}" dt="2024-09-19T16:50:46.577" v="5035" actId="20577"/>
          <ac:spMkLst>
            <pc:docMk/>
            <pc:sldMk cId="3344845587" sldId="5686"/>
            <ac:spMk id="14" creationId="{E8BDFA6A-F8A7-C9C9-2CFA-E56F5C0E38C9}"/>
          </ac:spMkLst>
        </pc:spChg>
        <pc:spChg chg="del mod">
          <ac:chgData name="Minty, Michiko" userId="2d409216-1370-40a0-9fc8-dc3649474a8b" providerId="ADAL" clId="{2215CAB9-7C46-4BBB-92F5-3BCD6EA2D991}" dt="2024-09-19T16:42:27.546" v="4793" actId="478"/>
          <ac:spMkLst>
            <pc:docMk/>
            <pc:sldMk cId="3344845587" sldId="5686"/>
            <ac:spMk id="15" creationId="{E8BB4BC4-D807-00CB-6B50-9CA289B3D6F5}"/>
          </ac:spMkLst>
        </pc:spChg>
        <pc:spChg chg="mod">
          <ac:chgData name="Minty, Michiko" userId="2d409216-1370-40a0-9fc8-dc3649474a8b" providerId="ADAL" clId="{2215CAB9-7C46-4BBB-92F5-3BCD6EA2D991}" dt="2024-09-19T15:31:35.915" v="3236" actId="1037"/>
          <ac:spMkLst>
            <pc:docMk/>
            <pc:sldMk cId="3344845587" sldId="5686"/>
            <ac:spMk id="16" creationId="{8655C2F9-6767-90A1-0036-DD9ECF93177B}"/>
          </ac:spMkLst>
        </pc:spChg>
        <pc:spChg chg="mod">
          <ac:chgData name="Minty, Michiko" userId="2d409216-1370-40a0-9fc8-dc3649474a8b" providerId="ADAL" clId="{2215CAB9-7C46-4BBB-92F5-3BCD6EA2D991}" dt="2024-09-19T15:31:35.915" v="3236" actId="1037"/>
          <ac:spMkLst>
            <pc:docMk/>
            <pc:sldMk cId="3344845587" sldId="5686"/>
            <ac:spMk id="20" creationId="{565FFA29-88BC-7741-37C5-21EFC33C19F4}"/>
          </ac:spMkLst>
        </pc:spChg>
        <pc:spChg chg="mod">
          <ac:chgData name="Minty, Michiko" userId="2d409216-1370-40a0-9fc8-dc3649474a8b" providerId="ADAL" clId="{2215CAB9-7C46-4BBB-92F5-3BCD6EA2D991}" dt="2024-09-19T15:31:47.169" v="3262" actId="1038"/>
          <ac:spMkLst>
            <pc:docMk/>
            <pc:sldMk cId="3344845587" sldId="5686"/>
            <ac:spMk id="23" creationId="{63E570E9-FAEF-707F-5BA0-697E586FB37F}"/>
          </ac:spMkLst>
        </pc:spChg>
        <pc:spChg chg="mod">
          <ac:chgData name="Minty, Michiko" userId="2d409216-1370-40a0-9fc8-dc3649474a8b" providerId="ADAL" clId="{2215CAB9-7C46-4BBB-92F5-3BCD6EA2D991}" dt="2024-09-19T15:31:35.915" v="3236" actId="1037"/>
          <ac:spMkLst>
            <pc:docMk/>
            <pc:sldMk cId="3344845587" sldId="5686"/>
            <ac:spMk id="25" creationId="{DECC7223-FAFA-F20F-D7DE-8976E73AF70C}"/>
          </ac:spMkLst>
        </pc:spChg>
        <pc:spChg chg="mod">
          <ac:chgData name="Minty, Michiko" userId="2d409216-1370-40a0-9fc8-dc3649474a8b" providerId="ADAL" clId="{2215CAB9-7C46-4BBB-92F5-3BCD6EA2D991}" dt="2024-09-19T15:31:35.915" v="3236" actId="1037"/>
          <ac:spMkLst>
            <pc:docMk/>
            <pc:sldMk cId="3344845587" sldId="5686"/>
            <ac:spMk id="29" creationId="{1F39854E-51AE-C5A5-9D07-6342647D887C}"/>
          </ac:spMkLst>
        </pc:spChg>
        <pc:picChg chg="mod">
          <ac:chgData name="Minty, Michiko" userId="2d409216-1370-40a0-9fc8-dc3649474a8b" providerId="ADAL" clId="{2215CAB9-7C46-4BBB-92F5-3BCD6EA2D991}" dt="2024-09-19T15:47:10.418" v="3546" actId="1076"/>
          <ac:picMkLst>
            <pc:docMk/>
            <pc:sldMk cId="3344845587" sldId="5686"/>
            <ac:picMk id="11" creationId="{F1BAFD21-80A7-D33F-FA70-45CB082DE29E}"/>
          </ac:picMkLst>
        </pc:picChg>
        <pc:cxnChg chg="add mod">
          <ac:chgData name="Minty, Michiko" userId="2d409216-1370-40a0-9fc8-dc3649474a8b" providerId="ADAL" clId="{2215CAB9-7C46-4BBB-92F5-3BCD6EA2D991}" dt="2024-09-19T16:42:50.778" v="4799" actId="14100"/>
          <ac:cxnSpMkLst>
            <pc:docMk/>
            <pc:sldMk cId="3344845587" sldId="5686"/>
            <ac:cxnSpMk id="5" creationId="{0CD98B4C-C8FB-C721-768E-6A30C44A02C6}"/>
          </ac:cxnSpMkLst>
        </pc:cxnChg>
        <pc:cxnChg chg="mod">
          <ac:chgData name="Minty, Michiko" userId="2d409216-1370-40a0-9fc8-dc3649474a8b" providerId="ADAL" clId="{2215CAB9-7C46-4BBB-92F5-3BCD6EA2D991}" dt="2024-09-19T15:31:35.915" v="3236" actId="1037"/>
          <ac:cxnSpMkLst>
            <pc:docMk/>
            <pc:sldMk cId="3344845587" sldId="5686"/>
            <ac:cxnSpMk id="22" creationId="{34C881BF-D34B-83E9-948F-E1D316EB078C}"/>
          </ac:cxnSpMkLst>
        </pc:cxnChg>
        <pc:cxnChg chg="mod">
          <ac:chgData name="Minty, Michiko" userId="2d409216-1370-40a0-9fc8-dc3649474a8b" providerId="ADAL" clId="{2215CAB9-7C46-4BBB-92F5-3BCD6EA2D991}" dt="2024-09-19T15:31:35.915" v="3236" actId="1037"/>
          <ac:cxnSpMkLst>
            <pc:docMk/>
            <pc:sldMk cId="3344845587" sldId="5686"/>
            <ac:cxnSpMk id="26" creationId="{5EE6B72F-3950-1906-6660-DF86A04D6B78}"/>
          </ac:cxnSpMkLst>
        </pc:cxnChg>
        <pc:cxnChg chg="mod">
          <ac:chgData name="Minty, Michiko" userId="2d409216-1370-40a0-9fc8-dc3649474a8b" providerId="ADAL" clId="{2215CAB9-7C46-4BBB-92F5-3BCD6EA2D991}" dt="2024-09-19T15:31:35.915" v="3236" actId="1037"/>
          <ac:cxnSpMkLst>
            <pc:docMk/>
            <pc:sldMk cId="3344845587" sldId="5686"/>
            <ac:cxnSpMk id="30" creationId="{026F790B-DC65-F09A-1EB2-B8494630F544}"/>
          </ac:cxnSpMkLst>
        </pc:cxnChg>
      </pc:sldChg>
      <pc:sldChg chg="addSp delSp modSp add mod">
        <pc:chgData name="Minty, Michiko" userId="2d409216-1370-40a0-9fc8-dc3649474a8b" providerId="ADAL" clId="{2215CAB9-7C46-4BBB-92F5-3BCD6EA2D991}" dt="2024-09-19T16:53:44.224" v="5181"/>
        <pc:sldMkLst>
          <pc:docMk/>
          <pc:sldMk cId="878945898" sldId="5687"/>
        </pc:sldMkLst>
        <pc:spChg chg="add mod">
          <ac:chgData name="Minty, Michiko" userId="2d409216-1370-40a0-9fc8-dc3649474a8b" providerId="ADAL" clId="{2215CAB9-7C46-4BBB-92F5-3BCD6EA2D991}" dt="2024-09-18T14:59:28.705" v="721" actId="1038"/>
          <ac:spMkLst>
            <pc:docMk/>
            <pc:sldMk cId="878945898" sldId="5687"/>
            <ac:spMk id="3" creationId="{271DC3E0-8E36-B7EC-35F4-38A75B22C8B0}"/>
          </ac:spMkLst>
        </pc:spChg>
        <pc:spChg chg="mod">
          <ac:chgData name="Minty, Michiko" userId="2d409216-1370-40a0-9fc8-dc3649474a8b" providerId="ADAL" clId="{2215CAB9-7C46-4BBB-92F5-3BCD6EA2D991}" dt="2024-09-18T14:53:34.935" v="557" actId="20577"/>
          <ac:spMkLst>
            <pc:docMk/>
            <pc:sldMk cId="878945898" sldId="5687"/>
            <ac:spMk id="4" creationId="{02700C20-CBEB-04F5-69EE-70A3C385D25D}"/>
          </ac:spMkLst>
        </pc:spChg>
        <pc:spChg chg="mod">
          <ac:chgData name="Minty, Michiko" userId="2d409216-1370-40a0-9fc8-dc3649474a8b" providerId="ADAL" clId="{2215CAB9-7C46-4BBB-92F5-3BCD6EA2D991}" dt="2024-09-19T16:53:42.172" v="5180" actId="1035"/>
          <ac:spMkLst>
            <pc:docMk/>
            <pc:sldMk cId="878945898" sldId="5687"/>
            <ac:spMk id="5" creationId="{923BF604-36D4-69B0-B2BC-923A066E5EA0}"/>
          </ac:spMkLst>
        </pc:spChg>
        <pc:spChg chg="add del mod">
          <ac:chgData name="Minty, Michiko" userId="2d409216-1370-40a0-9fc8-dc3649474a8b" providerId="ADAL" clId="{2215CAB9-7C46-4BBB-92F5-3BCD6EA2D991}" dt="2024-09-18T14:57:59.235" v="674" actId="478"/>
          <ac:spMkLst>
            <pc:docMk/>
            <pc:sldMk cId="878945898" sldId="5687"/>
            <ac:spMk id="6" creationId="{1161C320-6B0B-5646-CDC0-238CF68B62CB}"/>
          </ac:spMkLst>
        </pc:spChg>
        <pc:spChg chg="add mod">
          <ac:chgData name="Minty, Michiko" userId="2d409216-1370-40a0-9fc8-dc3649474a8b" providerId="ADAL" clId="{2215CAB9-7C46-4BBB-92F5-3BCD6EA2D991}" dt="2024-09-19T16:53:44.224" v="5181"/>
          <ac:spMkLst>
            <pc:docMk/>
            <pc:sldMk cId="878945898" sldId="5687"/>
            <ac:spMk id="6" creationId="{76DD8982-0E94-A698-C2E8-3782C58EF89B}"/>
          </ac:spMkLst>
        </pc:spChg>
        <pc:spChg chg="del">
          <ac:chgData name="Minty, Michiko" userId="2d409216-1370-40a0-9fc8-dc3649474a8b" providerId="ADAL" clId="{2215CAB9-7C46-4BBB-92F5-3BCD6EA2D991}" dt="2024-09-18T14:53:39.143" v="558" actId="478"/>
          <ac:spMkLst>
            <pc:docMk/>
            <pc:sldMk cId="878945898" sldId="5687"/>
            <ac:spMk id="13" creationId="{358F69B5-B789-A8EB-0376-D6DBE2A33E41}"/>
          </ac:spMkLst>
        </pc:spChg>
        <pc:spChg chg="del">
          <ac:chgData name="Minty, Michiko" userId="2d409216-1370-40a0-9fc8-dc3649474a8b" providerId="ADAL" clId="{2215CAB9-7C46-4BBB-92F5-3BCD6EA2D991}" dt="2024-09-18T14:53:40.983" v="559" actId="478"/>
          <ac:spMkLst>
            <pc:docMk/>
            <pc:sldMk cId="878945898" sldId="5687"/>
            <ac:spMk id="15" creationId="{92E9E5A6-0FA6-1385-48AA-FFA162176563}"/>
          </ac:spMkLst>
        </pc:spChg>
        <pc:spChg chg="mod">
          <ac:chgData name="Minty, Michiko" userId="2d409216-1370-40a0-9fc8-dc3649474a8b" providerId="ADAL" clId="{2215CAB9-7C46-4BBB-92F5-3BCD6EA2D991}" dt="2024-09-18T14:54:04.983" v="576" actId="1035"/>
          <ac:spMkLst>
            <pc:docMk/>
            <pc:sldMk cId="878945898" sldId="5687"/>
            <ac:spMk id="43" creationId="{4F55C2C2-6458-5820-1379-57032EBA783B}"/>
          </ac:spMkLst>
        </pc:spChg>
        <pc:grpChg chg="mod">
          <ac:chgData name="Minty, Michiko" userId="2d409216-1370-40a0-9fc8-dc3649474a8b" providerId="ADAL" clId="{2215CAB9-7C46-4BBB-92F5-3BCD6EA2D991}" dt="2024-09-18T14:54:04.983" v="576" actId="1035"/>
          <ac:grpSpMkLst>
            <pc:docMk/>
            <pc:sldMk cId="878945898" sldId="5687"/>
            <ac:grpSpMk id="16" creationId="{B5355311-842A-C5B0-312E-73F30CDAA3F9}"/>
          </ac:grpSpMkLst>
        </pc:grpChg>
        <pc:cxnChg chg="del">
          <ac:chgData name="Minty, Michiko" userId="2d409216-1370-40a0-9fc8-dc3649474a8b" providerId="ADAL" clId="{2215CAB9-7C46-4BBB-92F5-3BCD6EA2D991}" dt="2024-09-18T14:53:42.431" v="560" actId="478"/>
          <ac:cxnSpMkLst>
            <pc:docMk/>
            <pc:sldMk cId="878945898" sldId="5687"/>
            <ac:cxnSpMk id="45" creationId="{4E83CE82-A668-F2CF-5AF1-B11B46387679}"/>
          </ac:cxnSpMkLst>
        </pc:cxnChg>
        <pc:cxnChg chg="mod">
          <ac:chgData name="Minty, Michiko" userId="2d409216-1370-40a0-9fc8-dc3649474a8b" providerId="ADAL" clId="{2215CAB9-7C46-4BBB-92F5-3BCD6EA2D991}" dt="2024-09-19T16:53:42.172" v="5180" actId="1035"/>
          <ac:cxnSpMkLst>
            <pc:docMk/>
            <pc:sldMk cId="878945898" sldId="5687"/>
            <ac:cxnSpMk id="47" creationId="{BF3C9048-9381-E401-3129-9E4D00C06BE0}"/>
          </ac:cxnSpMkLst>
        </pc:cxnChg>
      </pc:sldChg>
      <pc:sldChg chg="addSp delSp modSp add mod">
        <pc:chgData name="Minty, Michiko" userId="2d409216-1370-40a0-9fc8-dc3649474a8b" providerId="ADAL" clId="{2215CAB9-7C46-4BBB-92F5-3BCD6EA2D991}" dt="2024-09-19T16:53:25.081" v="5151"/>
        <pc:sldMkLst>
          <pc:docMk/>
          <pc:sldMk cId="2670864948" sldId="5688"/>
        </pc:sldMkLst>
        <pc:spChg chg="mod">
          <ac:chgData name="Minty, Michiko" userId="2d409216-1370-40a0-9fc8-dc3649474a8b" providerId="ADAL" clId="{2215CAB9-7C46-4BBB-92F5-3BCD6EA2D991}" dt="2024-09-18T15:05:55.478" v="805" actId="27636"/>
          <ac:spMkLst>
            <pc:docMk/>
            <pc:sldMk cId="2670864948" sldId="5688"/>
            <ac:spMk id="2" creationId="{0BDB68A9-B5EB-314F-849D-FB440A7B37AA}"/>
          </ac:spMkLst>
        </pc:spChg>
        <pc:spChg chg="add mod">
          <ac:chgData name="Minty, Michiko" userId="2d409216-1370-40a0-9fc8-dc3649474a8b" providerId="ADAL" clId="{2215CAB9-7C46-4BBB-92F5-3BCD6EA2D991}" dt="2024-09-19T16:53:25.081" v="5151"/>
          <ac:spMkLst>
            <pc:docMk/>
            <pc:sldMk cId="2670864948" sldId="5688"/>
            <ac:spMk id="3" creationId="{08663A2F-FBAA-FD79-DDC1-00CFADDE40ED}"/>
          </ac:spMkLst>
        </pc:spChg>
        <pc:spChg chg="del">
          <ac:chgData name="Minty, Michiko" userId="2d409216-1370-40a0-9fc8-dc3649474a8b" providerId="ADAL" clId="{2215CAB9-7C46-4BBB-92F5-3BCD6EA2D991}" dt="2024-09-18T15:11:13.192" v="936" actId="478"/>
          <ac:spMkLst>
            <pc:docMk/>
            <pc:sldMk cId="2670864948" sldId="5688"/>
            <ac:spMk id="7" creationId="{7E095C67-870F-29C6-3CE5-F1235436DF6E}"/>
          </ac:spMkLst>
        </pc:spChg>
      </pc:sldChg>
      <pc:sldChg chg="addSp modSp add mod">
        <pc:chgData name="Minty, Michiko" userId="2d409216-1370-40a0-9fc8-dc3649474a8b" providerId="ADAL" clId="{2215CAB9-7C46-4BBB-92F5-3BCD6EA2D991}" dt="2024-09-19T16:53:45.857" v="5182"/>
        <pc:sldMkLst>
          <pc:docMk/>
          <pc:sldMk cId="3764107389" sldId="5689"/>
        </pc:sldMkLst>
        <pc:spChg chg="mod">
          <ac:chgData name="Minty, Michiko" userId="2d409216-1370-40a0-9fc8-dc3649474a8b" providerId="ADAL" clId="{2215CAB9-7C46-4BBB-92F5-3BCD6EA2D991}" dt="2024-09-19T14:48:31.704" v="2345" actId="20577"/>
          <ac:spMkLst>
            <pc:docMk/>
            <pc:sldMk cId="3764107389" sldId="5689"/>
            <ac:spMk id="2" creationId="{0BDB68A9-B5EB-314F-849D-FB440A7B37AA}"/>
          </ac:spMkLst>
        </pc:spChg>
        <pc:spChg chg="add mod">
          <ac:chgData name="Minty, Michiko" userId="2d409216-1370-40a0-9fc8-dc3649474a8b" providerId="ADAL" clId="{2215CAB9-7C46-4BBB-92F5-3BCD6EA2D991}" dt="2024-09-19T16:53:45.857" v="5182"/>
          <ac:spMkLst>
            <pc:docMk/>
            <pc:sldMk cId="3764107389" sldId="5689"/>
            <ac:spMk id="3" creationId="{8CEECF4C-768F-30F2-B6D1-ECC74ECB30EA}"/>
          </ac:spMkLst>
        </pc:spChg>
      </pc:sldChg>
      <pc:sldChg chg="addSp modSp new del modAnim">
        <pc:chgData name="Minty, Michiko" userId="2d409216-1370-40a0-9fc8-dc3649474a8b" providerId="ADAL" clId="{2215CAB9-7C46-4BBB-92F5-3BCD6EA2D991}" dt="2024-09-18T17:44:01.787" v="1749" actId="47"/>
        <pc:sldMkLst>
          <pc:docMk/>
          <pc:sldMk cId="4179667425" sldId="5689"/>
        </pc:sldMkLst>
        <pc:spChg chg="add mod">
          <ac:chgData name="Minty, Michiko" userId="2d409216-1370-40a0-9fc8-dc3649474a8b" providerId="ADAL" clId="{2215CAB9-7C46-4BBB-92F5-3BCD6EA2D991}" dt="2024-09-18T15:13:00.483" v="962" actId="20577"/>
          <ac:spMkLst>
            <pc:docMk/>
            <pc:sldMk cId="4179667425" sldId="5689"/>
            <ac:spMk id="3" creationId="{EF07F558-D5FC-08D7-6BFD-32DA1C6368C9}"/>
          </ac:spMkLst>
        </pc:spChg>
      </pc:sldChg>
      <pc:sldChg chg="addSp delSp modSp new mod">
        <pc:chgData name="Minty, Michiko" userId="2d409216-1370-40a0-9fc8-dc3649474a8b" providerId="ADAL" clId="{2215CAB9-7C46-4BBB-92F5-3BCD6EA2D991}" dt="2024-09-19T16:53:52.392" v="5187"/>
        <pc:sldMkLst>
          <pc:docMk/>
          <pc:sldMk cId="2419424433" sldId="5690"/>
        </pc:sldMkLst>
        <pc:spChg chg="add del mod">
          <ac:chgData name="Minty, Michiko" userId="2d409216-1370-40a0-9fc8-dc3649474a8b" providerId="ADAL" clId="{2215CAB9-7C46-4BBB-92F5-3BCD6EA2D991}" dt="2024-09-19T14:51:13.662" v="2391" actId="478"/>
          <ac:spMkLst>
            <pc:docMk/>
            <pc:sldMk cId="2419424433" sldId="5690"/>
            <ac:spMk id="3" creationId="{0BDB68A9-B5EB-314F-849D-FB440A7B37AA}"/>
          </ac:spMkLst>
        </pc:spChg>
        <pc:spChg chg="add mod">
          <ac:chgData name="Minty, Michiko" userId="2d409216-1370-40a0-9fc8-dc3649474a8b" providerId="ADAL" clId="{2215CAB9-7C46-4BBB-92F5-3BCD6EA2D991}" dt="2024-09-19T16:53:52.392" v="5187"/>
          <ac:spMkLst>
            <pc:docMk/>
            <pc:sldMk cId="2419424433" sldId="5690"/>
            <ac:spMk id="3" creationId="{59C2CE4E-495D-54F8-1417-3604F79C69DF}"/>
          </ac:spMkLst>
        </pc:spChg>
        <pc:spChg chg="add mod">
          <ac:chgData name="Minty, Michiko" userId="2d409216-1370-40a0-9fc8-dc3649474a8b" providerId="ADAL" clId="{2215CAB9-7C46-4BBB-92F5-3BCD6EA2D991}" dt="2024-09-19T15:22:18.718" v="3132" actId="1037"/>
          <ac:spMkLst>
            <pc:docMk/>
            <pc:sldMk cId="2419424433" sldId="5690"/>
            <ac:spMk id="5" creationId="{95B3DB14-5BFE-2D5E-9DF6-CCBE222A63EE}"/>
          </ac:spMkLst>
        </pc:spChg>
        <pc:spChg chg="add mod">
          <ac:chgData name="Minty, Michiko" userId="2d409216-1370-40a0-9fc8-dc3649474a8b" providerId="ADAL" clId="{2215CAB9-7C46-4BBB-92F5-3BCD6EA2D991}" dt="2024-09-19T15:53:58.039" v="3594" actId="1076"/>
          <ac:spMkLst>
            <pc:docMk/>
            <pc:sldMk cId="2419424433" sldId="5690"/>
            <ac:spMk id="6" creationId="{8CCE68D8-07EB-EC58-9B6A-2E1C24DEB058}"/>
          </ac:spMkLst>
        </pc:spChg>
        <pc:spChg chg="add mod">
          <ac:chgData name="Minty, Michiko" userId="2d409216-1370-40a0-9fc8-dc3649474a8b" providerId="ADAL" clId="{2215CAB9-7C46-4BBB-92F5-3BCD6EA2D991}" dt="2024-09-19T15:10:55.382" v="2911" actId="1076"/>
          <ac:spMkLst>
            <pc:docMk/>
            <pc:sldMk cId="2419424433" sldId="5690"/>
            <ac:spMk id="7" creationId="{B449AF7A-E5F0-A454-3363-CE2D8963BB2F}"/>
          </ac:spMkLst>
        </pc:spChg>
        <pc:spChg chg="add mod">
          <ac:chgData name="Minty, Michiko" userId="2d409216-1370-40a0-9fc8-dc3649474a8b" providerId="ADAL" clId="{2215CAB9-7C46-4BBB-92F5-3BCD6EA2D991}" dt="2024-09-19T15:26:10.132" v="3164" actId="1037"/>
          <ac:spMkLst>
            <pc:docMk/>
            <pc:sldMk cId="2419424433" sldId="5690"/>
            <ac:spMk id="8" creationId="{B1749FE3-70B4-C797-1B82-B0CC3362897D}"/>
          </ac:spMkLst>
        </pc:spChg>
        <pc:spChg chg="add del mod">
          <ac:chgData name="Minty, Michiko" userId="2d409216-1370-40a0-9fc8-dc3649474a8b" providerId="ADAL" clId="{2215CAB9-7C46-4BBB-92F5-3BCD6EA2D991}" dt="2024-09-19T15:06:17.742" v="2785" actId="478"/>
          <ac:spMkLst>
            <pc:docMk/>
            <pc:sldMk cId="2419424433" sldId="5690"/>
            <ac:spMk id="9" creationId="{EC3A474B-3ADC-DC38-7A04-3CA672DF4831}"/>
          </ac:spMkLst>
        </pc:spChg>
        <pc:spChg chg="add del mod">
          <ac:chgData name="Minty, Michiko" userId="2d409216-1370-40a0-9fc8-dc3649474a8b" providerId="ADAL" clId="{2215CAB9-7C46-4BBB-92F5-3BCD6EA2D991}" dt="2024-09-19T15:25:08.262" v="3133" actId="478"/>
          <ac:spMkLst>
            <pc:docMk/>
            <pc:sldMk cId="2419424433" sldId="5690"/>
            <ac:spMk id="11" creationId="{CFA03886-AE88-AA2E-9802-959FE1B8DBC5}"/>
          </ac:spMkLst>
        </pc:spChg>
        <pc:spChg chg="add mod">
          <ac:chgData name="Minty, Michiko" userId="2d409216-1370-40a0-9fc8-dc3649474a8b" providerId="ADAL" clId="{2215CAB9-7C46-4BBB-92F5-3BCD6EA2D991}" dt="2024-09-19T15:53:48.602" v="3586" actId="14100"/>
          <ac:spMkLst>
            <pc:docMk/>
            <pc:sldMk cId="2419424433" sldId="5690"/>
            <ac:spMk id="12" creationId="{86B4DA9D-A674-6E3F-5607-16B0B8E8DE46}"/>
          </ac:spMkLst>
        </pc:spChg>
        <pc:spChg chg="add mod">
          <ac:chgData name="Minty, Michiko" userId="2d409216-1370-40a0-9fc8-dc3649474a8b" providerId="ADAL" clId="{2215CAB9-7C46-4BBB-92F5-3BCD6EA2D991}" dt="2024-09-19T15:38:27.591" v="3402" actId="1035"/>
          <ac:spMkLst>
            <pc:docMk/>
            <pc:sldMk cId="2419424433" sldId="5690"/>
            <ac:spMk id="13" creationId="{9F767E30-36D2-606D-180A-45F76FAA553B}"/>
          </ac:spMkLst>
        </pc:spChg>
        <pc:picChg chg="add mod">
          <ac:chgData name="Minty, Michiko" userId="2d409216-1370-40a0-9fc8-dc3649474a8b" providerId="ADAL" clId="{2215CAB9-7C46-4BBB-92F5-3BCD6EA2D991}" dt="2024-09-19T15:10:57.451" v="2912" actId="1076"/>
          <ac:picMkLst>
            <pc:docMk/>
            <pc:sldMk cId="2419424433" sldId="5690"/>
            <ac:picMk id="4" creationId="{4A67DBE4-4D18-9FB6-821F-3F4646BC6732}"/>
          </ac:picMkLst>
        </pc:picChg>
        <pc:picChg chg="add mod">
          <ac:chgData name="Minty, Michiko" userId="2d409216-1370-40a0-9fc8-dc3649474a8b" providerId="ADAL" clId="{2215CAB9-7C46-4BBB-92F5-3BCD6EA2D991}" dt="2024-09-19T14:57:32.966" v="2709" actId="14100"/>
          <ac:picMkLst>
            <pc:docMk/>
            <pc:sldMk cId="2419424433" sldId="5690"/>
            <ac:picMk id="10" creationId="{B25C8DF4-A4BB-5647-B2D8-3CB5DD8655D2}"/>
          </ac:picMkLst>
        </pc:picChg>
        <pc:picChg chg="add mod">
          <ac:chgData name="Minty, Michiko" userId="2d409216-1370-40a0-9fc8-dc3649474a8b" providerId="ADAL" clId="{2215CAB9-7C46-4BBB-92F5-3BCD6EA2D991}" dt="2024-09-19T15:10:50.495" v="2910" actId="1076"/>
          <ac:picMkLst>
            <pc:docMk/>
            <pc:sldMk cId="2419424433" sldId="5690"/>
            <ac:picMk id="2050" creationId="{AC6DC832-911C-5C05-0F34-3C86BC735FA3}"/>
          </ac:picMkLst>
        </pc:picChg>
      </pc:sldChg>
      <pc:sldChg chg="new">
        <pc:chgData name="Minty, Michiko" userId="2d409216-1370-40a0-9fc8-dc3649474a8b" providerId="ADAL" clId="{2215CAB9-7C46-4BBB-92F5-3BCD6EA2D991}" dt="2024-09-18T20:09:41.506" v="1961" actId="680"/>
        <pc:sldMkLst>
          <pc:docMk/>
          <pc:sldMk cId="253437486" sldId="5691"/>
        </pc:sldMkLst>
      </pc:sldChg>
      <pc:sldChg chg="addSp delSp modSp new mod">
        <pc:chgData name="Minty, Michiko" userId="2d409216-1370-40a0-9fc8-dc3649474a8b" providerId="ADAL" clId="{2215CAB9-7C46-4BBB-92F5-3BCD6EA2D991}" dt="2024-09-19T16:53:48.841" v="5184"/>
        <pc:sldMkLst>
          <pc:docMk/>
          <pc:sldMk cId="3932892742" sldId="5692"/>
        </pc:sldMkLst>
        <pc:spChg chg="del">
          <ac:chgData name="Minty, Michiko" userId="2d409216-1370-40a0-9fc8-dc3649474a8b" providerId="ADAL" clId="{2215CAB9-7C46-4BBB-92F5-3BCD6EA2D991}" dt="2024-09-19T16:48:56.002" v="5000" actId="478"/>
          <ac:spMkLst>
            <pc:docMk/>
            <pc:sldMk cId="3932892742" sldId="5692"/>
            <ac:spMk id="2" creationId="{C527D699-95A2-392F-82FD-60DC521762F1}"/>
          </ac:spMkLst>
        </pc:spChg>
        <pc:spChg chg="add del mod">
          <ac:chgData name="Minty, Michiko" userId="2d409216-1370-40a0-9fc8-dc3649474a8b" providerId="ADAL" clId="{2215CAB9-7C46-4BBB-92F5-3BCD6EA2D991}" dt="2024-09-19T16:19:45.305" v="4330" actId="478"/>
          <ac:spMkLst>
            <pc:docMk/>
            <pc:sldMk cId="3932892742" sldId="5692"/>
            <ac:spMk id="4" creationId="{9894F76B-0392-2409-982A-F7F3D9332E07}"/>
          </ac:spMkLst>
        </pc:spChg>
        <pc:spChg chg="add mod">
          <ac:chgData name="Minty, Michiko" userId="2d409216-1370-40a0-9fc8-dc3649474a8b" providerId="ADAL" clId="{2215CAB9-7C46-4BBB-92F5-3BCD6EA2D991}" dt="2024-09-19T16:19:02.500" v="4326" actId="255"/>
          <ac:spMkLst>
            <pc:docMk/>
            <pc:sldMk cId="3932892742" sldId="5692"/>
            <ac:spMk id="5" creationId="{F4020AAB-C2E4-8FC0-9A35-731AB420E840}"/>
          </ac:spMkLst>
        </pc:spChg>
        <pc:spChg chg="add mod">
          <ac:chgData name="Minty, Michiko" userId="2d409216-1370-40a0-9fc8-dc3649474a8b" providerId="ADAL" clId="{2215CAB9-7C46-4BBB-92F5-3BCD6EA2D991}" dt="2024-09-19T16:19:52.163" v="4331"/>
          <ac:spMkLst>
            <pc:docMk/>
            <pc:sldMk cId="3932892742" sldId="5692"/>
            <ac:spMk id="6" creationId="{571578CF-4563-1BA7-78B7-BBAA7B39DD16}"/>
          </ac:spMkLst>
        </pc:spChg>
        <pc:spChg chg="add del mod">
          <ac:chgData name="Minty, Michiko" userId="2d409216-1370-40a0-9fc8-dc3649474a8b" providerId="ADAL" clId="{2215CAB9-7C46-4BBB-92F5-3BCD6EA2D991}" dt="2024-09-19T16:49:01.105" v="5001" actId="478"/>
          <ac:spMkLst>
            <pc:docMk/>
            <pc:sldMk cId="3932892742" sldId="5692"/>
            <ac:spMk id="7" creationId="{7964C8EF-1260-1906-21BC-ABE55BE6C3A2}"/>
          </ac:spMkLst>
        </pc:spChg>
        <pc:spChg chg="add mod">
          <ac:chgData name="Minty, Michiko" userId="2d409216-1370-40a0-9fc8-dc3649474a8b" providerId="ADAL" clId="{2215CAB9-7C46-4BBB-92F5-3BCD6EA2D991}" dt="2024-09-19T16:49:08.089" v="5002"/>
          <ac:spMkLst>
            <pc:docMk/>
            <pc:sldMk cId="3932892742" sldId="5692"/>
            <ac:spMk id="8" creationId="{ED747914-33EE-82A5-85E7-0AAB93C8279E}"/>
          </ac:spMkLst>
        </pc:spChg>
        <pc:spChg chg="add mod">
          <ac:chgData name="Minty, Michiko" userId="2d409216-1370-40a0-9fc8-dc3649474a8b" providerId="ADAL" clId="{2215CAB9-7C46-4BBB-92F5-3BCD6EA2D991}" dt="2024-09-19T16:53:48.841" v="5184"/>
          <ac:spMkLst>
            <pc:docMk/>
            <pc:sldMk cId="3932892742" sldId="5692"/>
            <ac:spMk id="9" creationId="{F19DDE8D-CF66-4651-DB90-8621889CA23B}"/>
          </ac:spMkLst>
        </pc:spChg>
        <pc:graphicFrameChg chg="add mod">
          <ac:chgData name="Minty, Michiko" userId="2d409216-1370-40a0-9fc8-dc3649474a8b" providerId="ADAL" clId="{2215CAB9-7C46-4BBB-92F5-3BCD6EA2D991}" dt="2024-09-19T16:17:30.163" v="4177" actId="14100"/>
          <ac:graphicFrameMkLst>
            <pc:docMk/>
            <pc:sldMk cId="3932892742" sldId="5692"/>
            <ac:graphicFrameMk id="3" creationId="{7F394DA5-D5CC-4FCC-4487-60317AED97DD}"/>
          </ac:graphicFrameMkLst>
        </pc:graphicFrameChg>
      </pc:sldChg>
      <pc:sldChg chg="del">
        <pc:chgData name="Minty, Michiko" userId="2d409216-1370-40a0-9fc8-dc3649474a8b" providerId="ADAL" clId="{2215CAB9-7C46-4BBB-92F5-3BCD6EA2D991}" dt="2024-09-19T16:32:03.528" v="4755" actId="47"/>
        <pc:sldMkLst>
          <pc:docMk/>
          <pc:sldMk cId="3971609960" sldId="5693"/>
        </pc:sldMkLst>
      </pc:sldChg>
      <pc:sldChg chg="addSp modSp">
        <pc:chgData name="Minty, Michiko" userId="2d409216-1370-40a0-9fc8-dc3649474a8b" providerId="ADAL" clId="{2215CAB9-7C46-4BBB-92F5-3BCD6EA2D991}" dt="2024-09-19T16:54:03.896" v="5195"/>
        <pc:sldMkLst>
          <pc:docMk/>
          <pc:sldMk cId="2100037050" sldId="5694"/>
        </pc:sldMkLst>
        <pc:spChg chg="add mod">
          <ac:chgData name="Minty, Michiko" userId="2d409216-1370-40a0-9fc8-dc3649474a8b" providerId="ADAL" clId="{2215CAB9-7C46-4BBB-92F5-3BCD6EA2D991}" dt="2024-09-19T16:54:03.896" v="5195"/>
          <ac:spMkLst>
            <pc:docMk/>
            <pc:sldMk cId="2100037050" sldId="5694"/>
            <ac:spMk id="5" creationId="{1D6B3A83-7A26-9417-7826-51699B062075}"/>
          </ac:spMkLst>
        </pc:spChg>
      </pc:sldChg>
      <pc:sldChg chg="del">
        <pc:chgData name="Minty, Michiko" userId="2d409216-1370-40a0-9fc8-dc3649474a8b" providerId="ADAL" clId="{2215CAB9-7C46-4BBB-92F5-3BCD6EA2D991}" dt="2024-09-19T16:32:13.904" v="4757" actId="47"/>
        <pc:sldMkLst>
          <pc:docMk/>
          <pc:sldMk cId="1233137704" sldId="5695"/>
        </pc:sldMkLst>
      </pc:sldChg>
      <pc:sldChg chg="addSp modSp mod">
        <pc:chgData name="Minty, Michiko" userId="2d409216-1370-40a0-9fc8-dc3649474a8b" providerId="ADAL" clId="{2215CAB9-7C46-4BBB-92F5-3BCD6EA2D991}" dt="2024-09-19T16:53:47.521" v="5183"/>
        <pc:sldMkLst>
          <pc:docMk/>
          <pc:sldMk cId="4155200989" sldId="5696"/>
        </pc:sldMkLst>
        <pc:spChg chg="add mod">
          <ac:chgData name="Minty, Michiko" userId="2d409216-1370-40a0-9fc8-dc3649474a8b" providerId="ADAL" clId="{2215CAB9-7C46-4BBB-92F5-3BCD6EA2D991}" dt="2024-09-19T16:53:47.521" v="5183"/>
          <ac:spMkLst>
            <pc:docMk/>
            <pc:sldMk cId="4155200989" sldId="5696"/>
            <ac:spMk id="3" creationId="{01F32C7B-8D35-11D8-40FA-E9EB0214809E}"/>
          </ac:spMkLst>
        </pc:spChg>
        <pc:spChg chg="mod">
          <ac:chgData name="Minty, Michiko" userId="2d409216-1370-40a0-9fc8-dc3649474a8b" providerId="ADAL" clId="{2215CAB9-7C46-4BBB-92F5-3BCD6EA2D991}" dt="2024-09-19T16:32:49.014" v="4766" actId="20577"/>
          <ac:spMkLst>
            <pc:docMk/>
            <pc:sldMk cId="4155200989" sldId="5696"/>
            <ac:spMk id="20" creationId="{2591EFBD-0FED-D9DC-658D-23206D4DC532}"/>
          </ac:spMkLst>
        </pc:spChg>
        <pc:spChg chg="mod">
          <ac:chgData name="Minty, Michiko" userId="2d409216-1370-40a0-9fc8-dc3649474a8b" providerId="ADAL" clId="{2215CAB9-7C46-4BBB-92F5-3BCD6EA2D991}" dt="2024-09-19T16:21:43.559" v="4441" actId="1076"/>
          <ac:spMkLst>
            <pc:docMk/>
            <pc:sldMk cId="4155200989" sldId="5696"/>
            <ac:spMk id="23" creationId="{79CED849-C2C8-9D6D-66DC-DF9A4A40CC3A}"/>
          </ac:spMkLst>
        </pc:spChg>
        <pc:picChg chg="mod">
          <ac:chgData name="Minty, Michiko" userId="2d409216-1370-40a0-9fc8-dc3649474a8b" providerId="ADAL" clId="{2215CAB9-7C46-4BBB-92F5-3BCD6EA2D991}" dt="2024-09-19T16:15:54.848" v="4047" actId="1076"/>
          <ac:picMkLst>
            <pc:docMk/>
            <pc:sldMk cId="4155200989" sldId="5696"/>
            <ac:picMk id="22" creationId="{6E02DC06-8724-664F-B972-69AE93A6A515}"/>
          </ac:picMkLst>
        </pc:picChg>
      </pc:sldChg>
      <pc:sldChg chg="addSp modSp mod">
        <pc:chgData name="Minty, Michiko" userId="2d409216-1370-40a0-9fc8-dc3649474a8b" providerId="ADAL" clId="{2215CAB9-7C46-4BBB-92F5-3BCD6EA2D991}" dt="2024-09-19T16:53:54.864" v="5189"/>
        <pc:sldMkLst>
          <pc:docMk/>
          <pc:sldMk cId="4186722012" sldId="5697"/>
        </pc:sldMkLst>
        <pc:spChg chg="mod">
          <ac:chgData name="Minty, Michiko" userId="2d409216-1370-40a0-9fc8-dc3649474a8b" providerId="ADAL" clId="{2215CAB9-7C46-4BBB-92F5-3BCD6EA2D991}" dt="2024-09-19T15:10:23.020" v="2907" actId="20577"/>
          <ac:spMkLst>
            <pc:docMk/>
            <pc:sldMk cId="4186722012" sldId="5697"/>
            <ac:spMk id="3" creationId="{8F1DA19C-4460-C938-223A-7C4B6805CA46}"/>
          </ac:spMkLst>
        </pc:spChg>
        <pc:spChg chg="add mod">
          <ac:chgData name="Minty, Michiko" userId="2d409216-1370-40a0-9fc8-dc3649474a8b" providerId="ADAL" clId="{2215CAB9-7C46-4BBB-92F5-3BCD6EA2D991}" dt="2024-09-19T16:53:54.864" v="5189"/>
          <ac:spMkLst>
            <pc:docMk/>
            <pc:sldMk cId="4186722012" sldId="5697"/>
            <ac:spMk id="4" creationId="{47B2F378-078A-CB84-43A3-BC333C7C5297}"/>
          </ac:spMkLst>
        </pc:spChg>
      </pc:sldChg>
      <pc:sldChg chg="new del">
        <pc:chgData name="Minty, Michiko" userId="2d409216-1370-40a0-9fc8-dc3649474a8b" providerId="ADAL" clId="{2215CAB9-7C46-4BBB-92F5-3BCD6EA2D991}" dt="2024-09-19T16:31:09.352" v="4754" actId="47"/>
        <pc:sldMkLst>
          <pc:docMk/>
          <pc:sldMk cId="1363149133" sldId="5698"/>
        </pc:sldMkLst>
      </pc:sldChg>
      <pc:sldChg chg="new del">
        <pc:chgData name="Minty, Michiko" userId="2d409216-1370-40a0-9fc8-dc3649474a8b" providerId="ADAL" clId="{2215CAB9-7C46-4BBB-92F5-3BCD6EA2D991}" dt="2024-09-19T14:48:59.134" v="2348" actId="680"/>
        <pc:sldMkLst>
          <pc:docMk/>
          <pc:sldMk cId="1613917168" sldId="5699"/>
        </pc:sldMkLst>
      </pc:sldChg>
      <pc:sldChg chg="addSp delSp modSp add del mod">
        <pc:chgData name="Minty, Michiko" userId="2d409216-1370-40a0-9fc8-dc3649474a8b" providerId="ADAL" clId="{2215CAB9-7C46-4BBB-92F5-3BCD6EA2D991}" dt="2024-09-19T14:50:12.848" v="2358" actId="47"/>
        <pc:sldMkLst>
          <pc:docMk/>
          <pc:sldMk cId="3503184461" sldId="5699"/>
        </pc:sldMkLst>
        <pc:spChg chg="del mod">
          <ac:chgData name="Minty, Michiko" userId="2d409216-1370-40a0-9fc8-dc3649474a8b" providerId="ADAL" clId="{2215CAB9-7C46-4BBB-92F5-3BCD6EA2D991}" dt="2024-09-19T14:50:08.744" v="2357" actId="21"/>
          <ac:spMkLst>
            <pc:docMk/>
            <pc:sldMk cId="3503184461" sldId="5699"/>
            <ac:spMk id="2" creationId="{0BDB68A9-B5EB-314F-849D-FB440A7B37AA}"/>
          </ac:spMkLst>
        </pc:spChg>
        <pc:spChg chg="add mod">
          <ac:chgData name="Minty, Michiko" userId="2d409216-1370-40a0-9fc8-dc3649474a8b" providerId="ADAL" clId="{2215CAB9-7C46-4BBB-92F5-3BCD6EA2D991}" dt="2024-09-19T14:50:08.744" v="2357" actId="21"/>
          <ac:spMkLst>
            <pc:docMk/>
            <pc:sldMk cId="3503184461" sldId="5699"/>
            <ac:spMk id="5" creationId="{837590CC-1878-4667-A4FA-074FF4F119B6}"/>
          </ac:spMkLst>
        </pc:spChg>
      </pc:sldChg>
      <pc:sldChg chg="addSp modSp new mod">
        <pc:chgData name="Minty, Michiko" userId="2d409216-1370-40a0-9fc8-dc3649474a8b" providerId="ADAL" clId="{2215CAB9-7C46-4BBB-92F5-3BCD6EA2D991}" dt="2024-09-19T16:53:53.593" v="5188"/>
        <pc:sldMkLst>
          <pc:docMk/>
          <pc:sldMk cId="3667099540" sldId="5699"/>
        </pc:sldMkLst>
        <pc:spChg chg="add mod">
          <ac:chgData name="Minty, Michiko" userId="2d409216-1370-40a0-9fc8-dc3649474a8b" providerId="ADAL" clId="{2215CAB9-7C46-4BBB-92F5-3BCD6EA2D991}" dt="2024-09-19T15:32:42.931" v="3283" actId="20577"/>
          <ac:spMkLst>
            <pc:docMk/>
            <pc:sldMk cId="3667099540" sldId="5699"/>
            <ac:spMk id="3" creationId="{45F00FE1-8823-C555-997C-A0C36E5730A4}"/>
          </ac:spMkLst>
        </pc:spChg>
        <pc:spChg chg="add mod">
          <ac:chgData name="Minty, Michiko" userId="2d409216-1370-40a0-9fc8-dc3649474a8b" providerId="ADAL" clId="{2215CAB9-7C46-4BBB-92F5-3BCD6EA2D991}" dt="2024-09-19T16:23:55.224" v="4712" actId="255"/>
          <ac:spMkLst>
            <pc:docMk/>
            <pc:sldMk cId="3667099540" sldId="5699"/>
            <ac:spMk id="4" creationId="{C43CD8F7-91EB-0E5A-A10B-EF2DAC4A81D8}"/>
          </ac:spMkLst>
        </pc:spChg>
        <pc:spChg chg="add mod">
          <ac:chgData name="Minty, Michiko" userId="2d409216-1370-40a0-9fc8-dc3649474a8b" providerId="ADAL" clId="{2215CAB9-7C46-4BBB-92F5-3BCD6EA2D991}" dt="2024-09-19T16:24:07.929" v="4715" actId="1076"/>
          <ac:spMkLst>
            <pc:docMk/>
            <pc:sldMk cId="3667099540" sldId="5699"/>
            <ac:spMk id="5" creationId="{F7105304-9ACF-0752-C492-C069DE6A568A}"/>
          </ac:spMkLst>
        </pc:spChg>
        <pc:spChg chg="add mod">
          <ac:chgData name="Minty, Michiko" userId="2d409216-1370-40a0-9fc8-dc3649474a8b" providerId="ADAL" clId="{2215CAB9-7C46-4BBB-92F5-3BCD6EA2D991}" dt="2024-09-19T16:53:53.593" v="5188"/>
          <ac:spMkLst>
            <pc:docMk/>
            <pc:sldMk cId="3667099540" sldId="5699"/>
            <ac:spMk id="6" creationId="{8A023A8A-9EFA-FB7D-967C-B193A7143B07}"/>
          </ac:spMkLst>
        </pc:spChg>
      </pc:sldChg>
      <pc:sldChg chg="addSp modSp new mod">
        <pc:chgData name="Minty, Michiko" userId="2d409216-1370-40a0-9fc8-dc3649474a8b" providerId="ADAL" clId="{2215CAB9-7C46-4BBB-92F5-3BCD6EA2D991}" dt="2024-09-19T16:53:51.185" v="5186"/>
        <pc:sldMkLst>
          <pc:docMk/>
          <pc:sldMk cId="3712687368" sldId="5700"/>
        </pc:sldMkLst>
        <pc:spChg chg="add mod">
          <ac:chgData name="Minty, Michiko" userId="2d409216-1370-40a0-9fc8-dc3649474a8b" providerId="ADAL" clId="{2215CAB9-7C46-4BBB-92F5-3BCD6EA2D991}" dt="2024-09-19T16:20:21.289" v="4359" actId="20577"/>
          <ac:spMkLst>
            <pc:docMk/>
            <pc:sldMk cId="3712687368" sldId="5700"/>
            <ac:spMk id="3" creationId="{8182FB94-E68B-DA1C-BC38-D222E95E78D3}"/>
          </ac:spMkLst>
        </pc:spChg>
        <pc:spChg chg="add mod">
          <ac:chgData name="Minty, Michiko" userId="2d409216-1370-40a0-9fc8-dc3649474a8b" providerId="ADAL" clId="{2215CAB9-7C46-4BBB-92F5-3BCD6EA2D991}" dt="2024-09-19T16:53:51.185" v="5186"/>
          <ac:spMkLst>
            <pc:docMk/>
            <pc:sldMk cId="3712687368" sldId="5700"/>
            <ac:spMk id="4" creationId="{85268014-7832-21DE-EC05-ABAB057352C8}"/>
          </ac:spMkLst>
        </pc:spChg>
      </pc:sldChg>
      <pc:sldChg chg="addSp modSp new del mod">
        <pc:chgData name="Minty, Michiko" userId="2d409216-1370-40a0-9fc8-dc3649474a8b" providerId="ADAL" clId="{2215CAB9-7C46-4BBB-92F5-3BCD6EA2D991}" dt="2024-09-19T16:20:06.708" v="4333" actId="47"/>
        <pc:sldMkLst>
          <pc:docMk/>
          <pc:sldMk cId="721410364" sldId="5701"/>
        </pc:sldMkLst>
        <pc:spChg chg="add mod">
          <ac:chgData name="Minty, Michiko" userId="2d409216-1370-40a0-9fc8-dc3649474a8b" providerId="ADAL" clId="{2215CAB9-7C46-4BBB-92F5-3BCD6EA2D991}" dt="2024-09-19T15:42:16.271" v="3504" actId="20577"/>
          <ac:spMkLst>
            <pc:docMk/>
            <pc:sldMk cId="721410364" sldId="5701"/>
            <ac:spMk id="3" creationId="{41B676D2-726F-104A-43DF-E2CB875E2A5D}"/>
          </ac:spMkLst>
        </pc:spChg>
      </pc:sldChg>
      <pc:sldChg chg="addSp delSp modSp new mod ord">
        <pc:chgData name="Minty, Michiko" userId="2d409216-1370-40a0-9fc8-dc3649474a8b" providerId="ADAL" clId="{2215CAB9-7C46-4BBB-92F5-3BCD6EA2D991}" dt="2024-09-19T16:53:50.088" v="5185"/>
        <pc:sldMkLst>
          <pc:docMk/>
          <pc:sldMk cId="4166413939" sldId="5702"/>
        </pc:sldMkLst>
        <pc:spChg chg="del">
          <ac:chgData name="Minty, Michiko" userId="2d409216-1370-40a0-9fc8-dc3649474a8b" providerId="ADAL" clId="{2215CAB9-7C46-4BBB-92F5-3BCD6EA2D991}" dt="2024-09-19T16:49:12.425" v="5003" actId="478"/>
          <ac:spMkLst>
            <pc:docMk/>
            <pc:sldMk cId="4166413939" sldId="5702"/>
            <ac:spMk id="2" creationId="{B846E25E-F269-DE02-BDF7-82F7D0DF4541}"/>
          </ac:spMkLst>
        </pc:spChg>
        <pc:spChg chg="add mod">
          <ac:chgData name="Minty, Michiko" userId="2d409216-1370-40a0-9fc8-dc3649474a8b" providerId="ADAL" clId="{2215CAB9-7C46-4BBB-92F5-3BCD6EA2D991}" dt="2024-09-19T16:49:13.267" v="5004"/>
          <ac:spMkLst>
            <pc:docMk/>
            <pc:sldMk cId="4166413939" sldId="5702"/>
            <ac:spMk id="3" creationId="{61310ADC-CC9C-DFF0-4508-BF3F2CE8017E}"/>
          </ac:spMkLst>
        </pc:spChg>
        <pc:spChg chg="add mod">
          <ac:chgData name="Minty, Michiko" userId="2d409216-1370-40a0-9fc8-dc3649474a8b" providerId="ADAL" clId="{2215CAB9-7C46-4BBB-92F5-3BCD6EA2D991}" dt="2024-09-19T16:53:50.088" v="5185"/>
          <ac:spMkLst>
            <pc:docMk/>
            <pc:sldMk cId="4166413939" sldId="5702"/>
            <ac:spMk id="4" creationId="{768D6791-51A4-356D-8018-6BC413935E56}"/>
          </ac:spMkLst>
        </pc:spChg>
      </pc:sldChg>
      <pc:sldChg chg="addSp modSp new mod ord">
        <pc:chgData name="Minty, Michiko" userId="2d409216-1370-40a0-9fc8-dc3649474a8b" providerId="ADAL" clId="{2215CAB9-7C46-4BBB-92F5-3BCD6EA2D991}" dt="2024-09-19T16:54:01.457" v="5194"/>
        <pc:sldMkLst>
          <pc:docMk/>
          <pc:sldMk cId="3747469415" sldId="5703"/>
        </pc:sldMkLst>
        <pc:spChg chg="add mod">
          <ac:chgData name="Minty, Michiko" userId="2d409216-1370-40a0-9fc8-dc3649474a8b" providerId="ADAL" clId="{2215CAB9-7C46-4BBB-92F5-3BCD6EA2D991}" dt="2024-09-19T16:54:01.457" v="5194"/>
          <ac:spMkLst>
            <pc:docMk/>
            <pc:sldMk cId="3747469415" sldId="5703"/>
            <ac:spMk id="5" creationId="{1FAF2A5F-65AF-E0B1-EAC2-C3D786735495}"/>
          </ac:spMkLst>
        </pc:spChg>
        <pc:picChg chg="add mod">
          <ac:chgData name="Minty, Michiko" userId="2d409216-1370-40a0-9fc8-dc3649474a8b" providerId="ADAL" clId="{2215CAB9-7C46-4BBB-92F5-3BCD6EA2D991}" dt="2024-09-19T16:35:28.873" v="4771" actId="208"/>
          <ac:picMkLst>
            <pc:docMk/>
            <pc:sldMk cId="3747469415" sldId="5703"/>
            <ac:picMk id="4" creationId="{A87D4168-87EB-C20D-54D1-014F14EA03FE}"/>
          </ac:picMkLst>
        </pc:picChg>
      </pc:sldChg>
      <pc:sldChg chg="addSp modSp new">
        <pc:chgData name="Minty, Michiko" userId="2d409216-1370-40a0-9fc8-dc3649474a8b" providerId="ADAL" clId="{2215CAB9-7C46-4BBB-92F5-3BCD6EA2D991}" dt="2024-09-19T16:54:00.026" v="5193"/>
        <pc:sldMkLst>
          <pc:docMk/>
          <pc:sldMk cId="1352924775" sldId="5704"/>
        </pc:sldMkLst>
        <pc:spChg chg="add mod">
          <ac:chgData name="Minty, Michiko" userId="2d409216-1370-40a0-9fc8-dc3649474a8b" providerId="ADAL" clId="{2215CAB9-7C46-4BBB-92F5-3BCD6EA2D991}" dt="2024-09-19T16:54:00.026" v="5193"/>
          <ac:spMkLst>
            <pc:docMk/>
            <pc:sldMk cId="1352924775" sldId="5704"/>
            <ac:spMk id="3" creationId="{2294B22A-D11A-A46F-0997-6545DEC944D3}"/>
          </ac:spMkLst>
        </pc:spChg>
      </pc:sldChg>
      <pc:sldChg chg="new del">
        <pc:chgData name="Minty, Michiko" userId="2d409216-1370-40a0-9fc8-dc3649474a8b" providerId="ADAL" clId="{2215CAB9-7C46-4BBB-92F5-3BCD6EA2D991}" dt="2024-09-19T16:46:15.275" v="4847" actId="680"/>
        <pc:sldMkLst>
          <pc:docMk/>
          <pc:sldMk cId="1746029736" sldId="5705"/>
        </pc:sldMkLst>
      </pc:sldChg>
      <pc:sldChg chg="addSp modSp add mod">
        <pc:chgData name="Minty, Michiko" userId="2d409216-1370-40a0-9fc8-dc3649474a8b" providerId="ADAL" clId="{2215CAB9-7C46-4BBB-92F5-3BCD6EA2D991}" dt="2024-09-19T16:53:57.401" v="5191"/>
        <pc:sldMkLst>
          <pc:docMk/>
          <pc:sldMk cId="3083047742" sldId="5705"/>
        </pc:sldMkLst>
        <pc:spChg chg="mod">
          <ac:chgData name="Minty, Michiko" userId="2d409216-1370-40a0-9fc8-dc3649474a8b" providerId="ADAL" clId="{2215CAB9-7C46-4BBB-92F5-3BCD6EA2D991}" dt="2024-09-19T16:47:31.138" v="4918" actId="20577"/>
          <ac:spMkLst>
            <pc:docMk/>
            <pc:sldMk cId="3083047742" sldId="5705"/>
            <ac:spMk id="2" creationId="{0BDB68A9-B5EB-314F-849D-FB440A7B37AA}"/>
          </ac:spMkLst>
        </pc:spChg>
        <pc:spChg chg="add mod">
          <ac:chgData name="Minty, Michiko" userId="2d409216-1370-40a0-9fc8-dc3649474a8b" providerId="ADAL" clId="{2215CAB9-7C46-4BBB-92F5-3BCD6EA2D991}" dt="2024-09-19T16:53:57.401" v="5191"/>
          <ac:spMkLst>
            <pc:docMk/>
            <pc:sldMk cId="3083047742" sldId="5705"/>
            <ac:spMk id="5" creationId="{B1BD49EB-69D9-C7EC-C72B-22B0B523F260}"/>
          </ac:spMkLst>
        </pc:spChg>
      </pc:sldChg>
    </pc:docChg>
  </pc:docChgLst>
  <pc:docChgLst>
    <pc:chgData name="Minty, Michiko" userId="2d409216-1370-40a0-9fc8-dc3649474a8b" providerId="ADAL" clId="{DF9E1AA4-0B4A-4993-BC66-04D33DC7F2AD}"/>
    <pc:docChg chg="undo custSel delSld modSld">
      <pc:chgData name="Minty, Michiko" userId="2d409216-1370-40a0-9fc8-dc3649474a8b" providerId="ADAL" clId="{DF9E1AA4-0B4A-4993-BC66-04D33DC7F2AD}" dt="2024-09-19T18:31:55.911" v="300" actId="1076"/>
      <pc:docMkLst>
        <pc:docMk/>
      </pc:docMkLst>
      <pc:sldChg chg="modSp mod">
        <pc:chgData name="Minty, Michiko" userId="2d409216-1370-40a0-9fc8-dc3649474a8b" providerId="ADAL" clId="{DF9E1AA4-0B4A-4993-BC66-04D33DC7F2AD}" dt="2024-09-19T18:31:55.911" v="300" actId="1076"/>
        <pc:sldMkLst>
          <pc:docMk/>
          <pc:sldMk cId="2246755923" sldId="256"/>
        </pc:sldMkLst>
        <pc:spChg chg="mod">
          <ac:chgData name="Minty, Michiko" userId="2d409216-1370-40a0-9fc8-dc3649474a8b" providerId="ADAL" clId="{DF9E1AA4-0B4A-4993-BC66-04D33DC7F2AD}" dt="2024-09-19T18:31:55.911" v="300" actId="1076"/>
          <ac:spMkLst>
            <pc:docMk/>
            <pc:sldMk cId="2246755923" sldId="256"/>
            <ac:spMk id="5" creationId="{E1B8D419-6BE3-6803-8262-6A3E4E102419}"/>
          </ac:spMkLst>
        </pc:spChg>
      </pc:sldChg>
      <pc:sldChg chg="del">
        <pc:chgData name="Minty, Michiko" userId="2d409216-1370-40a0-9fc8-dc3649474a8b" providerId="ADAL" clId="{DF9E1AA4-0B4A-4993-BC66-04D33DC7F2AD}" dt="2024-09-19T18:31:44.383" v="298" actId="47"/>
        <pc:sldMkLst>
          <pc:docMk/>
          <pc:sldMk cId="659105848" sldId="265"/>
        </pc:sldMkLst>
      </pc:sldChg>
      <pc:sldChg chg="delSp modSp mod">
        <pc:chgData name="Minty, Michiko" userId="2d409216-1370-40a0-9fc8-dc3649474a8b" providerId="ADAL" clId="{DF9E1AA4-0B4A-4993-BC66-04D33DC7F2AD}" dt="2024-09-19T18:11:42.660" v="116" actId="478"/>
        <pc:sldMkLst>
          <pc:docMk/>
          <pc:sldMk cId="2299459490" sldId="1474"/>
        </pc:sldMkLst>
        <pc:spChg chg="mod">
          <ac:chgData name="Minty, Michiko" userId="2d409216-1370-40a0-9fc8-dc3649474a8b" providerId="ADAL" clId="{DF9E1AA4-0B4A-4993-BC66-04D33DC7F2AD}" dt="2024-09-19T18:11:40.373" v="115" actId="20577"/>
          <ac:spMkLst>
            <pc:docMk/>
            <pc:sldMk cId="2299459490" sldId="1474"/>
            <ac:spMk id="7" creationId="{25F4BE0B-FBFE-EC26-F9EE-C9E9394A3FE0}"/>
          </ac:spMkLst>
        </pc:spChg>
        <pc:spChg chg="del">
          <ac:chgData name="Minty, Michiko" userId="2d409216-1370-40a0-9fc8-dc3649474a8b" providerId="ADAL" clId="{DF9E1AA4-0B4A-4993-BC66-04D33DC7F2AD}" dt="2024-09-19T18:11:42.660" v="116" actId="478"/>
          <ac:spMkLst>
            <pc:docMk/>
            <pc:sldMk cId="2299459490" sldId="1474"/>
            <ac:spMk id="8" creationId="{AECCAADC-5547-6E7B-0EB7-A32A4604FFE9}"/>
          </ac:spMkLst>
        </pc:spChg>
      </pc:sldChg>
      <pc:sldChg chg="modSp mod">
        <pc:chgData name="Minty, Michiko" userId="2d409216-1370-40a0-9fc8-dc3649474a8b" providerId="ADAL" clId="{DF9E1AA4-0B4A-4993-BC66-04D33DC7F2AD}" dt="2024-09-19T18:08:57.547" v="114" actId="1076"/>
        <pc:sldMkLst>
          <pc:docMk/>
          <pc:sldMk cId="1159539188" sldId="5672"/>
        </pc:sldMkLst>
        <pc:spChg chg="mod">
          <ac:chgData name="Minty, Michiko" userId="2d409216-1370-40a0-9fc8-dc3649474a8b" providerId="ADAL" clId="{DF9E1AA4-0B4A-4993-BC66-04D33DC7F2AD}" dt="2024-09-19T18:08:57.547" v="114" actId="1076"/>
          <ac:spMkLst>
            <pc:docMk/>
            <pc:sldMk cId="1159539188" sldId="5672"/>
            <ac:spMk id="13" creationId="{358F69B5-B789-A8EB-0376-D6DBE2A33E41}"/>
          </ac:spMkLst>
        </pc:spChg>
      </pc:sldChg>
      <pc:sldChg chg="modSp mod">
        <pc:chgData name="Minty, Michiko" userId="2d409216-1370-40a0-9fc8-dc3649474a8b" providerId="ADAL" clId="{DF9E1AA4-0B4A-4993-BC66-04D33DC7F2AD}" dt="2024-09-19T17:49:39.777" v="73" actId="20577"/>
        <pc:sldMkLst>
          <pc:docMk/>
          <pc:sldMk cId="3344845587" sldId="5686"/>
        </pc:sldMkLst>
        <pc:spChg chg="mod">
          <ac:chgData name="Minty, Michiko" userId="2d409216-1370-40a0-9fc8-dc3649474a8b" providerId="ADAL" clId="{DF9E1AA4-0B4A-4993-BC66-04D33DC7F2AD}" dt="2024-09-19T17:49:39.777" v="73" actId="20577"/>
          <ac:spMkLst>
            <pc:docMk/>
            <pc:sldMk cId="3344845587" sldId="5686"/>
            <ac:spMk id="14" creationId="{E8BDFA6A-F8A7-C9C9-2CFA-E56F5C0E38C9}"/>
          </ac:spMkLst>
        </pc:spChg>
      </pc:sldChg>
      <pc:sldChg chg="addSp delSp modSp mod">
        <pc:chgData name="Minty, Michiko" userId="2d409216-1370-40a0-9fc8-dc3649474a8b" providerId="ADAL" clId="{DF9E1AA4-0B4A-4993-BC66-04D33DC7F2AD}" dt="2024-09-19T18:25:21.366" v="294" actId="1076"/>
        <pc:sldMkLst>
          <pc:docMk/>
          <pc:sldMk cId="2419424433" sldId="5690"/>
        </pc:sldMkLst>
        <pc:spChg chg="mod">
          <ac:chgData name="Minty, Michiko" userId="2d409216-1370-40a0-9fc8-dc3649474a8b" providerId="ADAL" clId="{DF9E1AA4-0B4A-4993-BC66-04D33DC7F2AD}" dt="2024-09-19T18:25:21.366" v="294" actId="1076"/>
          <ac:spMkLst>
            <pc:docMk/>
            <pc:sldMk cId="2419424433" sldId="5690"/>
            <ac:spMk id="3" creationId="{59C2CE4E-495D-54F8-1417-3604F79C69DF}"/>
          </ac:spMkLst>
        </pc:spChg>
        <pc:spChg chg="mod">
          <ac:chgData name="Minty, Michiko" userId="2d409216-1370-40a0-9fc8-dc3649474a8b" providerId="ADAL" clId="{DF9E1AA4-0B4A-4993-BC66-04D33DC7F2AD}" dt="2024-09-19T17:19:20.478" v="11" actId="1076"/>
          <ac:spMkLst>
            <pc:docMk/>
            <pc:sldMk cId="2419424433" sldId="5690"/>
            <ac:spMk id="6" creationId="{8CCE68D8-07EB-EC58-9B6A-2E1C24DEB058}"/>
          </ac:spMkLst>
        </pc:spChg>
        <pc:spChg chg="mod">
          <ac:chgData name="Minty, Michiko" userId="2d409216-1370-40a0-9fc8-dc3649474a8b" providerId="ADAL" clId="{DF9E1AA4-0B4A-4993-BC66-04D33DC7F2AD}" dt="2024-09-19T17:24:05.719" v="17" actId="1076"/>
          <ac:spMkLst>
            <pc:docMk/>
            <pc:sldMk cId="2419424433" sldId="5690"/>
            <ac:spMk id="7" creationId="{B449AF7A-E5F0-A454-3363-CE2D8963BB2F}"/>
          </ac:spMkLst>
        </pc:spChg>
        <pc:picChg chg="mod">
          <ac:chgData name="Minty, Michiko" userId="2d409216-1370-40a0-9fc8-dc3649474a8b" providerId="ADAL" clId="{DF9E1AA4-0B4A-4993-BC66-04D33DC7F2AD}" dt="2024-09-19T17:19:24.185" v="12" actId="1076"/>
          <ac:picMkLst>
            <pc:docMk/>
            <pc:sldMk cId="2419424433" sldId="5690"/>
            <ac:picMk id="4" creationId="{4A67DBE4-4D18-9FB6-821F-3F4646BC6732}"/>
          </ac:picMkLst>
        </pc:picChg>
        <pc:picChg chg="add del mod">
          <ac:chgData name="Minty, Michiko" userId="2d409216-1370-40a0-9fc8-dc3649474a8b" providerId="ADAL" clId="{DF9E1AA4-0B4A-4993-BC66-04D33DC7F2AD}" dt="2024-09-19T17:23:50.017" v="13" actId="478"/>
          <ac:picMkLst>
            <pc:docMk/>
            <pc:sldMk cId="2419424433" sldId="5690"/>
            <ac:picMk id="10" creationId="{46434AEB-4FF4-AB03-0A7B-8E1C391E3E8F}"/>
          </ac:picMkLst>
        </pc:picChg>
        <pc:picChg chg="add mod">
          <ac:chgData name="Minty, Michiko" userId="2d409216-1370-40a0-9fc8-dc3649474a8b" providerId="ADAL" clId="{DF9E1AA4-0B4A-4993-BC66-04D33DC7F2AD}" dt="2024-09-19T17:23:57.657" v="16" actId="1076"/>
          <ac:picMkLst>
            <pc:docMk/>
            <pc:sldMk cId="2419424433" sldId="5690"/>
            <ac:picMk id="14" creationId="{F14F2EE5-3A96-018D-6191-6C8A12E3B7B7}"/>
          </ac:picMkLst>
        </pc:picChg>
        <pc:picChg chg="del">
          <ac:chgData name="Minty, Michiko" userId="2d409216-1370-40a0-9fc8-dc3649474a8b" providerId="ADAL" clId="{DF9E1AA4-0B4A-4993-BC66-04D33DC7F2AD}" dt="2024-09-19T17:08:54.763" v="4" actId="478"/>
          <ac:picMkLst>
            <pc:docMk/>
            <pc:sldMk cId="2419424433" sldId="5690"/>
            <ac:picMk id="2050" creationId="{AC6DC832-911C-5C05-0F34-3C86BC735FA3}"/>
          </ac:picMkLst>
        </pc:picChg>
      </pc:sldChg>
      <pc:sldChg chg="modSp mod">
        <pc:chgData name="Minty, Michiko" userId="2d409216-1370-40a0-9fc8-dc3649474a8b" providerId="ADAL" clId="{DF9E1AA4-0B4A-4993-BC66-04D33DC7F2AD}" dt="2024-09-19T18:22:49.311" v="291" actId="14100"/>
        <pc:sldMkLst>
          <pc:docMk/>
          <pc:sldMk cId="3932892742" sldId="5692"/>
        </pc:sldMkLst>
        <pc:spChg chg="mod">
          <ac:chgData name="Minty, Michiko" userId="2d409216-1370-40a0-9fc8-dc3649474a8b" providerId="ADAL" clId="{DF9E1AA4-0B4A-4993-BC66-04D33DC7F2AD}" dt="2024-09-19T18:22:49.311" v="291" actId="14100"/>
          <ac:spMkLst>
            <pc:docMk/>
            <pc:sldMk cId="3932892742" sldId="5692"/>
            <ac:spMk id="5" creationId="{F4020AAB-C2E4-8FC0-9A35-731AB420E840}"/>
          </ac:spMkLst>
        </pc:spChg>
      </pc:sldChg>
      <pc:sldChg chg="modSp mod">
        <pc:chgData name="Minty, Michiko" userId="2d409216-1370-40a0-9fc8-dc3649474a8b" providerId="ADAL" clId="{DF9E1AA4-0B4A-4993-BC66-04D33DC7F2AD}" dt="2024-09-19T18:18:18.304" v="289" actId="1076"/>
        <pc:sldMkLst>
          <pc:docMk/>
          <pc:sldMk cId="4155200989" sldId="5696"/>
        </pc:sldMkLst>
        <pc:spChg chg="mod">
          <ac:chgData name="Minty, Michiko" userId="2d409216-1370-40a0-9fc8-dc3649474a8b" providerId="ADAL" clId="{DF9E1AA4-0B4A-4993-BC66-04D33DC7F2AD}" dt="2024-09-19T18:17:31.951" v="288" actId="20577"/>
          <ac:spMkLst>
            <pc:docMk/>
            <pc:sldMk cId="4155200989" sldId="5696"/>
            <ac:spMk id="20" creationId="{2591EFBD-0FED-D9DC-658D-23206D4DC532}"/>
          </ac:spMkLst>
        </pc:spChg>
        <pc:spChg chg="mod">
          <ac:chgData name="Minty, Michiko" userId="2d409216-1370-40a0-9fc8-dc3649474a8b" providerId="ADAL" clId="{DF9E1AA4-0B4A-4993-BC66-04D33DC7F2AD}" dt="2024-09-19T18:18:18.304" v="289" actId="1076"/>
          <ac:spMkLst>
            <pc:docMk/>
            <pc:sldMk cId="4155200989" sldId="5696"/>
            <ac:spMk id="23" creationId="{79CED849-C2C8-9D6D-66DC-DF9A4A40CC3A}"/>
          </ac:spMkLst>
        </pc:spChg>
      </pc:sldChg>
      <pc:sldChg chg="modSp mod">
        <pc:chgData name="Minty, Michiko" userId="2d409216-1370-40a0-9fc8-dc3649474a8b" providerId="ADAL" clId="{DF9E1AA4-0B4A-4993-BC66-04D33DC7F2AD}" dt="2024-09-19T18:26:43.031" v="297" actId="20577"/>
        <pc:sldMkLst>
          <pc:docMk/>
          <pc:sldMk cId="3667099540" sldId="5699"/>
        </pc:sldMkLst>
        <pc:spChg chg="mod">
          <ac:chgData name="Minty, Michiko" userId="2d409216-1370-40a0-9fc8-dc3649474a8b" providerId="ADAL" clId="{DF9E1AA4-0B4A-4993-BC66-04D33DC7F2AD}" dt="2024-09-19T18:26:43.031" v="297" actId="20577"/>
          <ac:spMkLst>
            <pc:docMk/>
            <pc:sldMk cId="3667099540" sldId="5699"/>
            <ac:spMk id="5" creationId="{F7105304-9ACF-0752-C492-C069DE6A568A}"/>
          </ac:spMkLst>
        </pc:spChg>
      </pc:sldChg>
      <pc:sldChg chg="del">
        <pc:chgData name="Minty, Michiko" userId="2d409216-1370-40a0-9fc8-dc3649474a8b" providerId="ADAL" clId="{DF9E1AA4-0B4A-4993-BC66-04D33DC7F2AD}" dt="2024-09-19T18:24:38.537" v="292" actId="47"/>
        <pc:sldMkLst>
          <pc:docMk/>
          <pc:sldMk cId="3712687368" sldId="5700"/>
        </pc:sldMkLst>
      </pc:sldChg>
      <pc:sldChg chg="addSp modSp mod">
        <pc:chgData name="Minty, Michiko" userId="2d409216-1370-40a0-9fc8-dc3649474a8b" providerId="ADAL" clId="{DF9E1AA4-0B4A-4993-BC66-04D33DC7F2AD}" dt="2024-09-19T17:03:58.923" v="3"/>
        <pc:sldMkLst>
          <pc:docMk/>
          <pc:sldMk cId="1352924775" sldId="5704"/>
        </pc:sldMkLst>
        <pc:spChg chg="add mod">
          <ac:chgData name="Minty, Michiko" userId="2d409216-1370-40a0-9fc8-dc3649474a8b" providerId="ADAL" clId="{DF9E1AA4-0B4A-4993-BC66-04D33DC7F2AD}" dt="2024-09-19T17:03:58.923" v="3"/>
          <ac:spMkLst>
            <pc:docMk/>
            <pc:sldMk cId="1352924775" sldId="5704"/>
            <ac:spMk id="6" creationId="{0B905EE1-B5F8-648A-E370-880111F531EC}"/>
          </ac:spMkLst>
        </pc:spChg>
        <pc:picChg chg="add mod">
          <ac:chgData name="Minty, Michiko" userId="2d409216-1370-40a0-9fc8-dc3649474a8b" providerId="ADAL" clId="{DF9E1AA4-0B4A-4993-BC66-04D33DC7F2AD}" dt="2024-09-19T17:03:31.829" v="2" actId="14100"/>
          <ac:picMkLst>
            <pc:docMk/>
            <pc:sldMk cId="1352924775" sldId="5704"/>
            <ac:picMk id="5" creationId="{0E13EA05-6FD0-2A29-E866-088C9AC97E7E}"/>
          </ac:picMkLst>
        </pc:picChg>
      </pc:sldChg>
    </pc:docChg>
  </pc:docChgLst>
  <pc:docChgLst>
    <pc:chgData name="Minty, Michiko" userId="2d409216-1370-40a0-9fc8-dc3649474a8b" providerId="ADAL" clId="{BCC245B5-0179-450B-BEFC-5434AA500386}"/>
    <pc:docChg chg="undo custSel addSld delSld modSld sldOrd">
      <pc:chgData name="Minty, Michiko" userId="2d409216-1370-40a0-9fc8-dc3649474a8b" providerId="ADAL" clId="{BCC245B5-0179-450B-BEFC-5434AA500386}" dt="2024-09-22T21:54:30.980" v="24601" actId="1076"/>
      <pc:docMkLst>
        <pc:docMk/>
      </pc:docMkLst>
      <pc:sldChg chg="addSp delSp modSp mod">
        <pc:chgData name="Minty, Michiko" userId="2d409216-1370-40a0-9fc8-dc3649474a8b" providerId="ADAL" clId="{BCC245B5-0179-450B-BEFC-5434AA500386}" dt="2024-09-21T23:11:41.414" v="20221" actId="20577"/>
        <pc:sldMkLst>
          <pc:docMk/>
          <pc:sldMk cId="2246755923" sldId="256"/>
        </pc:sldMkLst>
        <pc:spChg chg="mod">
          <ac:chgData name="Minty, Michiko" userId="2d409216-1370-40a0-9fc8-dc3649474a8b" providerId="ADAL" clId="{BCC245B5-0179-450B-BEFC-5434AA500386}" dt="2024-09-14T22:41:02.494" v="1913" actId="1076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Minty, Michiko" userId="2d409216-1370-40a0-9fc8-dc3649474a8b" providerId="ADAL" clId="{BCC245B5-0179-450B-BEFC-5434AA500386}" dt="2024-09-13T23:53:17.033" v="830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Minty, Michiko" userId="2d409216-1370-40a0-9fc8-dc3649474a8b" providerId="ADAL" clId="{BCC245B5-0179-450B-BEFC-5434AA500386}" dt="2024-09-13T23:40:17.133" v="780" actId="1035"/>
          <ac:spMkLst>
            <pc:docMk/>
            <pc:sldMk cId="2246755923" sldId="256"/>
            <ac:spMk id="4" creationId="{BD0F4563-AB5E-1F4E-B28C-08AC1323034C}"/>
          </ac:spMkLst>
        </pc:spChg>
        <pc:spChg chg="add mod">
          <ac:chgData name="Minty, Michiko" userId="2d409216-1370-40a0-9fc8-dc3649474a8b" providerId="ADAL" clId="{BCC245B5-0179-450B-BEFC-5434AA500386}" dt="2024-09-21T23:11:41.414" v="20221" actId="20577"/>
          <ac:spMkLst>
            <pc:docMk/>
            <pc:sldMk cId="2246755923" sldId="256"/>
            <ac:spMk id="5" creationId="{E1B8D419-6BE3-6803-8262-6A3E4E102419}"/>
          </ac:spMkLst>
        </pc:spChg>
        <pc:spChg chg="add del mod">
          <ac:chgData name="Minty, Michiko" userId="2d409216-1370-40a0-9fc8-dc3649474a8b" providerId="ADAL" clId="{BCC245B5-0179-450B-BEFC-5434AA500386}" dt="2024-09-18T22:09:02.107" v="4338" actId="21"/>
          <ac:spMkLst>
            <pc:docMk/>
            <pc:sldMk cId="2246755923" sldId="256"/>
            <ac:spMk id="6" creationId="{B70CE6DC-2ACD-ADC8-A171-DCF14F839F35}"/>
          </ac:spMkLst>
        </pc:spChg>
        <pc:spChg chg="add del mod">
          <ac:chgData name="Minty, Michiko" userId="2d409216-1370-40a0-9fc8-dc3649474a8b" providerId="ADAL" clId="{BCC245B5-0179-450B-BEFC-5434AA500386}" dt="2024-09-18T22:09:47.018" v="4346" actId="21"/>
          <ac:spMkLst>
            <pc:docMk/>
            <pc:sldMk cId="2246755923" sldId="256"/>
            <ac:spMk id="7" creationId="{B70CE6DC-2ACD-ADC8-A171-DCF14F839F35}"/>
          </ac:spMkLst>
        </pc:spChg>
      </pc:sldChg>
      <pc:sldChg chg="del">
        <pc:chgData name="Minty, Michiko" userId="2d409216-1370-40a0-9fc8-dc3649474a8b" providerId="ADAL" clId="{BCC245B5-0179-450B-BEFC-5434AA500386}" dt="2024-09-14T22:00:11.993" v="844" actId="47"/>
        <pc:sldMkLst>
          <pc:docMk/>
          <pc:sldMk cId="3681362828" sldId="257"/>
        </pc:sldMkLst>
      </pc:sldChg>
      <pc:sldChg chg="modSp del mod">
        <pc:chgData name="Minty, Michiko" userId="2d409216-1370-40a0-9fc8-dc3649474a8b" providerId="ADAL" clId="{BCC245B5-0179-450B-BEFC-5434AA500386}" dt="2024-09-14T22:10:50.350" v="1092" actId="47"/>
        <pc:sldMkLst>
          <pc:docMk/>
          <pc:sldMk cId="1215709844" sldId="258"/>
        </pc:sldMkLst>
        <pc:spChg chg="mod">
          <ac:chgData name="Minty, Michiko" userId="2d409216-1370-40a0-9fc8-dc3649474a8b" providerId="ADAL" clId="{BCC245B5-0179-450B-BEFC-5434AA500386}" dt="2024-09-14T22:00:23.464" v="874" actId="20577"/>
          <ac:spMkLst>
            <pc:docMk/>
            <pc:sldMk cId="1215709844" sldId="258"/>
            <ac:spMk id="2" creationId="{0BDB68A9-B5EB-314F-849D-FB440A7B37AA}"/>
          </ac:spMkLst>
        </pc:spChg>
      </pc:sldChg>
      <pc:sldChg chg="del">
        <pc:chgData name="Minty, Michiko" userId="2d409216-1370-40a0-9fc8-dc3649474a8b" providerId="ADAL" clId="{BCC245B5-0179-450B-BEFC-5434AA500386}" dt="2024-09-14T22:00:12.780" v="845" actId="47"/>
        <pc:sldMkLst>
          <pc:docMk/>
          <pc:sldMk cId="1387988044" sldId="259"/>
        </pc:sldMkLst>
      </pc:sldChg>
      <pc:sldChg chg="del">
        <pc:chgData name="Minty, Michiko" userId="2d409216-1370-40a0-9fc8-dc3649474a8b" providerId="ADAL" clId="{BCC245B5-0179-450B-BEFC-5434AA500386}" dt="2024-09-14T22:00:11.093" v="843" actId="47"/>
        <pc:sldMkLst>
          <pc:docMk/>
          <pc:sldMk cId="491121958" sldId="260"/>
        </pc:sldMkLst>
      </pc:sldChg>
      <pc:sldChg chg="del">
        <pc:chgData name="Minty, Michiko" userId="2d409216-1370-40a0-9fc8-dc3649474a8b" providerId="ADAL" clId="{BCC245B5-0179-450B-BEFC-5434AA500386}" dt="2024-09-14T22:01:17.171" v="932" actId="47"/>
        <pc:sldMkLst>
          <pc:docMk/>
          <pc:sldMk cId="4189160374" sldId="261"/>
        </pc:sldMkLst>
      </pc:sldChg>
      <pc:sldChg chg="addSp delSp modSp add del mod">
        <pc:chgData name="Minty, Michiko" userId="2d409216-1370-40a0-9fc8-dc3649474a8b" providerId="ADAL" clId="{BCC245B5-0179-450B-BEFC-5434AA500386}" dt="2024-09-18T01:41:30.660" v="3987" actId="47"/>
        <pc:sldMkLst>
          <pc:docMk/>
          <pc:sldMk cId="295155052" sldId="262"/>
        </pc:sldMkLst>
        <pc:spChg chg="mod">
          <ac:chgData name="Minty, Michiko" userId="2d409216-1370-40a0-9fc8-dc3649474a8b" providerId="ADAL" clId="{BCC245B5-0179-450B-BEFC-5434AA500386}" dt="2024-09-18T01:28:07.560" v="3293" actId="20577"/>
          <ac:spMkLst>
            <pc:docMk/>
            <pc:sldMk cId="295155052" sldId="262"/>
            <ac:spMk id="2" creationId="{0BDB68A9-B5EB-314F-849D-FB440A7B37AA}"/>
          </ac:spMkLst>
        </pc:spChg>
        <pc:spChg chg="del">
          <ac:chgData name="Minty, Michiko" userId="2d409216-1370-40a0-9fc8-dc3649474a8b" providerId="ADAL" clId="{BCC245B5-0179-450B-BEFC-5434AA500386}" dt="2024-09-14T22:10:44.595" v="1090" actId="478"/>
          <ac:spMkLst>
            <pc:docMk/>
            <pc:sldMk cId="295155052" sldId="262"/>
            <ac:spMk id="3" creationId="{23BD80E2-64A8-2746-84CE-DAC7C5339965}"/>
          </ac:spMkLst>
        </pc:spChg>
        <pc:spChg chg="add del mod">
          <ac:chgData name="Minty, Michiko" userId="2d409216-1370-40a0-9fc8-dc3649474a8b" providerId="ADAL" clId="{BCC245B5-0179-450B-BEFC-5434AA500386}" dt="2024-09-14T22:10:47.157" v="1091" actId="478"/>
          <ac:spMkLst>
            <pc:docMk/>
            <pc:sldMk cId="295155052" sldId="262"/>
            <ac:spMk id="6" creationId="{DD190099-7DAF-4F72-792E-DF1EE85C5063}"/>
          </ac:spMkLst>
        </pc:spChg>
        <pc:spChg chg="add del mod">
          <ac:chgData name="Minty, Michiko" userId="2d409216-1370-40a0-9fc8-dc3649474a8b" providerId="ADAL" clId="{BCC245B5-0179-450B-BEFC-5434AA500386}" dt="2024-09-18T01:26:04.704" v="3272" actId="478"/>
          <ac:spMkLst>
            <pc:docMk/>
            <pc:sldMk cId="295155052" sldId="262"/>
            <ac:spMk id="7" creationId="{7E095C67-870F-29C6-3CE5-F1235436DF6E}"/>
          </ac:spMkLst>
        </pc:spChg>
      </pc:sldChg>
      <pc:sldChg chg="modSp add del mod">
        <pc:chgData name="Minty, Michiko" userId="2d409216-1370-40a0-9fc8-dc3649474a8b" providerId="ADAL" clId="{BCC245B5-0179-450B-BEFC-5434AA500386}" dt="2024-09-18T23:50:42.850" v="6081" actId="47"/>
        <pc:sldMkLst>
          <pc:docMk/>
          <pc:sldMk cId="332553250" sldId="263"/>
        </pc:sldMkLst>
        <pc:spChg chg="mod">
          <ac:chgData name="Minty, Michiko" userId="2d409216-1370-40a0-9fc8-dc3649474a8b" providerId="ADAL" clId="{BCC245B5-0179-450B-BEFC-5434AA500386}" dt="2024-09-14T22:00:35.958" v="882" actId="20577"/>
          <ac:spMkLst>
            <pc:docMk/>
            <pc:sldMk cId="332553250" sldId="263"/>
            <ac:spMk id="2" creationId="{0BDB68A9-B5EB-314F-849D-FB440A7B37AA}"/>
          </ac:spMkLst>
        </pc:spChg>
      </pc:sldChg>
      <pc:sldChg chg="addSp delSp modSp add mod">
        <pc:chgData name="Minty, Michiko" userId="2d409216-1370-40a0-9fc8-dc3649474a8b" providerId="ADAL" clId="{BCC245B5-0179-450B-BEFC-5434AA500386}" dt="2024-09-21T23:54:10.762" v="21061" actId="21"/>
        <pc:sldMkLst>
          <pc:docMk/>
          <pc:sldMk cId="1333630857" sldId="264"/>
        </pc:sldMkLst>
        <pc:spChg chg="mod">
          <ac:chgData name="Minty, Michiko" userId="2d409216-1370-40a0-9fc8-dc3649474a8b" providerId="ADAL" clId="{BCC245B5-0179-450B-BEFC-5434AA500386}" dt="2024-09-14T22:01:00.922" v="892" actId="20577"/>
          <ac:spMkLst>
            <pc:docMk/>
            <pc:sldMk cId="1333630857" sldId="264"/>
            <ac:spMk id="2" creationId="{0BDB68A9-B5EB-314F-849D-FB440A7B37AA}"/>
          </ac:spMkLst>
        </pc:spChg>
        <pc:spChg chg="del">
          <ac:chgData name="Minty, Michiko" userId="2d409216-1370-40a0-9fc8-dc3649474a8b" providerId="ADAL" clId="{BCC245B5-0179-450B-BEFC-5434AA500386}" dt="2024-09-21T23:10:51.133" v="20216" actId="478"/>
          <ac:spMkLst>
            <pc:docMk/>
            <pc:sldMk cId="1333630857" sldId="264"/>
            <ac:spMk id="3" creationId="{23BD80E2-64A8-2746-84CE-DAC7C5339965}"/>
          </ac:spMkLst>
        </pc:spChg>
        <pc:spChg chg="add del mod">
          <ac:chgData name="Minty, Michiko" userId="2d409216-1370-40a0-9fc8-dc3649474a8b" providerId="ADAL" clId="{BCC245B5-0179-450B-BEFC-5434AA500386}" dt="2024-09-21T23:10:56.290" v="20218" actId="478"/>
          <ac:spMkLst>
            <pc:docMk/>
            <pc:sldMk cId="1333630857" sldId="264"/>
            <ac:spMk id="7" creationId="{126A173D-F6D9-F927-FD7B-C8F31A801D82}"/>
          </ac:spMkLst>
        </pc:spChg>
        <pc:spChg chg="add del mod">
          <ac:chgData name="Minty, Michiko" userId="2d409216-1370-40a0-9fc8-dc3649474a8b" providerId="ADAL" clId="{BCC245B5-0179-450B-BEFC-5434AA500386}" dt="2024-09-21T23:10:57.364" v="20219" actId="478"/>
          <ac:spMkLst>
            <pc:docMk/>
            <pc:sldMk cId="1333630857" sldId="264"/>
            <ac:spMk id="9" creationId="{EFF58E97-8180-42DA-9E48-313E418235EE}"/>
          </ac:spMkLst>
        </pc:spChg>
        <pc:spChg chg="add del mod">
          <ac:chgData name="Minty, Michiko" userId="2d409216-1370-40a0-9fc8-dc3649474a8b" providerId="ADAL" clId="{BCC245B5-0179-450B-BEFC-5434AA500386}" dt="2024-09-21T23:54:10.762" v="21061" actId="21"/>
          <ac:spMkLst>
            <pc:docMk/>
            <pc:sldMk cId="1333630857" sldId="264"/>
            <ac:spMk id="10" creationId="{E16B7813-A5CF-C800-D1CF-C68B3D000CFB}"/>
          </ac:spMkLst>
        </pc:spChg>
      </pc:sldChg>
      <pc:sldChg chg="modSp add mod ord">
        <pc:chgData name="Minty, Michiko" userId="2d409216-1370-40a0-9fc8-dc3649474a8b" providerId="ADAL" clId="{BCC245B5-0179-450B-BEFC-5434AA500386}" dt="2024-09-19T01:00:30.435" v="8992" actId="20577"/>
        <pc:sldMkLst>
          <pc:docMk/>
          <pc:sldMk cId="659105848" sldId="265"/>
        </pc:sldMkLst>
        <pc:spChg chg="mod">
          <ac:chgData name="Minty, Michiko" userId="2d409216-1370-40a0-9fc8-dc3649474a8b" providerId="ADAL" clId="{BCC245B5-0179-450B-BEFC-5434AA500386}" dt="2024-09-19T01:00:30.435" v="8992" actId="20577"/>
          <ac:spMkLst>
            <pc:docMk/>
            <pc:sldMk cId="659105848" sldId="265"/>
            <ac:spMk id="2" creationId="{0BDB68A9-B5EB-314F-849D-FB440A7B37AA}"/>
          </ac:spMkLst>
        </pc:spChg>
      </pc:sldChg>
      <pc:sldChg chg="new del">
        <pc:chgData name="Minty, Michiko" userId="2d409216-1370-40a0-9fc8-dc3649474a8b" providerId="ADAL" clId="{BCC245B5-0179-450B-BEFC-5434AA500386}" dt="2024-09-14T22:26:26.784" v="1509" actId="47"/>
        <pc:sldMkLst>
          <pc:docMk/>
          <pc:sldMk cId="454782422" sldId="266"/>
        </pc:sldMkLst>
      </pc:sldChg>
      <pc:sldChg chg="addSp delSp modSp mod modNotesTx">
        <pc:chgData name="Minty, Michiko" userId="2d409216-1370-40a0-9fc8-dc3649474a8b" providerId="ADAL" clId="{BCC245B5-0179-450B-BEFC-5434AA500386}" dt="2024-09-21T23:12:59.003" v="20247" actId="20577"/>
        <pc:sldMkLst>
          <pc:docMk/>
          <pc:sldMk cId="2299459490" sldId="1474"/>
        </pc:sldMkLst>
        <pc:spChg chg="mod">
          <ac:chgData name="Minty, Michiko" userId="2d409216-1370-40a0-9fc8-dc3649474a8b" providerId="ADAL" clId="{BCC245B5-0179-450B-BEFC-5434AA500386}" dt="2024-09-21T22:28:53.929" v="18772" actId="20577"/>
          <ac:spMkLst>
            <pc:docMk/>
            <pc:sldMk cId="2299459490" sldId="1474"/>
            <ac:spMk id="3" creationId="{98677CDE-B1FD-4CA9-B4DB-A6467E09C632}"/>
          </ac:spMkLst>
        </pc:spChg>
        <pc:spChg chg="mod">
          <ac:chgData name="Minty, Michiko" userId="2d409216-1370-40a0-9fc8-dc3649474a8b" providerId="ADAL" clId="{BCC245B5-0179-450B-BEFC-5434AA500386}" dt="2024-09-21T22:28:48.295" v="18769" actId="1038"/>
          <ac:spMkLst>
            <pc:docMk/>
            <pc:sldMk cId="2299459490" sldId="1474"/>
            <ac:spMk id="4" creationId="{90518B74-B6F5-1E07-4540-F0908163EDC5}"/>
          </ac:spMkLst>
        </pc:spChg>
        <pc:spChg chg="mod">
          <ac:chgData name="Minty, Michiko" userId="2d409216-1370-40a0-9fc8-dc3649474a8b" providerId="ADAL" clId="{BCC245B5-0179-450B-BEFC-5434AA500386}" dt="2024-09-18T22:16:40.214" v="4441" actId="20577"/>
          <ac:spMkLst>
            <pc:docMk/>
            <pc:sldMk cId="2299459490" sldId="1474"/>
            <ac:spMk id="5" creationId="{F3D1F079-9C7B-90A1-5693-14AFC42B8F91}"/>
          </ac:spMkLst>
        </pc:spChg>
        <pc:spChg chg="mod">
          <ac:chgData name="Minty, Michiko" userId="2d409216-1370-40a0-9fc8-dc3649474a8b" providerId="ADAL" clId="{BCC245B5-0179-450B-BEFC-5434AA500386}" dt="2024-09-21T23:12:59.003" v="20247" actId="20577"/>
          <ac:spMkLst>
            <pc:docMk/>
            <pc:sldMk cId="2299459490" sldId="1474"/>
            <ac:spMk id="6" creationId="{7883204C-14C2-8AB3-D68C-3281E76CB511}"/>
          </ac:spMkLst>
        </pc:spChg>
        <pc:spChg chg="del mod">
          <ac:chgData name="Minty, Michiko" userId="2d409216-1370-40a0-9fc8-dc3649474a8b" providerId="ADAL" clId="{BCC245B5-0179-450B-BEFC-5434AA500386}" dt="2024-09-20T23:09:40.852" v="10896" actId="478"/>
          <ac:spMkLst>
            <pc:docMk/>
            <pc:sldMk cId="2299459490" sldId="1474"/>
            <ac:spMk id="7" creationId="{25F4BE0B-FBFE-EC26-F9EE-C9E9394A3FE0}"/>
          </ac:spMkLst>
        </pc:spChg>
        <pc:spChg chg="add del mod">
          <ac:chgData name="Minty, Michiko" userId="2d409216-1370-40a0-9fc8-dc3649474a8b" providerId="ADAL" clId="{BCC245B5-0179-450B-BEFC-5434AA500386}" dt="2024-09-20T23:11:55.473" v="10969" actId="478"/>
          <ac:spMkLst>
            <pc:docMk/>
            <pc:sldMk cId="2299459490" sldId="1474"/>
            <ac:spMk id="8" creationId="{2CC067FD-3C26-1988-7536-AA3DF0DFFAF3}"/>
          </ac:spMkLst>
        </pc:spChg>
        <pc:spChg chg="add mod">
          <ac:chgData name="Minty, Michiko" userId="2d409216-1370-40a0-9fc8-dc3649474a8b" providerId="ADAL" clId="{BCC245B5-0179-450B-BEFC-5434AA500386}" dt="2024-09-21T14:25:07.469" v="11284" actId="1076"/>
          <ac:spMkLst>
            <pc:docMk/>
            <pc:sldMk cId="2299459490" sldId="1474"/>
            <ac:spMk id="9" creationId="{AC7F28B6-5434-DC35-8151-7864C1AC8103}"/>
          </ac:spMkLst>
        </pc:spChg>
        <pc:spChg chg="add del mod">
          <ac:chgData name="Minty, Michiko" userId="2d409216-1370-40a0-9fc8-dc3649474a8b" providerId="ADAL" clId="{BCC245B5-0179-450B-BEFC-5434AA500386}" dt="2024-09-21T14:40:59.908" v="11771" actId="478"/>
          <ac:spMkLst>
            <pc:docMk/>
            <pc:sldMk cId="2299459490" sldId="1474"/>
            <ac:spMk id="17" creationId="{E9569CE7-AA50-98E7-6CA5-58F12B2A9B57}"/>
          </ac:spMkLst>
        </pc:spChg>
        <pc:cxnChg chg="mod">
          <ac:chgData name="Minty, Michiko" userId="2d409216-1370-40a0-9fc8-dc3649474a8b" providerId="ADAL" clId="{BCC245B5-0179-450B-BEFC-5434AA500386}" dt="2024-09-21T22:28:48.295" v="18769" actId="1038"/>
          <ac:cxnSpMkLst>
            <pc:docMk/>
            <pc:sldMk cId="2299459490" sldId="1474"/>
            <ac:cxnSpMk id="10" creationId="{3CC4266B-9048-396F-4103-BC8258E9CE1B}"/>
          </ac:cxnSpMkLst>
        </pc:cxnChg>
      </pc:sldChg>
      <pc:sldChg chg="addSp delSp modSp add del mod delAnim">
        <pc:chgData name="Minty, Michiko" userId="2d409216-1370-40a0-9fc8-dc3649474a8b" providerId="ADAL" clId="{BCC245B5-0179-450B-BEFC-5434AA500386}" dt="2024-09-14T22:26:24.826" v="1508" actId="47"/>
        <pc:sldMkLst>
          <pc:docMk/>
          <pc:sldMk cId="2861426359" sldId="1475"/>
        </pc:sldMkLst>
        <pc:spChg chg="mod">
          <ac:chgData name="Minty, Michiko" userId="2d409216-1370-40a0-9fc8-dc3649474a8b" providerId="ADAL" clId="{BCC245B5-0179-450B-BEFC-5434AA500386}" dt="2024-09-14T22:22:13.539" v="1489" actId="1036"/>
          <ac:spMkLst>
            <pc:docMk/>
            <pc:sldMk cId="2861426359" sldId="1475"/>
            <ac:spMk id="2" creationId="{803A4303-4974-43B1-B513-F74A8A1C383A}"/>
          </ac:spMkLst>
        </pc:spChg>
        <pc:spChg chg="add del mod">
          <ac:chgData name="Minty, Michiko" userId="2d409216-1370-40a0-9fc8-dc3649474a8b" providerId="ADAL" clId="{BCC245B5-0179-450B-BEFC-5434AA500386}" dt="2024-09-14T22:20:25.067" v="1395" actId="478"/>
          <ac:spMkLst>
            <pc:docMk/>
            <pc:sldMk cId="2861426359" sldId="1475"/>
            <ac:spMk id="3" creationId="{5ACCB3DC-FC4D-F465-DBFE-F6E6D9AE88B1}"/>
          </ac:spMkLst>
        </pc:spChg>
        <pc:spChg chg="mod">
          <ac:chgData name="Minty, Michiko" userId="2d409216-1370-40a0-9fc8-dc3649474a8b" providerId="ADAL" clId="{BCC245B5-0179-450B-BEFC-5434AA500386}" dt="2024-09-14T22:22:29.393" v="1505" actId="20577"/>
          <ac:spMkLst>
            <pc:docMk/>
            <pc:sldMk cId="2861426359" sldId="1475"/>
            <ac:spMk id="4" creationId="{7D0D7650-16F5-4C6C-9650-DF09B1EB51B2}"/>
          </ac:spMkLst>
        </pc:spChg>
        <pc:spChg chg="mod">
          <ac:chgData name="Minty, Michiko" userId="2d409216-1370-40a0-9fc8-dc3649474a8b" providerId="ADAL" clId="{BCC245B5-0179-450B-BEFC-5434AA500386}" dt="2024-09-14T22:21:57.570" v="1458" actId="207"/>
          <ac:spMkLst>
            <pc:docMk/>
            <pc:sldMk cId="2861426359" sldId="1475"/>
            <ac:spMk id="5" creationId="{F60EEA20-D724-4E1D-B986-A953A47AF4A5}"/>
          </ac:spMkLst>
        </pc:spChg>
        <pc:spChg chg="mod">
          <ac:chgData name="Minty, Michiko" userId="2d409216-1370-40a0-9fc8-dc3649474a8b" providerId="ADAL" clId="{BCC245B5-0179-450B-BEFC-5434AA500386}" dt="2024-09-14T22:22:03.991" v="1466" actId="1035"/>
          <ac:spMkLst>
            <pc:docMk/>
            <pc:sldMk cId="2861426359" sldId="1475"/>
            <ac:spMk id="6" creationId="{E1886EED-38B4-47CA-AF51-1BB242BD1ACF}"/>
          </ac:spMkLst>
        </pc:spChg>
        <pc:spChg chg="mod">
          <ac:chgData name="Minty, Michiko" userId="2d409216-1370-40a0-9fc8-dc3649474a8b" providerId="ADAL" clId="{BCC245B5-0179-450B-BEFC-5434AA500386}" dt="2024-09-14T22:22:09.075" v="1478" actId="1035"/>
          <ac:spMkLst>
            <pc:docMk/>
            <pc:sldMk cId="2861426359" sldId="1475"/>
            <ac:spMk id="7" creationId="{662405CE-F741-4A70-81CF-78A72DE8A718}"/>
          </ac:spMkLst>
        </pc:spChg>
        <pc:spChg chg="mod">
          <ac:chgData name="Minty, Michiko" userId="2d409216-1370-40a0-9fc8-dc3649474a8b" providerId="ADAL" clId="{BCC245B5-0179-450B-BEFC-5434AA500386}" dt="2024-09-14T22:22:09.075" v="1478" actId="1035"/>
          <ac:spMkLst>
            <pc:docMk/>
            <pc:sldMk cId="2861426359" sldId="1475"/>
            <ac:spMk id="8" creationId="{975151C0-4B60-ABBD-D546-2C8CC2CFD15F}"/>
          </ac:spMkLst>
        </pc:spChg>
        <pc:spChg chg="mod">
          <ac:chgData name="Minty, Michiko" userId="2d409216-1370-40a0-9fc8-dc3649474a8b" providerId="ADAL" clId="{BCC245B5-0179-450B-BEFC-5434AA500386}" dt="2024-09-14T22:22:09.075" v="1478" actId="1035"/>
          <ac:spMkLst>
            <pc:docMk/>
            <pc:sldMk cId="2861426359" sldId="1475"/>
            <ac:spMk id="12" creationId="{8348A800-3260-443B-BA72-22484B4F6328}"/>
          </ac:spMkLst>
        </pc:spChg>
        <pc:spChg chg="del mod">
          <ac:chgData name="Minty, Michiko" userId="2d409216-1370-40a0-9fc8-dc3649474a8b" providerId="ADAL" clId="{BCC245B5-0179-450B-BEFC-5434AA500386}" dt="2024-09-14T22:16:12.002" v="1275" actId="478"/>
          <ac:spMkLst>
            <pc:docMk/>
            <pc:sldMk cId="2861426359" sldId="1475"/>
            <ac:spMk id="13" creationId="{2400D688-233A-4921-BF3A-89B684D32141}"/>
          </ac:spMkLst>
        </pc:spChg>
        <pc:picChg chg="mod">
          <ac:chgData name="Minty, Michiko" userId="2d409216-1370-40a0-9fc8-dc3649474a8b" providerId="ADAL" clId="{BCC245B5-0179-450B-BEFC-5434AA500386}" dt="2024-09-14T22:22:03.991" v="1466" actId="1035"/>
          <ac:picMkLst>
            <pc:docMk/>
            <pc:sldMk cId="2861426359" sldId="1475"/>
            <ac:picMk id="11" creationId="{FA8327CD-886E-C40C-9B14-0236EE9BE307}"/>
          </ac:picMkLst>
        </pc:picChg>
        <pc:picChg chg="mod">
          <ac:chgData name="Minty, Michiko" userId="2d409216-1370-40a0-9fc8-dc3649474a8b" providerId="ADAL" clId="{BCC245B5-0179-450B-BEFC-5434AA500386}" dt="2024-09-14T22:22:09.075" v="1478" actId="1035"/>
          <ac:picMkLst>
            <pc:docMk/>
            <pc:sldMk cId="2861426359" sldId="1475"/>
            <ac:picMk id="20" creationId="{E2223E73-55FB-3840-140B-EEF0CA967446}"/>
          </ac:picMkLst>
        </pc:picChg>
        <pc:cxnChg chg="del mod">
          <ac:chgData name="Minty, Michiko" userId="2d409216-1370-40a0-9fc8-dc3649474a8b" providerId="ADAL" clId="{BCC245B5-0179-450B-BEFC-5434AA500386}" dt="2024-09-14T22:18:19.898" v="1369" actId="478"/>
          <ac:cxnSpMkLst>
            <pc:docMk/>
            <pc:sldMk cId="2861426359" sldId="1475"/>
            <ac:cxnSpMk id="9" creationId="{969BB61E-51BD-422B-8750-9C9910D9D7D0}"/>
          </ac:cxnSpMkLst>
        </pc:cxnChg>
        <pc:cxnChg chg="mod">
          <ac:chgData name="Minty, Michiko" userId="2d409216-1370-40a0-9fc8-dc3649474a8b" providerId="ADAL" clId="{BCC245B5-0179-450B-BEFC-5434AA500386}" dt="2024-09-14T22:22:09.075" v="1478" actId="1035"/>
          <ac:cxnSpMkLst>
            <pc:docMk/>
            <pc:sldMk cId="2861426359" sldId="1475"/>
            <ac:cxnSpMk id="10" creationId="{6F094123-1296-4B06-B824-5F228BA005E6}"/>
          </ac:cxnSpMkLst>
        </pc:cxnChg>
      </pc:sldChg>
      <pc:sldChg chg="add">
        <pc:chgData name="Minty, Michiko" userId="2d409216-1370-40a0-9fc8-dc3649474a8b" providerId="ADAL" clId="{BCC245B5-0179-450B-BEFC-5434AA500386}" dt="2024-09-21T23:07:28.860" v="20215"/>
        <pc:sldMkLst>
          <pc:docMk/>
          <pc:sldMk cId="1810905991" sldId="5651"/>
        </pc:sldMkLst>
      </pc:sldChg>
      <pc:sldChg chg="addSp delSp modSp add mod">
        <pc:chgData name="Minty, Michiko" userId="2d409216-1370-40a0-9fc8-dc3649474a8b" providerId="ADAL" clId="{BCC245B5-0179-450B-BEFC-5434AA500386}" dt="2024-09-21T23:05:20.790" v="20189"/>
        <pc:sldMkLst>
          <pc:docMk/>
          <pc:sldMk cId="2842647109" sldId="5663"/>
        </pc:sldMkLst>
        <pc:spChg chg="del">
          <ac:chgData name="Minty, Michiko" userId="2d409216-1370-40a0-9fc8-dc3649474a8b" providerId="ADAL" clId="{BCC245B5-0179-450B-BEFC-5434AA500386}" dt="2024-09-21T23:05:16.082" v="20188" actId="478"/>
          <ac:spMkLst>
            <pc:docMk/>
            <pc:sldMk cId="2842647109" sldId="5663"/>
            <ac:spMk id="5" creationId="{40D2F27B-01DC-963C-85C4-62A1869898B8}"/>
          </ac:spMkLst>
        </pc:spChg>
        <pc:spChg chg="add mod">
          <ac:chgData name="Minty, Michiko" userId="2d409216-1370-40a0-9fc8-dc3649474a8b" providerId="ADAL" clId="{BCC245B5-0179-450B-BEFC-5434AA500386}" dt="2024-09-21T23:04:27.457" v="20186" actId="1076"/>
          <ac:spMkLst>
            <pc:docMk/>
            <pc:sldMk cId="2842647109" sldId="5663"/>
            <ac:spMk id="6" creationId="{34C20765-208D-A4BC-FF42-227C96A81B95}"/>
          </ac:spMkLst>
        </pc:spChg>
        <pc:spChg chg="add mod">
          <ac:chgData name="Minty, Michiko" userId="2d409216-1370-40a0-9fc8-dc3649474a8b" providerId="ADAL" clId="{BCC245B5-0179-450B-BEFC-5434AA500386}" dt="2024-09-21T23:04:40.944" v="20187"/>
          <ac:spMkLst>
            <pc:docMk/>
            <pc:sldMk cId="2842647109" sldId="5663"/>
            <ac:spMk id="7" creationId="{CE9AA3EF-094C-6497-54DE-BC7E07306875}"/>
          </ac:spMkLst>
        </pc:spChg>
        <pc:spChg chg="add mod">
          <ac:chgData name="Minty, Michiko" userId="2d409216-1370-40a0-9fc8-dc3649474a8b" providerId="ADAL" clId="{BCC245B5-0179-450B-BEFC-5434AA500386}" dt="2024-09-21T23:05:20.790" v="20189"/>
          <ac:spMkLst>
            <pc:docMk/>
            <pc:sldMk cId="2842647109" sldId="5663"/>
            <ac:spMk id="8" creationId="{39058EE7-8A55-F468-8D6C-4C7F69E0FE63}"/>
          </ac:spMkLst>
        </pc:spChg>
      </pc:sldChg>
      <pc:sldChg chg="addSp delSp modSp add mod ord">
        <pc:chgData name="Minty, Michiko" userId="2d409216-1370-40a0-9fc8-dc3649474a8b" providerId="ADAL" clId="{BCC245B5-0179-450B-BEFC-5434AA500386}" dt="2024-09-21T22:35:15.123" v="18859" actId="1036"/>
        <pc:sldMkLst>
          <pc:docMk/>
          <pc:sldMk cId="1737411088" sldId="5671"/>
        </pc:sldMkLst>
        <pc:spChg chg="mod">
          <ac:chgData name="Minty, Michiko" userId="2d409216-1370-40a0-9fc8-dc3649474a8b" providerId="ADAL" clId="{BCC245B5-0179-450B-BEFC-5434AA500386}" dt="2024-09-20T22:54:38.548" v="10659" actId="20577"/>
          <ac:spMkLst>
            <pc:docMk/>
            <pc:sldMk cId="1737411088" sldId="5671"/>
            <ac:spMk id="4" creationId="{2F73CEB3-6824-28F2-0E90-FEBD81948887}"/>
          </ac:spMkLst>
        </pc:spChg>
        <pc:spChg chg="del">
          <ac:chgData name="Minty, Michiko" userId="2d409216-1370-40a0-9fc8-dc3649474a8b" providerId="ADAL" clId="{BCC245B5-0179-450B-BEFC-5434AA500386}" dt="2024-09-20T22:55:51.714" v="10663" actId="478"/>
          <ac:spMkLst>
            <pc:docMk/>
            <pc:sldMk cId="1737411088" sldId="5671"/>
            <ac:spMk id="5" creationId="{2BFCDAB5-76DA-7AD5-4ECD-DDD6FAB07600}"/>
          </ac:spMkLst>
        </pc:spChg>
        <pc:spChg chg="add mod">
          <ac:chgData name="Minty, Michiko" userId="2d409216-1370-40a0-9fc8-dc3649474a8b" providerId="ADAL" clId="{BCC245B5-0179-450B-BEFC-5434AA500386}" dt="2024-09-21T14:25:10.476" v="11285"/>
          <ac:spMkLst>
            <pc:docMk/>
            <pc:sldMk cId="1737411088" sldId="5671"/>
            <ac:spMk id="5" creationId="{FDAF52BE-E793-6C0B-A2C9-54CC29E9DEFE}"/>
          </ac:spMkLst>
        </pc:spChg>
        <pc:spChg chg="del mod">
          <ac:chgData name="Minty, Michiko" userId="2d409216-1370-40a0-9fc8-dc3649474a8b" providerId="ADAL" clId="{BCC245B5-0179-450B-BEFC-5434AA500386}" dt="2024-09-21T20:48:40.847" v="16277" actId="478"/>
          <ac:spMkLst>
            <pc:docMk/>
            <pc:sldMk cId="1737411088" sldId="5671"/>
            <ac:spMk id="6" creationId="{99EEB07D-CDF4-9FDA-5799-864572C4A640}"/>
          </ac:spMkLst>
        </pc:spChg>
        <pc:spChg chg="add mod">
          <ac:chgData name="Minty, Michiko" userId="2d409216-1370-40a0-9fc8-dc3649474a8b" providerId="ADAL" clId="{BCC245B5-0179-450B-BEFC-5434AA500386}" dt="2024-09-21T22:35:15.123" v="18859" actId="1036"/>
          <ac:spMkLst>
            <pc:docMk/>
            <pc:sldMk cId="1737411088" sldId="5671"/>
            <ac:spMk id="9" creationId="{F6C35219-390E-786C-676F-87135D35E836}"/>
          </ac:spMkLst>
        </pc:spChg>
        <pc:spChg chg="mod">
          <ac:chgData name="Minty, Michiko" userId="2d409216-1370-40a0-9fc8-dc3649474a8b" providerId="ADAL" clId="{BCC245B5-0179-450B-BEFC-5434AA500386}" dt="2024-09-21T22:35:15.123" v="18859" actId="1036"/>
          <ac:spMkLst>
            <pc:docMk/>
            <pc:sldMk cId="1737411088" sldId="5671"/>
            <ac:spMk id="11" creationId="{34A4E04D-75FB-37DB-2BDF-4CFACDA2F428}"/>
          </ac:spMkLst>
        </pc:spChg>
        <pc:spChg chg="mod">
          <ac:chgData name="Minty, Michiko" userId="2d409216-1370-40a0-9fc8-dc3649474a8b" providerId="ADAL" clId="{BCC245B5-0179-450B-BEFC-5434AA500386}" dt="2024-09-21T22:35:15.123" v="18859" actId="1036"/>
          <ac:spMkLst>
            <pc:docMk/>
            <pc:sldMk cId="1737411088" sldId="5671"/>
            <ac:spMk id="12" creationId="{A21C0C7B-94B8-A36C-A71A-7EC0636644E5}"/>
          </ac:spMkLst>
        </pc:spChg>
        <pc:spChg chg="add mod">
          <ac:chgData name="Minty, Michiko" userId="2d409216-1370-40a0-9fc8-dc3649474a8b" providerId="ADAL" clId="{BCC245B5-0179-450B-BEFC-5434AA500386}" dt="2024-09-21T22:35:15.123" v="18859" actId="1036"/>
          <ac:spMkLst>
            <pc:docMk/>
            <pc:sldMk cId="1737411088" sldId="5671"/>
            <ac:spMk id="14" creationId="{36C3FBD9-B399-9458-2DD6-6DC1D00890D7}"/>
          </ac:spMkLst>
        </pc:spChg>
        <pc:spChg chg="add del mod">
          <ac:chgData name="Minty, Michiko" userId="2d409216-1370-40a0-9fc8-dc3649474a8b" providerId="ADAL" clId="{BCC245B5-0179-450B-BEFC-5434AA500386}" dt="2024-09-21T20:47:54.231" v="16262" actId="478"/>
          <ac:spMkLst>
            <pc:docMk/>
            <pc:sldMk cId="1737411088" sldId="5671"/>
            <ac:spMk id="17" creationId="{0C33E1F5-F7B5-74C9-D481-FCFA44CE355A}"/>
          </ac:spMkLst>
        </pc:spChg>
        <pc:spChg chg="mod">
          <ac:chgData name="Minty, Michiko" userId="2d409216-1370-40a0-9fc8-dc3649474a8b" providerId="ADAL" clId="{BCC245B5-0179-450B-BEFC-5434AA500386}" dt="2024-09-21T22:35:15.123" v="18859" actId="1036"/>
          <ac:spMkLst>
            <pc:docMk/>
            <pc:sldMk cId="1737411088" sldId="5671"/>
            <ac:spMk id="27" creationId="{538B35DD-4167-301D-6A6B-5FEFCBA60A25}"/>
          </ac:spMkLst>
        </pc:spChg>
        <pc:picChg chg="mod">
          <ac:chgData name="Minty, Michiko" userId="2d409216-1370-40a0-9fc8-dc3649474a8b" providerId="ADAL" clId="{BCC245B5-0179-450B-BEFC-5434AA500386}" dt="2024-09-21T22:35:15.123" v="18859" actId="1036"/>
          <ac:picMkLst>
            <pc:docMk/>
            <pc:sldMk cId="1737411088" sldId="5671"/>
            <ac:picMk id="10" creationId="{53A2E748-4854-D086-5C63-2074535FBE9B}"/>
          </ac:picMkLst>
        </pc:pic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3" creationId="{30161261-5D40-E138-B306-0233C8407A6C}"/>
          </ac:cxnSpMkLst>
        </pc:cxnChg>
        <pc:cxnChg chg="del">
          <ac:chgData name="Minty, Michiko" userId="2d409216-1370-40a0-9fc8-dc3649474a8b" providerId="ADAL" clId="{BCC245B5-0179-450B-BEFC-5434AA500386}" dt="2024-09-20T21:38:11.618" v="9148" actId="478"/>
          <ac:cxnSpMkLst>
            <pc:docMk/>
            <pc:sldMk cId="1737411088" sldId="5671"/>
            <ac:cxnSpMk id="8" creationId="{064E2B39-8A57-349D-C364-6A13C9B60B8C}"/>
          </ac:cxnSpMkLst>
        </pc:cxnChg>
        <pc:cxnChg chg="del">
          <ac:chgData name="Minty, Michiko" userId="2d409216-1370-40a0-9fc8-dc3649474a8b" providerId="ADAL" clId="{BCC245B5-0179-450B-BEFC-5434AA500386}" dt="2024-09-20T21:38:08.661" v="9147" actId="478"/>
          <ac:cxnSpMkLst>
            <pc:docMk/>
            <pc:sldMk cId="1737411088" sldId="5671"/>
            <ac:cxnSpMk id="13" creationId="{5DE2B750-10CC-4338-3D1B-E4BB637E02A1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15" creationId="{4FF4793B-3FC7-3BFB-4BE0-CAF826B55C49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16" creationId="{47EFB75C-E1CA-C27F-25C3-072614515C12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18" creationId="{C9101AE1-4A5C-D9B1-9119-0FCA9FC9D67B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20" creationId="{B51743BA-E233-606E-C245-01F68B0C9271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23" creationId="{17A5CE80-B394-A76E-CA84-AE27E93AB044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24" creationId="{0034E751-6D62-7BAB-60B5-964C32B46E80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25" creationId="{604490B0-EB81-E404-D560-4D7F4751920F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26" creationId="{61EC0CBE-95C0-2220-CB39-9AF0C0F76322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28" creationId="{3132800A-50AD-FF56-1C6B-2B42F01E41AE}"/>
          </ac:cxnSpMkLst>
        </pc:cxnChg>
        <pc:cxnChg chg="mod">
          <ac:chgData name="Minty, Michiko" userId="2d409216-1370-40a0-9fc8-dc3649474a8b" providerId="ADAL" clId="{BCC245B5-0179-450B-BEFC-5434AA500386}" dt="2024-09-21T22:35:15.123" v="18859" actId="1036"/>
          <ac:cxnSpMkLst>
            <pc:docMk/>
            <pc:sldMk cId="1737411088" sldId="5671"/>
            <ac:cxnSpMk id="29" creationId="{2DAFCDF5-E173-0F78-9F9F-63150C0C7183}"/>
          </ac:cxnSpMkLst>
        </pc:cxnChg>
      </pc:sldChg>
      <pc:sldChg chg="addSp delSp modSp add mod modAnim">
        <pc:chgData name="Minty, Michiko" userId="2d409216-1370-40a0-9fc8-dc3649474a8b" providerId="ADAL" clId="{BCC245B5-0179-450B-BEFC-5434AA500386}" dt="2024-09-21T23:12:51.213" v="20241" actId="20577"/>
        <pc:sldMkLst>
          <pc:docMk/>
          <pc:sldMk cId="1159539188" sldId="5672"/>
        </pc:sldMkLst>
        <pc:spChg chg="mod">
          <ac:chgData name="Minty, Michiko" userId="2d409216-1370-40a0-9fc8-dc3649474a8b" providerId="ADAL" clId="{BCC245B5-0179-450B-BEFC-5434AA500386}" dt="2024-09-15T13:57:02.040" v="2663" actId="1076"/>
          <ac:spMkLst>
            <pc:docMk/>
            <pc:sldMk cId="1159539188" sldId="5672"/>
            <ac:spMk id="3" creationId="{1E50AB38-CD33-20C8-35D3-F1EDF89AEB44}"/>
          </ac:spMkLst>
        </pc:spChg>
        <pc:spChg chg="mod">
          <ac:chgData name="Minty, Michiko" userId="2d409216-1370-40a0-9fc8-dc3649474a8b" providerId="ADAL" clId="{BCC245B5-0179-450B-BEFC-5434AA500386}" dt="2024-09-21T14:30:07.169" v="11386" actId="20577"/>
          <ac:spMkLst>
            <pc:docMk/>
            <pc:sldMk cId="1159539188" sldId="5672"/>
            <ac:spMk id="4" creationId="{02700C20-CBEB-04F5-69EE-70A3C385D25D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6" creationId="{B188074C-ED5E-C961-C905-F5E002154C76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7" creationId="{6266646C-C650-9598-38B4-E56EC2F689D8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8" creationId="{DD33A100-463B-0883-A1A3-A6343A80B6E9}"/>
          </ac:spMkLst>
        </pc:spChg>
        <pc:spChg chg="add mod">
          <ac:chgData name="Minty, Michiko" userId="2d409216-1370-40a0-9fc8-dc3649474a8b" providerId="ADAL" clId="{BCC245B5-0179-450B-BEFC-5434AA500386}" dt="2024-09-15T13:56:25.955" v="2658" actId="1036"/>
          <ac:spMkLst>
            <pc:docMk/>
            <pc:sldMk cId="1159539188" sldId="5672"/>
            <ac:spMk id="11" creationId="{7AD6F023-EE11-65FF-31AC-98F2EAAD01B6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12" creationId="{C00BC781-9518-9AC0-095A-2112557BB645}"/>
          </ac:spMkLst>
        </pc:spChg>
        <pc:spChg chg="mod">
          <ac:chgData name="Minty, Michiko" userId="2d409216-1370-40a0-9fc8-dc3649474a8b" providerId="ADAL" clId="{BCC245B5-0179-450B-BEFC-5434AA500386}" dt="2024-09-21T23:12:51.213" v="20241" actId="20577"/>
          <ac:spMkLst>
            <pc:docMk/>
            <pc:sldMk cId="1159539188" sldId="5672"/>
            <ac:spMk id="13" creationId="{358F69B5-B789-A8EB-0376-D6DBE2A33E41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19" creationId="{75C39BB9-F5BF-DDD3-1754-F1A15BC5BB33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20" creationId="{BACDE7A3-A598-6953-5F2A-F15E14FD10B5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22" creationId="{429D914E-7509-EEA5-6E5F-82537B576C9D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23" creationId="{7637E209-EBE1-935F-BCF1-4D0D178C9D49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24" creationId="{FB2090D1-9E88-AC32-EB56-A0035F91FC35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25" creationId="{EDE44E52-B2C8-A73E-B0C0-ACD25B7DD4DB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26" creationId="{93DEFF6A-0200-CDEB-CC34-C1B05C1B7942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27" creationId="{BFC28DA8-B6F1-CE41-C338-77DC6768179D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28" creationId="{6D1E3092-AE98-F236-B1CB-3D52570288E2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29" creationId="{EFE88099-DA56-91E4-7A18-9F4FDDFBB0DE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30" creationId="{41424C2C-71F4-C6CC-EB17-CB0E1AF1658E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31" creationId="{FB4C95EC-DFC4-69DE-63A3-8354DB300AC2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32" creationId="{7F8A3B86-88D0-8F6F-D2BE-C0CCC02C582F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33" creationId="{7ED153EC-2D70-880F-4BF6-90A9A159007E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34" creationId="{45861840-C70B-FE8B-2195-8FE142A1A8B1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35" creationId="{05F74335-9FBB-13A9-E11B-D1E2392D5BB2}"/>
          </ac:spMkLst>
        </pc:spChg>
        <pc:spChg chg="mod">
          <ac:chgData name="Minty, Michiko" userId="2d409216-1370-40a0-9fc8-dc3649474a8b" providerId="ADAL" clId="{BCC245B5-0179-450B-BEFC-5434AA500386}" dt="2024-09-15T13:55:49.761" v="2618"/>
          <ac:spMkLst>
            <pc:docMk/>
            <pc:sldMk cId="1159539188" sldId="5672"/>
            <ac:spMk id="36" creationId="{9911EB38-F6E0-D860-E855-8258CB16FC82}"/>
          </ac:spMkLst>
        </pc:spChg>
        <pc:spChg chg="mod topLvl">
          <ac:chgData name="Minty, Michiko" userId="2d409216-1370-40a0-9fc8-dc3649474a8b" providerId="ADAL" clId="{BCC245B5-0179-450B-BEFC-5434AA500386}" dt="2024-09-15T13:56:42.557" v="2660" actId="164"/>
          <ac:spMkLst>
            <pc:docMk/>
            <pc:sldMk cId="1159539188" sldId="5672"/>
            <ac:spMk id="39" creationId="{7DF35A17-D5A9-0449-25B5-6F6A6BFD5981}"/>
          </ac:spMkLst>
        </pc:spChg>
        <pc:grpChg chg="add del mod">
          <ac:chgData name="Minty, Michiko" userId="2d409216-1370-40a0-9fc8-dc3649474a8b" providerId="ADAL" clId="{BCC245B5-0179-450B-BEFC-5434AA500386}" dt="2024-09-15T13:55:17.906" v="2615" actId="165"/>
          <ac:grpSpMkLst>
            <pc:docMk/>
            <pc:sldMk cId="1159539188" sldId="5672"/>
            <ac:grpSpMk id="9" creationId="{7B628F78-54D2-7D1F-74B0-9AC983F6BB10}"/>
          </ac:grpSpMkLst>
        </pc:grpChg>
        <pc:grpChg chg="add del mod">
          <ac:chgData name="Minty, Michiko" userId="2d409216-1370-40a0-9fc8-dc3649474a8b" providerId="ADAL" clId="{BCC245B5-0179-450B-BEFC-5434AA500386}" dt="2024-09-15T13:56:37.975" v="2659" actId="165"/>
          <ac:grpSpMkLst>
            <pc:docMk/>
            <pc:sldMk cId="1159539188" sldId="5672"/>
            <ac:grpSpMk id="15" creationId="{B453D3EC-79C5-57BE-9238-43C8AB00CC8E}"/>
          </ac:grpSpMkLst>
        </pc:grpChg>
        <pc:grpChg chg="add mod">
          <ac:chgData name="Minty, Michiko" userId="2d409216-1370-40a0-9fc8-dc3649474a8b" providerId="ADAL" clId="{BCC245B5-0179-450B-BEFC-5434AA500386}" dt="2024-09-15T13:57:22.106" v="2665" actId="1076"/>
          <ac:grpSpMkLst>
            <pc:docMk/>
            <pc:sldMk cId="1159539188" sldId="5672"/>
            <ac:grpSpMk id="16" creationId="{B5355311-842A-C5B0-312E-73F30CDAA3F9}"/>
          </ac:grpSpMkLst>
        </pc:grpChg>
        <pc:grpChg chg="add mod">
          <ac:chgData name="Minty, Michiko" userId="2d409216-1370-40a0-9fc8-dc3649474a8b" providerId="ADAL" clId="{BCC245B5-0179-450B-BEFC-5434AA500386}" dt="2024-09-15T13:56:42.557" v="2660" actId="164"/>
          <ac:grpSpMkLst>
            <pc:docMk/>
            <pc:sldMk cId="1159539188" sldId="5672"/>
            <ac:grpSpMk id="38" creationId="{818E0B46-C8A3-9570-D38E-550F9D8795E5}"/>
          </ac:grpSpMkLst>
        </pc:grpChg>
        <pc:picChg chg="mod topLvl">
          <ac:chgData name="Minty, Michiko" userId="2d409216-1370-40a0-9fc8-dc3649474a8b" providerId="ADAL" clId="{BCC245B5-0179-450B-BEFC-5434AA500386}" dt="2024-09-15T13:56:42.557" v="2660" actId="164"/>
          <ac:picMkLst>
            <pc:docMk/>
            <pc:sldMk cId="1159539188" sldId="5672"/>
            <ac:picMk id="14" creationId="{C9A7AC0D-CEDC-0943-123E-786458AE2EEA}"/>
          </ac:picMkLst>
        </pc:picChg>
        <pc:picChg chg="mod">
          <ac:chgData name="Minty, Michiko" userId="2d409216-1370-40a0-9fc8-dc3649474a8b" providerId="ADAL" clId="{BCC245B5-0179-450B-BEFC-5434AA500386}" dt="2024-09-15T13:55:49.761" v="2618"/>
          <ac:picMkLst>
            <pc:docMk/>
            <pc:sldMk cId="1159539188" sldId="5672"/>
            <ac:picMk id="17" creationId="{86E65246-4901-025A-36D7-FBF72447F132}"/>
          </ac:picMkLst>
        </pc:picChg>
        <pc:picChg chg="mod topLvl">
          <ac:chgData name="Minty, Michiko" userId="2d409216-1370-40a0-9fc8-dc3649474a8b" providerId="ADAL" clId="{BCC245B5-0179-450B-BEFC-5434AA500386}" dt="2024-09-15T13:56:42.557" v="2660" actId="164"/>
          <ac:picMkLst>
            <pc:docMk/>
            <pc:sldMk cId="1159539188" sldId="5672"/>
            <ac:picMk id="18" creationId="{BB5249AF-8275-5BB6-194B-3F667DBDC9C6}"/>
          </ac:picMkLst>
        </pc:picChg>
        <pc:picChg chg="mod">
          <ac:chgData name="Minty, Michiko" userId="2d409216-1370-40a0-9fc8-dc3649474a8b" providerId="ADAL" clId="{BCC245B5-0179-450B-BEFC-5434AA500386}" dt="2024-09-15T13:55:49.761" v="2618"/>
          <ac:picMkLst>
            <pc:docMk/>
            <pc:sldMk cId="1159539188" sldId="5672"/>
            <ac:picMk id="37" creationId="{1AA1FF98-0B94-AA6C-A18F-F26E8537424A}"/>
          </ac:picMkLst>
        </pc:picChg>
        <pc:cxnChg chg="mod topLvl">
          <ac:chgData name="Minty, Michiko" userId="2d409216-1370-40a0-9fc8-dc3649474a8b" providerId="ADAL" clId="{BCC245B5-0179-450B-BEFC-5434AA500386}" dt="2024-09-15T13:56:42.557" v="2660" actId="164"/>
          <ac:cxnSpMkLst>
            <pc:docMk/>
            <pc:sldMk cId="1159539188" sldId="5672"/>
            <ac:cxnSpMk id="10" creationId="{3D1647F3-F9D6-9918-55B5-CE5BDADB934B}"/>
          </ac:cxnSpMkLst>
        </pc:cxnChg>
        <pc:cxnChg chg="mod">
          <ac:chgData name="Minty, Michiko" userId="2d409216-1370-40a0-9fc8-dc3649474a8b" providerId="ADAL" clId="{BCC245B5-0179-450B-BEFC-5434AA500386}" dt="2024-09-15T13:55:49.761" v="2618"/>
          <ac:cxnSpMkLst>
            <pc:docMk/>
            <pc:sldMk cId="1159539188" sldId="5672"/>
            <ac:cxnSpMk id="21" creationId="{03D69D6F-ACE9-EDC7-52A0-75B52EBBE85F}"/>
          </ac:cxnSpMkLst>
        </pc:cxnChg>
      </pc:sldChg>
      <pc:sldChg chg="addSp delSp modSp new del mod">
        <pc:chgData name="Minty, Michiko" userId="2d409216-1370-40a0-9fc8-dc3649474a8b" providerId="ADAL" clId="{BCC245B5-0179-450B-BEFC-5434AA500386}" dt="2024-09-14T23:04:33.707" v="2529" actId="47"/>
        <pc:sldMkLst>
          <pc:docMk/>
          <pc:sldMk cId="2057236091" sldId="5673"/>
        </pc:sldMkLst>
        <pc:spChg chg="add mod">
          <ac:chgData name="Minty, Michiko" userId="2d409216-1370-40a0-9fc8-dc3649474a8b" providerId="ADAL" clId="{BCC245B5-0179-450B-BEFC-5434AA500386}" dt="2024-09-14T22:55:24.256" v="2369" actId="20577"/>
          <ac:spMkLst>
            <pc:docMk/>
            <pc:sldMk cId="2057236091" sldId="5673"/>
            <ac:spMk id="3" creationId="{28F3D84C-DC92-5105-EB1F-4B87A043202C}"/>
          </ac:spMkLst>
        </pc:spChg>
        <pc:spChg chg="add mod">
          <ac:chgData name="Minty, Michiko" userId="2d409216-1370-40a0-9fc8-dc3649474a8b" providerId="ADAL" clId="{BCC245B5-0179-450B-BEFC-5434AA500386}" dt="2024-09-14T22:47:12.200" v="2289" actId="20577"/>
          <ac:spMkLst>
            <pc:docMk/>
            <pc:sldMk cId="2057236091" sldId="5673"/>
            <ac:spMk id="4" creationId="{6E6AC773-182F-E093-38CA-9FA6BBCE9476}"/>
          </ac:spMkLst>
        </pc:spChg>
        <pc:spChg chg="add del mod">
          <ac:chgData name="Minty, Michiko" userId="2d409216-1370-40a0-9fc8-dc3649474a8b" providerId="ADAL" clId="{BCC245B5-0179-450B-BEFC-5434AA500386}" dt="2024-09-14T22:55:20.716" v="2368" actId="478"/>
          <ac:spMkLst>
            <pc:docMk/>
            <pc:sldMk cId="2057236091" sldId="5673"/>
            <ac:spMk id="5" creationId="{20CBE5B4-6627-B2ED-4013-91CC24A6673F}"/>
          </ac:spMkLst>
        </pc:spChg>
      </pc:sldChg>
      <pc:sldChg chg="addSp modSp new mod">
        <pc:chgData name="Minty, Michiko" userId="2d409216-1370-40a0-9fc8-dc3649474a8b" providerId="ADAL" clId="{BCC245B5-0179-450B-BEFC-5434AA500386}" dt="2024-09-14T23:04:17.492" v="2528"/>
        <pc:sldMkLst>
          <pc:docMk/>
          <pc:sldMk cId="1590616553" sldId="5674"/>
        </pc:sldMkLst>
        <pc:spChg chg="add mod">
          <ac:chgData name="Minty, Michiko" userId="2d409216-1370-40a0-9fc8-dc3649474a8b" providerId="ADAL" clId="{BCC245B5-0179-450B-BEFC-5434AA500386}" dt="2024-09-14T23:04:08.137" v="2527" actId="1076"/>
          <ac:spMkLst>
            <pc:docMk/>
            <pc:sldMk cId="1590616553" sldId="5674"/>
            <ac:spMk id="4" creationId="{FC38756D-1963-7ADA-66BC-E06A5D4B5021}"/>
          </ac:spMkLst>
        </pc:spChg>
        <pc:spChg chg="add mod">
          <ac:chgData name="Minty, Michiko" userId="2d409216-1370-40a0-9fc8-dc3649474a8b" providerId="ADAL" clId="{BCC245B5-0179-450B-BEFC-5434AA500386}" dt="2024-09-14T23:04:08.137" v="2527" actId="1076"/>
          <ac:spMkLst>
            <pc:docMk/>
            <pc:sldMk cId="1590616553" sldId="5674"/>
            <ac:spMk id="5" creationId="{42490822-98C6-1CEE-77FC-7FF7799BBD7E}"/>
          </ac:spMkLst>
        </pc:spChg>
        <pc:spChg chg="add mod">
          <ac:chgData name="Minty, Michiko" userId="2d409216-1370-40a0-9fc8-dc3649474a8b" providerId="ADAL" clId="{BCC245B5-0179-450B-BEFC-5434AA500386}" dt="2024-09-14T23:04:08.137" v="2527" actId="1076"/>
          <ac:spMkLst>
            <pc:docMk/>
            <pc:sldMk cId="1590616553" sldId="5674"/>
            <ac:spMk id="6" creationId="{31386526-96D3-9588-704E-9444CFA4DDD3}"/>
          </ac:spMkLst>
        </pc:spChg>
        <pc:spChg chg="add mod">
          <ac:chgData name="Minty, Michiko" userId="2d409216-1370-40a0-9fc8-dc3649474a8b" providerId="ADAL" clId="{BCC245B5-0179-450B-BEFC-5434AA500386}" dt="2024-09-14T23:04:08.137" v="2527" actId="1076"/>
          <ac:spMkLst>
            <pc:docMk/>
            <pc:sldMk cId="1590616553" sldId="5674"/>
            <ac:spMk id="7" creationId="{D3F2EE82-D2FA-68E6-174F-B9F9DE578EBA}"/>
          </ac:spMkLst>
        </pc:spChg>
        <pc:spChg chg="add mod">
          <ac:chgData name="Minty, Michiko" userId="2d409216-1370-40a0-9fc8-dc3649474a8b" providerId="ADAL" clId="{BCC245B5-0179-450B-BEFC-5434AA500386}" dt="2024-09-14T23:04:17.492" v="2528"/>
          <ac:spMkLst>
            <pc:docMk/>
            <pc:sldMk cId="1590616553" sldId="5674"/>
            <ac:spMk id="8" creationId="{4AECD86A-36A1-1F8C-5FAD-0532F14E8948}"/>
          </ac:spMkLst>
        </pc:spChg>
        <pc:spChg chg="add mod">
          <ac:chgData name="Minty, Michiko" userId="2d409216-1370-40a0-9fc8-dc3649474a8b" providerId="ADAL" clId="{BCC245B5-0179-450B-BEFC-5434AA500386}" dt="2024-09-14T23:04:17.492" v="2528"/>
          <ac:spMkLst>
            <pc:docMk/>
            <pc:sldMk cId="1590616553" sldId="5674"/>
            <ac:spMk id="9" creationId="{F457B3CF-00E4-EB5A-37B9-3DC3624F42D3}"/>
          </ac:spMkLst>
        </pc:spChg>
        <pc:picChg chg="add mod">
          <ac:chgData name="Minty, Michiko" userId="2d409216-1370-40a0-9fc8-dc3649474a8b" providerId="ADAL" clId="{BCC245B5-0179-450B-BEFC-5434AA500386}" dt="2024-09-14T23:04:08.137" v="2527" actId="1076"/>
          <ac:picMkLst>
            <pc:docMk/>
            <pc:sldMk cId="1590616553" sldId="5674"/>
            <ac:picMk id="3" creationId="{8337977A-2B7E-F893-67F1-72D3DEC2DA4C}"/>
          </ac:picMkLst>
        </pc:picChg>
      </pc:sldChg>
      <pc:sldChg chg="addSp new mod">
        <pc:chgData name="Minty, Michiko" userId="2d409216-1370-40a0-9fc8-dc3649474a8b" providerId="ADAL" clId="{BCC245B5-0179-450B-BEFC-5434AA500386}" dt="2024-09-14T23:06:40.362" v="2531" actId="22"/>
        <pc:sldMkLst>
          <pc:docMk/>
          <pc:sldMk cId="2468269397" sldId="5675"/>
        </pc:sldMkLst>
        <pc:picChg chg="add">
          <ac:chgData name="Minty, Michiko" userId="2d409216-1370-40a0-9fc8-dc3649474a8b" providerId="ADAL" clId="{BCC245B5-0179-450B-BEFC-5434AA500386}" dt="2024-09-14T23:06:40.362" v="2531" actId="22"/>
          <ac:picMkLst>
            <pc:docMk/>
            <pc:sldMk cId="2468269397" sldId="5675"/>
            <ac:picMk id="4" creationId="{CE54FE1F-E669-CC63-4283-E124AE296ED3}"/>
          </ac:picMkLst>
        </pc:picChg>
      </pc:sldChg>
      <pc:sldChg chg="addSp modSp new mod ord">
        <pc:chgData name="Minty, Michiko" userId="2d409216-1370-40a0-9fc8-dc3649474a8b" providerId="ADAL" clId="{BCC245B5-0179-450B-BEFC-5434AA500386}" dt="2024-09-15T14:10:45.190" v="2682" actId="1076"/>
        <pc:sldMkLst>
          <pc:docMk/>
          <pc:sldMk cId="3310348483" sldId="5676"/>
        </pc:sldMkLst>
        <pc:picChg chg="add mod">
          <ac:chgData name="Minty, Michiko" userId="2d409216-1370-40a0-9fc8-dc3649474a8b" providerId="ADAL" clId="{BCC245B5-0179-450B-BEFC-5434AA500386}" dt="2024-09-15T14:10:41.170" v="2680" actId="1076"/>
          <ac:picMkLst>
            <pc:docMk/>
            <pc:sldMk cId="3310348483" sldId="5676"/>
            <ac:picMk id="4" creationId="{23E8A54C-4B8A-7820-6B85-099407D36B5C}"/>
          </ac:picMkLst>
        </pc:picChg>
        <pc:picChg chg="add mod">
          <ac:chgData name="Minty, Michiko" userId="2d409216-1370-40a0-9fc8-dc3649474a8b" providerId="ADAL" clId="{BCC245B5-0179-450B-BEFC-5434AA500386}" dt="2024-09-15T14:10:42.811" v="2681" actId="1076"/>
          <ac:picMkLst>
            <pc:docMk/>
            <pc:sldMk cId="3310348483" sldId="5676"/>
            <ac:picMk id="5" creationId="{032E7F04-4FCF-5163-B8D4-AE192393093C}"/>
          </ac:picMkLst>
        </pc:picChg>
        <pc:picChg chg="add mod">
          <ac:chgData name="Minty, Michiko" userId="2d409216-1370-40a0-9fc8-dc3649474a8b" providerId="ADAL" clId="{BCC245B5-0179-450B-BEFC-5434AA500386}" dt="2024-09-15T14:10:45.190" v="2682" actId="1076"/>
          <ac:picMkLst>
            <pc:docMk/>
            <pc:sldMk cId="3310348483" sldId="5676"/>
            <ac:picMk id="7" creationId="{E1D2BAB8-CC08-17BC-7970-9D5EC0BED9EE}"/>
          </ac:picMkLst>
        </pc:picChg>
      </pc:sldChg>
      <pc:sldChg chg="addSp new mod ord">
        <pc:chgData name="Minty, Michiko" userId="2d409216-1370-40a0-9fc8-dc3649474a8b" providerId="ADAL" clId="{BCC245B5-0179-450B-BEFC-5434AA500386}" dt="2024-09-14T23:08:03.745" v="2537"/>
        <pc:sldMkLst>
          <pc:docMk/>
          <pc:sldMk cId="78347368" sldId="5677"/>
        </pc:sldMkLst>
        <pc:picChg chg="add">
          <ac:chgData name="Minty, Michiko" userId="2d409216-1370-40a0-9fc8-dc3649474a8b" providerId="ADAL" clId="{BCC245B5-0179-450B-BEFC-5434AA500386}" dt="2024-09-14T23:07:20.751" v="2535" actId="22"/>
          <ac:picMkLst>
            <pc:docMk/>
            <pc:sldMk cId="78347368" sldId="5677"/>
            <ac:picMk id="4" creationId="{6E876E19-4411-5E15-D0D6-E017C0C7666C}"/>
          </ac:picMkLst>
        </pc:picChg>
      </pc:sldChg>
      <pc:sldChg chg="addSp delSp modSp new mod ord">
        <pc:chgData name="Minty, Michiko" userId="2d409216-1370-40a0-9fc8-dc3649474a8b" providerId="ADAL" clId="{BCC245B5-0179-450B-BEFC-5434AA500386}" dt="2024-09-18T23:51:10.260" v="6083"/>
        <pc:sldMkLst>
          <pc:docMk/>
          <pc:sldMk cId="629689348" sldId="5678"/>
        </pc:sldMkLst>
        <pc:spChg chg="add del mod">
          <ac:chgData name="Minty, Michiko" userId="2d409216-1370-40a0-9fc8-dc3649474a8b" providerId="ADAL" clId="{BCC245B5-0179-450B-BEFC-5434AA500386}" dt="2024-09-18T22:09:23.624" v="4342" actId="21"/>
          <ac:spMkLst>
            <pc:docMk/>
            <pc:sldMk cId="629689348" sldId="5678"/>
            <ac:spMk id="3" creationId="{B70CE6DC-2ACD-ADC8-A171-DCF14F839F35}"/>
          </ac:spMkLst>
        </pc:spChg>
        <pc:spChg chg="add mod">
          <ac:chgData name="Minty, Michiko" userId="2d409216-1370-40a0-9fc8-dc3649474a8b" providerId="ADAL" clId="{BCC245B5-0179-450B-BEFC-5434AA500386}" dt="2024-09-18T22:09:53.542" v="4348" actId="1076"/>
          <ac:spMkLst>
            <pc:docMk/>
            <pc:sldMk cId="629689348" sldId="5678"/>
            <ac:spMk id="5" creationId="{B70CE6DC-2ACD-ADC8-A171-DCF14F839F35}"/>
          </ac:spMkLst>
        </pc:spChg>
        <pc:picChg chg="add mod">
          <ac:chgData name="Minty, Michiko" userId="2d409216-1370-40a0-9fc8-dc3649474a8b" providerId="ADAL" clId="{BCC245B5-0179-450B-BEFC-5434AA500386}" dt="2024-09-15T13:49:42.155" v="2599" actId="1036"/>
          <ac:picMkLst>
            <pc:docMk/>
            <pc:sldMk cId="629689348" sldId="5678"/>
            <ac:picMk id="4" creationId="{3D99FD9D-7C3A-5DEC-6D92-C2A6DC184116}"/>
          </ac:picMkLst>
        </pc:picChg>
        <pc:cxnChg chg="add mod">
          <ac:chgData name="Minty, Michiko" userId="2d409216-1370-40a0-9fc8-dc3649474a8b" providerId="ADAL" clId="{BCC245B5-0179-450B-BEFC-5434AA500386}" dt="2024-09-15T13:46:40.452" v="2544" actId="1582"/>
          <ac:cxnSpMkLst>
            <pc:docMk/>
            <pc:sldMk cId="629689348" sldId="5678"/>
            <ac:cxnSpMk id="6" creationId="{4EFA5763-87F4-9829-3954-F0E3A7D8389D}"/>
          </ac:cxnSpMkLst>
        </pc:cxnChg>
        <pc:cxnChg chg="add mod">
          <ac:chgData name="Minty, Michiko" userId="2d409216-1370-40a0-9fc8-dc3649474a8b" providerId="ADAL" clId="{BCC245B5-0179-450B-BEFC-5434AA500386}" dt="2024-09-15T13:47:32.349" v="2551" actId="1076"/>
          <ac:cxnSpMkLst>
            <pc:docMk/>
            <pc:sldMk cId="629689348" sldId="5678"/>
            <ac:cxnSpMk id="7" creationId="{8EAC969E-E1F6-D9BC-5CFE-0FB12B227E91}"/>
          </ac:cxnSpMkLst>
        </pc:cxnChg>
        <pc:cxnChg chg="add del mod">
          <ac:chgData name="Minty, Michiko" userId="2d409216-1370-40a0-9fc8-dc3649474a8b" providerId="ADAL" clId="{BCC245B5-0179-450B-BEFC-5434AA500386}" dt="2024-09-15T13:49:52.979" v="2600" actId="478"/>
          <ac:cxnSpMkLst>
            <pc:docMk/>
            <pc:sldMk cId="629689348" sldId="5678"/>
            <ac:cxnSpMk id="11" creationId="{84FAB5ED-198A-20E1-D58C-37AA24C120D4}"/>
          </ac:cxnSpMkLst>
        </pc:cxnChg>
        <pc:cxnChg chg="add del mod">
          <ac:chgData name="Minty, Michiko" userId="2d409216-1370-40a0-9fc8-dc3649474a8b" providerId="ADAL" clId="{BCC245B5-0179-450B-BEFC-5434AA500386}" dt="2024-09-15T13:49:54.282" v="2601" actId="478"/>
          <ac:cxnSpMkLst>
            <pc:docMk/>
            <pc:sldMk cId="629689348" sldId="5678"/>
            <ac:cxnSpMk id="13" creationId="{00F84323-3346-D054-C5E1-25297281A3E3}"/>
          </ac:cxnSpMkLst>
        </pc:cxnChg>
        <pc:cxnChg chg="add del mod">
          <ac:chgData name="Minty, Michiko" userId="2d409216-1370-40a0-9fc8-dc3649474a8b" providerId="ADAL" clId="{BCC245B5-0179-450B-BEFC-5434AA500386}" dt="2024-09-15T13:49:55.283" v="2602" actId="478"/>
          <ac:cxnSpMkLst>
            <pc:docMk/>
            <pc:sldMk cId="629689348" sldId="5678"/>
            <ac:cxnSpMk id="15" creationId="{BC4534B0-D81E-AC66-5DC3-2A73B4749D0E}"/>
          </ac:cxnSpMkLst>
        </pc:cxnChg>
        <pc:cxnChg chg="add mod">
          <ac:chgData name="Minty, Michiko" userId="2d409216-1370-40a0-9fc8-dc3649474a8b" providerId="ADAL" clId="{BCC245B5-0179-450B-BEFC-5434AA500386}" dt="2024-09-15T13:49:19.110" v="2571" actId="14100"/>
          <ac:cxnSpMkLst>
            <pc:docMk/>
            <pc:sldMk cId="629689348" sldId="5678"/>
            <ac:cxnSpMk id="17" creationId="{5B2E8653-E3B0-2A82-576D-FC92FE52308E}"/>
          </ac:cxnSpMkLst>
        </pc:cxnChg>
        <pc:cxnChg chg="add mod">
          <ac:chgData name="Minty, Michiko" userId="2d409216-1370-40a0-9fc8-dc3649474a8b" providerId="ADAL" clId="{BCC245B5-0179-450B-BEFC-5434AA500386}" dt="2024-09-15T13:49:33.926" v="2590" actId="1037"/>
          <ac:cxnSpMkLst>
            <pc:docMk/>
            <pc:sldMk cId="629689348" sldId="5678"/>
            <ac:cxnSpMk id="19" creationId="{65995E1C-1459-E58E-0978-5A49F08BC5DF}"/>
          </ac:cxnSpMkLst>
        </pc:cxnChg>
      </pc:sldChg>
      <pc:sldChg chg="addSp new mod ord">
        <pc:chgData name="Minty, Michiko" userId="2d409216-1370-40a0-9fc8-dc3649474a8b" providerId="ADAL" clId="{BCC245B5-0179-450B-BEFC-5434AA500386}" dt="2024-09-15T22:48:26.036" v="2686"/>
        <pc:sldMkLst>
          <pc:docMk/>
          <pc:sldMk cId="3349969333" sldId="5679"/>
        </pc:sldMkLst>
        <pc:picChg chg="add">
          <ac:chgData name="Minty, Michiko" userId="2d409216-1370-40a0-9fc8-dc3649474a8b" providerId="ADAL" clId="{BCC245B5-0179-450B-BEFC-5434AA500386}" dt="2024-09-15T22:48:21.416" v="2684" actId="22"/>
          <ac:picMkLst>
            <pc:docMk/>
            <pc:sldMk cId="3349969333" sldId="5679"/>
            <ac:picMk id="4" creationId="{0D8E663B-8F52-5607-3153-7E4FEC1167B7}"/>
          </ac:picMkLst>
        </pc:picChg>
      </pc:sldChg>
      <pc:sldChg chg="new">
        <pc:chgData name="Minty, Michiko" userId="2d409216-1370-40a0-9fc8-dc3649474a8b" providerId="ADAL" clId="{BCC245B5-0179-450B-BEFC-5434AA500386}" dt="2024-09-18T00:32:35.461" v="2706" actId="680"/>
        <pc:sldMkLst>
          <pc:docMk/>
          <pc:sldMk cId="4190862893" sldId="5680"/>
        </pc:sldMkLst>
      </pc:sldChg>
      <pc:sldChg chg="addSp delSp modSp new del mod">
        <pc:chgData name="Minty, Michiko" userId="2d409216-1370-40a0-9fc8-dc3649474a8b" providerId="ADAL" clId="{BCC245B5-0179-450B-BEFC-5434AA500386}" dt="2024-09-18T01:41:33.268" v="3988" actId="47"/>
        <pc:sldMkLst>
          <pc:docMk/>
          <pc:sldMk cId="3785482577" sldId="5681"/>
        </pc:sldMkLst>
        <pc:spChg chg="add mod">
          <ac:chgData name="Minty, Michiko" userId="2d409216-1370-40a0-9fc8-dc3649474a8b" providerId="ADAL" clId="{BCC245B5-0179-450B-BEFC-5434AA500386}" dt="2024-09-18T01:39:26.503" v="3901" actId="20577"/>
          <ac:spMkLst>
            <pc:docMk/>
            <pc:sldMk cId="3785482577" sldId="5681"/>
            <ac:spMk id="3" creationId="{5878A290-4C8A-2CE1-FC78-6236A5436483}"/>
          </ac:spMkLst>
        </pc:spChg>
        <pc:spChg chg="add del mod">
          <ac:chgData name="Minty, Michiko" userId="2d409216-1370-40a0-9fc8-dc3649474a8b" providerId="ADAL" clId="{BCC245B5-0179-450B-BEFC-5434AA500386}" dt="2024-09-18T01:15:36.625" v="3180" actId="478"/>
          <ac:spMkLst>
            <pc:docMk/>
            <pc:sldMk cId="3785482577" sldId="5681"/>
            <ac:spMk id="4" creationId="{D3CC46D9-A3B9-2470-EB6E-58816B7B6655}"/>
          </ac:spMkLst>
        </pc:spChg>
        <pc:picChg chg="add del mod">
          <ac:chgData name="Minty, Michiko" userId="2d409216-1370-40a0-9fc8-dc3649474a8b" providerId="ADAL" clId="{BCC245B5-0179-450B-BEFC-5434AA500386}" dt="2024-09-18T01:20:32.778" v="3185" actId="478"/>
          <ac:picMkLst>
            <pc:docMk/>
            <pc:sldMk cId="3785482577" sldId="5681"/>
            <ac:picMk id="6" creationId="{8149BC18-6BA7-968A-11D6-B74D8C974A2B}"/>
          </ac:picMkLst>
        </pc:picChg>
        <pc:picChg chg="add mod">
          <ac:chgData name="Minty, Michiko" userId="2d409216-1370-40a0-9fc8-dc3649474a8b" providerId="ADAL" clId="{BCC245B5-0179-450B-BEFC-5434AA500386}" dt="2024-09-18T01:30:51.023" v="3372" actId="1076"/>
          <ac:picMkLst>
            <pc:docMk/>
            <pc:sldMk cId="3785482577" sldId="5681"/>
            <ac:picMk id="8" creationId="{CECCE463-0713-2A49-FCB5-1FA52FA75927}"/>
          </ac:picMkLst>
        </pc:picChg>
        <pc:picChg chg="add del mod">
          <ac:chgData name="Minty, Michiko" userId="2d409216-1370-40a0-9fc8-dc3649474a8b" providerId="ADAL" clId="{BCC245B5-0179-450B-BEFC-5434AA500386}" dt="2024-09-18T01:29:57.694" v="3325" actId="478"/>
          <ac:picMkLst>
            <pc:docMk/>
            <pc:sldMk cId="3785482577" sldId="5681"/>
            <ac:picMk id="10" creationId="{27F73ED7-813B-7288-FB20-5820AA44BD20}"/>
          </ac:picMkLst>
        </pc:picChg>
        <pc:picChg chg="add mod">
          <ac:chgData name="Minty, Michiko" userId="2d409216-1370-40a0-9fc8-dc3649474a8b" providerId="ADAL" clId="{BCC245B5-0179-450B-BEFC-5434AA500386}" dt="2024-09-18T01:30:13.846" v="3329" actId="1076"/>
          <ac:picMkLst>
            <pc:docMk/>
            <pc:sldMk cId="3785482577" sldId="5681"/>
            <ac:picMk id="12" creationId="{CC49744A-ADF6-8359-504C-6E951BE57222}"/>
          </ac:picMkLst>
        </pc:picChg>
      </pc:sldChg>
      <pc:sldChg chg="addSp delSp modSp new add del mod ord">
        <pc:chgData name="Minty, Michiko" userId="2d409216-1370-40a0-9fc8-dc3649474a8b" providerId="ADAL" clId="{BCC245B5-0179-450B-BEFC-5434AA500386}" dt="2024-09-18T23:35:28.064" v="5774" actId="20577"/>
        <pc:sldMkLst>
          <pc:docMk/>
          <pc:sldMk cId="2447135564" sldId="5682"/>
        </pc:sldMkLst>
        <pc:spChg chg="add del mod">
          <ac:chgData name="Minty, Michiko" userId="2d409216-1370-40a0-9fc8-dc3649474a8b" providerId="ADAL" clId="{BCC245B5-0179-450B-BEFC-5434AA500386}" dt="2024-09-18T23:35:21.602" v="5759" actId="478"/>
          <ac:spMkLst>
            <pc:docMk/>
            <pc:sldMk cId="2447135564" sldId="5682"/>
            <ac:spMk id="3" creationId="{393EB590-742A-AE6D-9449-3BCC67DF0760}"/>
          </ac:spMkLst>
        </pc:spChg>
        <pc:spChg chg="add del mod">
          <ac:chgData name="Minty, Michiko" userId="2d409216-1370-40a0-9fc8-dc3649474a8b" providerId="ADAL" clId="{BCC245B5-0179-450B-BEFC-5434AA500386}" dt="2024-09-18T23:30:28.013" v="5670" actId="478"/>
          <ac:spMkLst>
            <pc:docMk/>
            <pc:sldMk cId="2447135564" sldId="5682"/>
            <ac:spMk id="5" creationId="{1A5F92EA-25D5-30EC-6FDB-6F8A7B63852A}"/>
          </ac:spMkLst>
        </pc:spChg>
        <pc:spChg chg="add mod">
          <ac:chgData name="Minty, Michiko" userId="2d409216-1370-40a0-9fc8-dc3649474a8b" providerId="ADAL" clId="{BCC245B5-0179-450B-BEFC-5434AA500386}" dt="2024-09-18T23:32:19.079" v="5696" actId="20577"/>
          <ac:spMkLst>
            <pc:docMk/>
            <pc:sldMk cId="2447135564" sldId="5682"/>
            <ac:spMk id="6" creationId="{3C33B3D0-A42E-2FD8-223F-B737188F9635}"/>
          </ac:spMkLst>
        </pc:spChg>
        <pc:spChg chg="add mod">
          <ac:chgData name="Minty, Michiko" userId="2d409216-1370-40a0-9fc8-dc3649474a8b" providerId="ADAL" clId="{BCC245B5-0179-450B-BEFC-5434AA500386}" dt="2024-09-18T23:35:28.064" v="5774" actId="20577"/>
          <ac:spMkLst>
            <pc:docMk/>
            <pc:sldMk cId="2447135564" sldId="5682"/>
            <ac:spMk id="7" creationId="{B78FBDCA-085E-2690-A133-D65942823156}"/>
          </ac:spMkLst>
        </pc:spChg>
        <pc:picChg chg="add">
          <ac:chgData name="Minty, Michiko" userId="2d409216-1370-40a0-9fc8-dc3649474a8b" providerId="ADAL" clId="{BCC245B5-0179-450B-BEFC-5434AA500386}" dt="2024-09-18T00:40:51.936" v="2959" actId="22"/>
          <ac:picMkLst>
            <pc:docMk/>
            <pc:sldMk cId="2447135564" sldId="5682"/>
            <ac:picMk id="4" creationId="{190A485F-2ECF-11FD-4C32-1586CDFA0165}"/>
          </ac:picMkLst>
        </pc:picChg>
      </pc:sldChg>
      <pc:sldChg chg="add del ord">
        <pc:chgData name="Minty, Michiko" userId="2d409216-1370-40a0-9fc8-dc3649474a8b" providerId="ADAL" clId="{BCC245B5-0179-450B-BEFC-5434AA500386}" dt="2024-09-18T01:53:01.125" v="4314" actId="47"/>
        <pc:sldMkLst>
          <pc:docMk/>
          <pc:sldMk cId="1290339350" sldId="5683"/>
        </pc:sldMkLst>
      </pc:sldChg>
      <pc:sldChg chg="modSp add mod">
        <pc:chgData name="Minty, Michiko" userId="2d409216-1370-40a0-9fc8-dc3649474a8b" providerId="ADAL" clId="{BCC245B5-0179-450B-BEFC-5434AA500386}" dt="2024-09-18T23:03:27.159" v="4552" actId="20577"/>
        <pc:sldMkLst>
          <pc:docMk/>
          <pc:sldMk cId="1941961364" sldId="5684"/>
        </pc:sldMkLst>
        <pc:spChg chg="mod">
          <ac:chgData name="Minty, Michiko" userId="2d409216-1370-40a0-9fc8-dc3649474a8b" providerId="ADAL" clId="{BCC245B5-0179-450B-BEFC-5434AA500386}" dt="2024-09-18T23:03:27.159" v="4552" actId="20577"/>
          <ac:spMkLst>
            <pc:docMk/>
            <pc:sldMk cId="1941961364" sldId="5684"/>
            <ac:spMk id="2" creationId="{0BDB68A9-B5EB-314F-849D-FB440A7B37AA}"/>
          </ac:spMkLst>
        </pc:spChg>
      </pc:sldChg>
      <pc:sldChg chg="addSp delSp modSp add mod">
        <pc:chgData name="Minty, Michiko" userId="2d409216-1370-40a0-9fc8-dc3649474a8b" providerId="ADAL" clId="{BCC245B5-0179-450B-BEFC-5434AA500386}" dt="2024-09-21T22:46:51.116" v="19267" actId="1076"/>
        <pc:sldMkLst>
          <pc:docMk/>
          <pc:sldMk cId="789687960" sldId="5685"/>
        </pc:sldMkLst>
        <pc:spChg chg="mod">
          <ac:chgData name="Minty, Michiko" userId="2d409216-1370-40a0-9fc8-dc3649474a8b" providerId="ADAL" clId="{BCC245B5-0179-450B-BEFC-5434AA500386}" dt="2024-09-20T22:52:52.495" v="10600" actId="20577"/>
          <ac:spMkLst>
            <pc:docMk/>
            <pc:sldMk cId="789687960" sldId="5685"/>
            <ac:spMk id="3" creationId="{5878A290-4C8A-2CE1-FC78-6236A5436483}"/>
          </ac:spMkLst>
        </pc:spChg>
        <pc:spChg chg="add mod">
          <ac:chgData name="Minty, Michiko" userId="2d409216-1370-40a0-9fc8-dc3649474a8b" providerId="ADAL" clId="{BCC245B5-0179-450B-BEFC-5434AA500386}" dt="2024-09-21T22:45:57.005" v="19233" actId="20577"/>
          <ac:spMkLst>
            <pc:docMk/>
            <pc:sldMk cId="789687960" sldId="5685"/>
            <ac:spMk id="4" creationId="{0ACF094F-F91F-750A-53CB-432F9467A293}"/>
          </ac:spMkLst>
        </pc:spChg>
        <pc:spChg chg="add del mod">
          <ac:chgData name="Minty, Michiko" userId="2d409216-1370-40a0-9fc8-dc3649474a8b" providerId="ADAL" clId="{BCC245B5-0179-450B-BEFC-5434AA500386}" dt="2024-09-18T23:42:29.485" v="5987" actId="478"/>
          <ac:spMkLst>
            <pc:docMk/>
            <pc:sldMk cId="789687960" sldId="5685"/>
            <ac:spMk id="5" creationId="{12D027AA-0182-AECA-2481-1C214684C17C}"/>
          </ac:spMkLst>
        </pc:spChg>
        <pc:spChg chg="del">
          <ac:chgData name="Minty, Michiko" userId="2d409216-1370-40a0-9fc8-dc3649474a8b" providerId="ADAL" clId="{BCC245B5-0179-450B-BEFC-5434AA500386}" dt="2024-09-20T21:38:27.734" v="9151" actId="478"/>
          <ac:spMkLst>
            <pc:docMk/>
            <pc:sldMk cId="789687960" sldId="5685"/>
            <ac:spMk id="5" creationId="{D744A71C-B5AB-5459-6D74-5A2565333C35}"/>
          </ac:spMkLst>
        </pc:spChg>
        <pc:spChg chg="add del mod">
          <ac:chgData name="Minty, Michiko" userId="2d409216-1370-40a0-9fc8-dc3649474a8b" providerId="ADAL" clId="{BCC245B5-0179-450B-BEFC-5434AA500386}" dt="2024-09-21T22:33:40.191" v="18822" actId="478"/>
          <ac:spMkLst>
            <pc:docMk/>
            <pc:sldMk cId="789687960" sldId="5685"/>
            <ac:spMk id="5" creationId="{DA717F31-E3C9-716A-F5BA-34760CFD9EE8}"/>
          </ac:spMkLst>
        </pc:spChg>
        <pc:spChg chg="del">
          <ac:chgData name="Minty, Michiko" userId="2d409216-1370-40a0-9fc8-dc3649474a8b" providerId="ADAL" clId="{BCC245B5-0179-450B-BEFC-5434AA500386}" dt="2024-09-20T21:43:22.560" v="9153" actId="478"/>
          <ac:spMkLst>
            <pc:docMk/>
            <pc:sldMk cId="789687960" sldId="5685"/>
            <ac:spMk id="6" creationId="{84F58ABA-3968-5D43-F3F7-36C817EF728A}"/>
          </ac:spMkLst>
        </pc:spChg>
        <pc:spChg chg="add mod">
          <ac:chgData name="Minty, Michiko" userId="2d409216-1370-40a0-9fc8-dc3649474a8b" providerId="ADAL" clId="{BCC245B5-0179-450B-BEFC-5434AA500386}" dt="2024-09-18T01:39:15.441" v="3900" actId="1036"/>
          <ac:spMkLst>
            <pc:docMk/>
            <pc:sldMk cId="789687960" sldId="5685"/>
            <ac:spMk id="6" creationId="{8DFAA70A-1E1F-FFAC-5E50-216D54CA30B8}"/>
          </ac:spMkLst>
        </pc:spChg>
        <pc:spChg chg="add mod">
          <ac:chgData name="Minty, Michiko" userId="2d409216-1370-40a0-9fc8-dc3649474a8b" providerId="ADAL" clId="{BCC245B5-0179-450B-BEFC-5434AA500386}" dt="2024-09-20T22:59:26.548" v="10790" actId="1036"/>
          <ac:spMkLst>
            <pc:docMk/>
            <pc:sldMk cId="789687960" sldId="5685"/>
            <ac:spMk id="7" creationId="{F5256672-2678-D411-1F99-3341CFE4A5A4}"/>
          </ac:spMkLst>
        </pc:spChg>
        <pc:spChg chg="del mod">
          <ac:chgData name="Minty, Michiko" userId="2d409216-1370-40a0-9fc8-dc3649474a8b" providerId="ADAL" clId="{BCC245B5-0179-450B-BEFC-5434AA500386}" dt="2024-09-18T23:31:27.366" v="5672" actId="21"/>
          <ac:spMkLst>
            <pc:docMk/>
            <pc:sldMk cId="789687960" sldId="5685"/>
            <ac:spMk id="8" creationId="{40341BF8-A249-8500-A9AC-C9A7D4F43166}"/>
          </ac:spMkLst>
        </pc:spChg>
        <pc:spChg chg="add del mod">
          <ac:chgData name="Minty, Michiko" userId="2d409216-1370-40a0-9fc8-dc3649474a8b" providerId="ADAL" clId="{BCC245B5-0179-450B-BEFC-5434AA500386}" dt="2024-09-18T01:32:42.798" v="3391"/>
          <ac:spMkLst>
            <pc:docMk/>
            <pc:sldMk cId="789687960" sldId="5685"/>
            <ac:spMk id="9" creationId="{2860C181-3547-BA17-1716-66BAECE6BEEF}"/>
          </ac:spMkLst>
        </pc:spChg>
        <pc:spChg chg="add mod">
          <ac:chgData name="Minty, Michiko" userId="2d409216-1370-40a0-9fc8-dc3649474a8b" providerId="ADAL" clId="{BCC245B5-0179-450B-BEFC-5434AA500386}" dt="2024-09-20T22:59:26.548" v="10790" actId="1036"/>
          <ac:spMkLst>
            <pc:docMk/>
            <pc:sldMk cId="789687960" sldId="5685"/>
            <ac:spMk id="11" creationId="{22BF34B0-1043-5D4D-2E81-56CAFADC6CD1}"/>
          </ac:spMkLst>
        </pc:spChg>
        <pc:spChg chg="add mod">
          <ac:chgData name="Minty, Michiko" userId="2d409216-1370-40a0-9fc8-dc3649474a8b" providerId="ADAL" clId="{BCC245B5-0179-450B-BEFC-5434AA500386}" dt="2024-09-18T01:39:15.441" v="3900" actId="1036"/>
          <ac:spMkLst>
            <pc:docMk/>
            <pc:sldMk cId="789687960" sldId="5685"/>
            <ac:spMk id="12" creationId="{7E0322F6-F56F-0014-14B1-6A4962B00F39}"/>
          </ac:spMkLst>
        </pc:spChg>
        <pc:spChg chg="add mod">
          <ac:chgData name="Minty, Michiko" userId="2d409216-1370-40a0-9fc8-dc3649474a8b" providerId="ADAL" clId="{BCC245B5-0179-450B-BEFC-5434AA500386}" dt="2024-09-18T01:39:15.441" v="3900" actId="1036"/>
          <ac:spMkLst>
            <pc:docMk/>
            <pc:sldMk cId="789687960" sldId="5685"/>
            <ac:spMk id="13" creationId="{789F6D6E-3FA4-8C98-E3C0-BACAAC6093EC}"/>
          </ac:spMkLst>
        </pc:spChg>
        <pc:spChg chg="add mod">
          <ac:chgData name="Minty, Michiko" userId="2d409216-1370-40a0-9fc8-dc3649474a8b" providerId="ADAL" clId="{BCC245B5-0179-450B-BEFC-5434AA500386}" dt="2024-09-20T22:59:26.548" v="10790" actId="1036"/>
          <ac:spMkLst>
            <pc:docMk/>
            <pc:sldMk cId="789687960" sldId="5685"/>
            <ac:spMk id="14" creationId="{332C3B06-7814-E0BA-B260-CB1DEC4F4C48}"/>
          </ac:spMkLst>
        </pc:spChg>
        <pc:spChg chg="add del mod">
          <ac:chgData name="Minty, Michiko" userId="2d409216-1370-40a0-9fc8-dc3649474a8b" providerId="ADAL" clId="{BCC245B5-0179-450B-BEFC-5434AA500386}" dt="2024-09-18T22:58:58.698" v="4504" actId="478"/>
          <ac:spMkLst>
            <pc:docMk/>
            <pc:sldMk cId="789687960" sldId="5685"/>
            <ac:spMk id="15" creationId="{D1DB1DAB-D336-6601-4AC6-D30DFF38AB75}"/>
          </ac:spMkLst>
        </pc:spChg>
        <pc:spChg chg="add mod">
          <ac:chgData name="Minty, Michiko" userId="2d409216-1370-40a0-9fc8-dc3649474a8b" providerId="ADAL" clId="{BCC245B5-0179-450B-BEFC-5434AA500386}" dt="2024-09-21T22:46:51.116" v="19267" actId="1076"/>
          <ac:spMkLst>
            <pc:docMk/>
            <pc:sldMk cId="789687960" sldId="5685"/>
            <ac:spMk id="20" creationId="{9DEC0E4D-3ACD-8BE2-EAA9-A240F9D1BE2F}"/>
          </ac:spMkLst>
        </pc:spChg>
        <pc:spChg chg="add del mod">
          <ac:chgData name="Minty, Michiko" userId="2d409216-1370-40a0-9fc8-dc3649474a8b" providerId="ADAL" clId="{BCC245B5-0179-450B-BEFC-5434AA500386}" dt="2024-09-20T22:59:26.548" v="10790" actId="1036"/>
          <ac:spMkLst>
            <pc:docMk/>
            <pc:sldMk cId="789687960" sldId="5685"/>
            <ac:spMk id="27" creationId="{10E6B197-80DF-BCDD-9498-7AA4560A5DA9}"/>
          </ac:spMkLst>
        </pc:spChg>
        <pc:spChg chg="mod">
          <ac:chgData name="Minty, Michiko" userId="2d409216-1370-40a0-9fc8-dc3649474a8b" providerId="ADAL" clId="{BCC245B5-0179-450B-BEFC-5434AA500386}" dt="2024-09-20T22:59:26.548" v="10790" actId="1036"/>
          <ac:spMkLst>
            <pc:docMk/>
            <pc:sldMk cId="789687960" sldId="5685"/>
            <ac:spMk id="30" creationId="{14FD2CE6-E407-D3DE-EEF5-7F2B5E77B8BC}"/>
          </ac:spMkLst>
        </pc:spChg>
        <pc:picChg chg="add mod">
          <ac:chgData name="Minty, Michiko" userId="2d409216-1370-40a0-9fc8-dc3649474a8b" providerId="ADAL" clId="{BCC245B5-0179-450B-BEFC-5434AA500386}" dt="2024-09-18T01:39:15.441" v="3900" actId="1036"/>
          <ac:picMkLst>
            <pc:docMk/>
            <pc:sldMk cId="789687960" sldId="5685"/>
            <ac:picMk id="4" creationId="{74333A88-28D4-8A4B-FB71-A20F8571EB03}"/>
          </ac:picMkLst>
        </pc:picChg>
        <pc:picChg chg="add mod">
          <ac:chgData name="Minty, Michiko" userId="2d409216-1370-40a0-9fc8-dc3649474a8b" providerId="ADAL" clId="{BCC245B5-0179-450B-BEFC-5434AA500386}" dt="2024-09-18T01:40:34.279" v="3948" actId="1036"/>
          <ac:picMkLst>
            <pc:docMk/>
            <pc:sldMk cId="789687960" sldId="5685"/>
            <ac:picMk id="5" creationId="{D8558E45-321B-4B98-99D4-C5F13A327C66}"/>
          </ac:picMkLst>
        </pc:picChg>
        <pc:picChg chg="add del mod">
          <ac:chgData name="Minty, Michiko" userId="2d409216-1370-40a0-9fc8-dc3649474a8b" providerId="ADAL" clId="{BCC245B5-0179-450B-BEFC-5434AA500386}" dt="2024-09-21T22:32:38.507" v="18788" actId="478"/>
          <ac:picMkLst>
            <pc:docMk/>
            <pc:sldMk cId="789687960" sldId="5685"/>
            <ac:picMk id="8" creationId="{AD5A0034-9E29-5F74-9112-38CCFF2B814A}"/>
          </ac:picMkLst>
        </pc:picChg>
        <pc:picChg chg="del mod">
          <ac:chgData name="Minty, Michiko" userId="2d409216-1370-40a0-9fc8-dc3649474a8b" providerId="ADAL" clId="{BCC245B5-0179-450B-BEFC-5434AA500386}" dt="2024-09-18T01:30:26.454" v="3330" actId="478"/>
          <ac:picMkLst>
            <pc:docMk/>
            <pc:sldMk cId="789687960" sldId="5685"/>
            <ac:picMk id="8" creationId="{CECCE463-0713-2A49-FCB5-1FA52FA75927}"/>
          </ac:picMkLst>
        </pc:picChg>
        <pc:picChg chg="add del mod">
          <ac:chgData name="Minty, Michiko" userId="2d409216-1370-40a0-9fc8-dc3649474a8b" providerId="ADAL" clId="{BCC245B5-0179-450B-BEFC-5434AA500386}" dt="2024-09-20T21:44:22.329" v="9162" actId="21"/>
          <ac:picMkLst>
            <pc:docMk/>
            <pc:sldMk cId="789687960" sldId="5685"/>
            <ac:picMk id="10" creationId="{07E27397-8DB6-AE4C-453E-BB95E8C16DBD}"/>
          </ac:picMkLst>
        </pc:picChg>
        <pc:picChg chg="del mod">
          <ac:chgData name="Minty, Michiko" userId="2d409216-1370-40a0-9fc8-dc3649474a8b" providerId="ADAL" clId="{BCC245B5-0179-450B-BEFC-5434AA500386}" dt="2024-09-18T01:30:27.536" v="3331" actId="478"/>
          <ac:picMkLst>
            <pc:docMk/>
            <pc:sldMk cId="789687960" sldId="5685"/>
            <ac:picMk id="10" creationId="{27F73ED7-813B-7288-FB20-5820AA44BD20}"/>
          </ac:picMkLst>
        </pc:picChg>
        <pc:picChg chg="add mod">
          <ac:chgData name="Minty, Michiko" userId="2d409216-1370-40a0-9fc8-dc3649474a8b" providerId="ADAL" clId="{BCC245B5-0179-450B-BEFC-5434AA500386}" dt="2024-09-21T22:33:35.977" v="18821" actId="1036"/>
          <ac:picMkLst>
            <pc:docMk/>
            <pc:sldMk cId="789687960" sldId="5685"/>
            <ac:picMk id="12" creationId="{689A1731-08BD-999F-0715-84308A11D7A0}"/>
          </ac:picMkLst>
        </pc:picChg>
        <pc:picChg chg="add del mod">
          <ac:chgData name="Minty, Michiko" userId="2d409216-1370-40a0-9fc8-dc3649474a8b" providerId="ADAL" clId="{BCC245B5-0179-450B-BEFC-5434AA500386}" dt="2024-09-21T22:33:30.875" v="18796" actId="478"/>
          <ac:picMkLst>
            <pc:docMk/>
            <pc:sldMk cId="789687960" sldId="5685"/>
            <ac:picMk id="13" creationId="{F80F39E1-C910-21B5-C0FA-9F0F134C0D97}"/>
          </ac:picMkLst>
        </pc:picChg>
        <pc:picChg chg="add del mod">
          <ac:chgData name="Minty, Michiko" userId="2d409216-1370-40a0-9fc8-dc3649474a8b" providerId="ADAL" clId="{BCC245B5-0179-450B-BEFC-5434AA500386}" dt="2024-09-20T21:51:51.589" v="9229" actId="478"/>
          <ac:picMkLst>
            <pc:docMk/>
            <pc:sldMk cId="789687960" sldId="5685"/>
            <ac:picMk id="17" creationId="{3AFC3358-D205-AB14-7B4C-3876BF009213}"/>
          </ac:picMkLst>
        </pc:picChg>
        <pc:picChg chg="add mod">
          <ac:chgData name="Minty, Michiko" userId="2d409216-1370-40a0-9fc8-dc3649474a8b" providerId="ADAL" clId="{BCC245B5-0179-450B-BEFC-5434AA500386}" dt="2024-09-20T22:47:13.116" v="10017" actId="1076"/>
          <ac:picMkLst>
            <pc:docMk/>
            <pc:sldMk cId="789687960" sldId="5685"/>
            <ac:picMk id="19" creationId="{75E2A1E5-99DC-8530-3F11-2A4EF953D92C}"/>
          </ac:picMkLst>
        </pc:picChg>
        <pc:picChg chg="del mod">
          <ac:chgData name="Minty, Michiko" userId="2d409216-1370-40a0-9fc8-dc3649474a8b" providerId="ADAL" clId="{BCC245B5-0179-450B-BEFC-5434AA500386}" dt="2024-09-20T21:48:47.752" v="9182" actId="478"/>
          <ac:picMkLst>
            <pc:docMk/>
            <pc:sldMk cId="789687960" sldId="5685"/>
            <ac:picMk id="22" creationId="{965CE7DE-63FB-E742-F5D5-8D84085210F1}"/>
          </ac:picMkLst>
        </pc:picChg>
        <pc:picChg chg="del mod">
          <ac:chgData name="Minty, Michiko" userId="2d409216-1370-40a0-9fc8-dc3649474a8b" providerId="ADAL" clId="{BCC245B5-0179-450B-BEFC-5434AA500386}" dt="2024-09-20T21:43:18.794" v="9152" actId="478"/>
          <ac:picMkLst>
            <pc:docMk/>
            <pc:sldMk cId="789687960" sldId="5685"/>
            <ac:picMk id="26" creationId="{98212D88-0922-1407-C7D1-712F1743EE49}"/>
          </ac:picMkLst>
        </pc:picChg>
        <pc:cxnChg chg="mod ord">
          <ac:chgData name="Minty, Michiko" userId="2d409216-1370-40a0-9fc8-dc3649474a8b" providerId="ADAL" clId="{BCC245B5-0179-450B-BEFC-5434AA500386}" dt="2024-09-20T22:59:26.548" v="10790" actId="1036"/>
          <ac:cxnSpMkLst>
            <pc:docMk/>
            <pc:sldMk cId="789687960" sldId="5685"/>
            <ac:cxnSpMk id="29" creationId="{00023351-A60E-9BE7-AFD9-F2787B305FC3}"/>
          </ac:cxnSpMkLst>
        </pc:cxnChg>
      </pc:sldChg>
      <pc:sldChg chg="addSp delSp modSp new del mod ord">
        <pc:chgData name="Minty, Michiko" userId="2d409216-1370-40a0-9fc8-dc3649474a8b" providerId="ADAL" clId="{BCC245B5-0179-450B-BEFC-5434AA500386}" dt="2024-09-20T22:13:23.224" v="10012" actId="47"/>
        <pc:sldMkLst>
          <pc:docMk/>
          <pc:sldMk cId="3344845587" sldId="5686"/>
        </pc:sldMkLst>
        <pc:spChg chg="del mod">
          <ac:chgData name="Minty, Michiko" userId="2d409216-1370-40a0-9fc8-dc3649474a8b" providerId="ADAL" clId="{BCC245B5-0179-450B-BEFC-5434AA500386}" dt="2024-09-18T23:26:43.184" v="5429" actId="478"/>
          <ac:spMkLst>
            <pc:docMk/>
            <pc:sldMk cId="3344845587" sldId="5686"/>
            <ac:spMk id="2" creationId="{1CBC8EC8-DE79-8A88-1D3C-C1FF6D509749}"/>
          </ac:spMkLst>
        </pc:spChg>
        <pc:spChg chg="add del mod">
          <ac:chgData name="Minty, Michiko" userId="2d409216-1370-40a0-9fc8-dc3649474a8b" providerId="ADAL" clId="{BCC245B5-0179-450B-BEFC-5434AA500386}" dt="2024-09-18T22:59:29.412" v="4519" actId="478"/>
          <ac:spMkLst>
            <pc:docMk/>
            <pc:sldMk cId="3344845587" sldId="5686"/>
            <ac:spMk id="3" creationId="{36D0BFF4-7E99-C6B2-D0A2-9548B98FF859}"/>
          </ac:spMkLst>
        </pc:spChg>
        <pc:spChg chg="ord">
          <ac:chgData name="Minty, Michiko" userId="2d409216-1370-40a0-9fc8-dc3649474a8b" providerId="ADAL" clId="{BCC245B5-0179-450B-BEFC-5434AA500386}" dt="2024-09-18T23:26:39.791" v="5428" actId="166"/>
          <ac:spMkLst>
            <pc:docMk/>
            <pc:sldMk cId="3344845587" sldId="5686"/>
            <ac:spMk id="4" creationId="{BAA9FB94-D009-E92B-E3D6-B2B276EEE981}"/>
          </ac:spMkLst>
        </pc:spChg>
        <pc:spChg chg="add del">
          <ac:chgData name="Minty, Michiko" userId="2d409216-1370-40a0-9fc8-dc3649474a8b" providerId="ADAL" clId="{BCC245B5-0179-450B-BEFC-5434AA500386}" dt="2024-09-18T23:09:27.101" v="4597" actId="478"/>
          <ac:spMkLst>
            <pc:docMk/>
            <pc:sldMk cId="3344845587" sldId="5686"/>
            <ac:spMk id="12" creationId="{CBCA8DC1-99B5-6FD6-259C-8866CF2A45CB}"/>
          </ac:spMkLst>
        </pc:spChg>
        <pc:spChg chg="add mod">
          <ac:chgData name="Minty, Michiko" userId="2d409216-1370-40a0-9fc8-dc3649474a8b" providerId="ADAL" clId="{BCC245B5-0179-450B-BEFC-5434AA500386}" dt="2024-09-18T23:26:28.676" v="5427" actId="1035"/>
          <ac:spMkLst>
            <pc:docMk/>
            <pc:sldMk cId="3344845587" sldId="5686"/>
            <ac:spMk id="13" creationId="{C3847E4B-A508-AE3F-C1CC-FCEC19DE21CE}"/>
          </ac:spMkLst>
        </pc:spChg>
        <pc:spChg chg="add mod">
          <ac:chgData name="Minty, Michiko" userId="2d409216-1370-40a0-9fc8-dc3649474a8b" providerId="ADAL" clId="{BCC245B5-0179-450B-BEFC-5434AA500386}" dt="2024-09-19T01:04:28.379" v="9127" actId="20577"/>
          <ac:spMkLst>
            <pc:docMk/>
            <pc:sldMk cId="3344845587" sldId="5686"/>
            <ac:spMk id="14" creationId="{E8BDFA6A-F8A7-C9C9-2CFA-E56F5C0E38C9}"/>
          </ac:spMkLst>
        </pc:spChg>
        <pc:spChg chg="add mod">
          <ac:chgData name="Minty, Michiko" userId="2d409216-1370-40a0-9fc8-dc3649474a8b" providerId="ADAL" clId="{BCC245B5-0179-450B-BEFC-5434AA500386}" dt="2024-09-18T23:26:28.676" v="5427" actId="1035"/>
          <ac:spMkLst>
            <pc:docMk/>
            <pc:sldMk cId="3344845587" sldId="5686"/>
            <ac:spMk id="15" creationId="{E8BB4BC4-D807-00CB-6B50-9CA289B3D6F5}"/>
          </ac:spMkLst>
        </pc:spChg>
        <pc:spChg chg="add mod">
          <ac:chgData name="Minty, Michiko" userId="2d409216-1370-40a0-9fc8-dc3649474a8b" providerId="ADAL" clId="{BCC245B5-0179-450B-BEFC-5434AA500386}" dt="2024-09-18T23:26:28.676" v="5427" actId="1035"/>
          <ac:spMkLst>
            <pc:docMk/>
            <pc:sldMk cId="3344845587" sldId="5686"/>
            <ac:spMk id="16" creationId="{8655C2F9-6767-90A1-0036-DD9ECF93177B}"/>
          </ac:spMkLst>
        </pc:spChg>
        <pc:spChg chg="add del mod">
          <ac:chgData name="Minty, Michiko" userId="2d409216-1370-40a0-9fc8-dc3649474a8b" providerId="ADAL" clId="{BCC245B5-0179-450B-BEFC-5434AA500386}" dt="2024-09-18T23:24:38" v="5271" actId="478"/>
          <ac:spMkLst>
            <pc:docMk/>
            <pc:sldMk cId="3344845587" sldId="5686"/>
            <ac:spMk id="17" creationId="{439B4ED2-6E09-8B74-271E-7CB6D91DFCE5}"/>
          </ac:spMkLst>
        </pc:spChg>
        <pc:spChg chg="add mod">
          <ac:chgData name="Minty, Michiko" userId="2d409216-1370-40a0-9fc8-dc3649474a8b" providerId="ADAL" clId="{BCC245B5-0179-450B-BEFC-5434AA500386}" dt="2024-09-19T00:53:39.942" v="8804" actId="20577"/>
          <ac:spMkLst>
            <pc:docMk/>
            <pc:sldMk cId="3344845587" sldId="5686"/>
            <ac:spMk id="20" creationId="{565FFA29-88BC-7741-37C5-21EFC33C19F4}"/>
          </ac:spMkLst>
        </pc:spChg>
        <pc:spChg chg="add mod">
          <ac:chgData name="Minty, Michiko" userId="2d409216-1370-40a0-9fc8-dc3649474a8b" providerId="ADAL" clId="{BCC245B5-0179-450B-BEFC-5434AA500386}" dt="2024-09-19T00:54:37.948" v="8871" actId="207"/>
          <ac:spMkLst>
            <pc:docMk/>
            <pc:sldMk cId="3344845587" sldId="5686"/>
            <ac:spMk id="23" creationId="{63E570E9-FAEF-707F-5BA0-697E586FB37F}"/>
          </ac:spMkLst>
        </pc:spChg>
        <pc:spChg chg="add mod">
          <ac:chgData name="Minty, Michiko" userId="2d409216-1370-40a0-9fc8-dc3649474a8b" providerId="ADAL" clId="{BCC245B5-0179-450B-BEFC-5434AA500386}" dt="2024-09-19T01:01:57.663" v="9025"/>
          <ac:spMkLst>
            <pc:docMk/>
            <pc:sldMk cId="3344845587" sldId="5686"/>
            <ac:spMk id="24" creationId="{F3A517D3-8F2D-B18C-384A-D2A26E5F8068}"/>
          </ac:spMkLst>
        </pc:spChg>
        <pc:spChg chg="add mod">
          <ac:chgData name="Minty, Michiko" userId="2d409216-1370-40a0-9fc8-dc3649474a8b" providerId="ADAL" clId="{BCC245B5-0179-450B-BEFC-5434AA500386}" dt="2024-09-19T01:02:58.461" v="9086" actId="20577"/>
          <ac:spMkLst>
            <pc:docMk/>
            <pc:sldMk cId="3344845587" sldId="5686"/>
            <ac:spMk id="25" creationId="{DECC7223-FAFA-F20F-D7DE-8976E73AF70C}"/>
          </ac:spMkLst>
        </pc:spChg>
        <pc:spChg chg="add mod">
          <ac:chgData name="Minty, Michiko" userId="2d409216-1370-40a0-9fc8-dc3649474a8b" providerId="ADAL" clId="{BCC245B5-0179-450B-BEFC-5434AA500386}" dt="2024-09-19T01:03:42.153" v="9109" actId="1076"/>
          <ac:spMkLst>
            <pc:docMk/>
            <pc:sldMk cId="3344845587" sldId="5686"/>
            <ac:spMk id="29" creationId="{1F39854E-51AE-C5A5-9D07-6342647D887C}"/>
          </ac:spMkLst>
        </pc:spChg>
        <pc:picChg chg="add del mod">
          <ac:chgData name="Minty, Michiko" userId="2d409216-1370-40a0-9fc8-dc3649474a8b" providerId="ADAL" clId="{BCC245B5-0179-450B-BEFC-5434AA500386}" dt="2024-09-18T23:00:18.833" v="4524" actId="478"/>
          <ac:picMkLst>
            <pc:docMk/>
            <pc:sldMk cId="3344845587" sldId="5686"/>
            <ac:picMk id="6" creationId="{C24560FC-7730-08E4-16B2-3F5504F7B6AE}"/>
          </ac:picMkLst>
        </pc:picChg>
        <pc:picChg chg="add mod">
          <ac:chgData name="Minty, Michiko" userId="2d409216-1370-40a0-9fc8-dc3649474a8b" providerId="ADAL" clId="{BCC245B5-0179-450B-BEFC-5434AA500386}" dt="2024-09-18T23:00:08.330" v="4523"/>
          <ac:picMkLst>
            <pc:docMk/>
            <pc:sldMk cId="3344845587" sldId="5686"/>
            <ac:picMk id="7" creationId="{46AACFD6-8270-F3AF-6CBE-BB63283E2395}"/>
          </ac:picMkLst>
        </pc:picChg>
        <pc:picChg chg="add del mod">
          <ac:chgData name="Minty, Michiko" userId="2d409216-1370-40a0-9fc8-dc3649474a8b" providerId="ADAL" clId="{BCC245B5-0179-450B-BEFC-5434AA500386}" dt="2024-09-18T23:05:34.159" v="4592" actId="478"/>
          <ac:picMkLst>
            <pc:docMk/>
            <pc:sldMk cId="3344845587" sldId="5686"/>
            <ac:picMk id="9" creationId="{DE79F6BE-8269-307D-AE36-EDEF5AFDA6E9}"/>
          </ac:picMkLst>
        </pc:picChg>
        <pc:picChg chg="add mod">
          <ac:chgData name="Minty, Michiko" userId="2d409216-1370-40a0-9fc8-dc3649474a8b" providerId="ADAL" clId="{BCC245B5-0179-450B-BEFC-5434AA500386}" dt="2024-09-19T01:03:38.939" v="9108" actId="1076"/>
          <ac:picMkLst>
            <pc:docMk/>
            <pc:sldMk cId="3344845587" sldId="5686"/>
            <ac:picMk id="11" creationId="{F1BAFD21-80A7-D33F-FA70-45CB082DE29E}"/>
          </ac:picMkLst>
        </pc:picChg>
        <pc:picChg chg="add del">
          <ac:chgData name="Minty, Michiko" userId="2d409216-1370-40a0-9fc8-dc3649474a8b" providerId="ADAL" clId="{BCC245B5-0179-450B-BEFC-5434AA500386}" dt="2024-09-18T23:29:26.570" v="5637" actId="22"/>
          <ac:picMkLst>
            <pc:docMk/>
            <pc:sldMk cId="3344845587" sldId="5686"/>
            <ac:picMk id="19" creationId="{54516B62-4CAE-0BF4-94BD-0736A63E37F0}"/>
          </ac:picMkLst>
        </pc:picChg>
        <pc:cxnChg chg="add mod">
          <ac:chgData name="Minty, Michiko" userId="2d409216-1370-40a0-9fc8-dc3649474a8b" providerId="ADAL" clId="{BCC245B5-0179-450B-BEFC-5434AA500386}" dt="2024-09-19T01:02:41.100" v="9080" actId="208"/>
          <ac:cxnSpMkLst>
            <pc:docMk/>
            <pc:sldMk cId="3344845587" sldId="5686"/>
            <ac:cxnSpMk id="22" creationId="{34C881BF-D34B-83E9-948F-E1D316EB078C}"/>
          </ac:cxnSpMkLst>
        </pc:cxnChg>
        <pc:cxnChg chg="add mod">
          <ac:chgData name="Minty, Michiko" userId="2d409216-1370-40a0-9fc8-dc3649474a8b" providerId="ADAL" clId="{BCC245B5-0179-450B-BEFC-5434AA500386}" dt="2024-09-19T01:02:52.792" v="9084" actId="14100"/>
          <ac:cxnSpMkLst>
            <pc:docMk/>
            <pc:sldMk cId="3344845587" sldId="5686"/>
            <ac:cxnSpMk id="26" creationId="{5EE6B72F-3950-1906-6660-DF86A04D6B78}"/>
          </ac:cxnSpMkLst>
        </pc:cxnChg>
        <pc:cxnChg chg="add mod">
          <ac:chgData name="Minty, Michiko" userId="2d409216-1370-40a0-9fc8-dc3649474a8b" providerId="ADAL" clId="{BCC245B5-0179-450B-BEFC-5434AA500386}" dt="2024-09-19T01:03:34.715" v="9106" actId="14100"/>
          <ac:cxnSpMkLst>
            <pc:docMk/>
            <pc:sldMk cId="3344845587" sldId="5686"/>
            <ac:cxnSpMk id="30" creationId="{026F790B-DC65-F09A-1EB2-B8494630F544}"/>
          </ac:cxnSpMkLst>
        </pc:cxnChg>
      </pc:sldChg>
      <pc:sldChg chg="addSp delSp modSp mod modAnim">
        <pc:chgData name="Minty, Michiko" userId="2d409216-1370-40a0-9fc8-dc3649474a8b" providerId="ADAL" clId="{BCC245B5-0179-450B-BEFC-5434AA500386}" dt="2024-09-21T23:13:45.555" v="20250" actId="1035"/>
        <pc:sldMkLst>
          <pc:docMk/>
          <pc:sldMk cId="878945898" sldId="5687"/>
        </pc:sldMkLst>
        <pc:spChg chg="mod">
          <ac:chgData name="Minty, Michiko" userId="2d409216-1370-40a0-9fc8-dc3649474a8b" providerId="ADAL" clId="{BCC245B5-0179-450B-BEFC-5434AA500386}" dt="2024-09-21T14:44:16.479" v="11864" actId="313"/>
          <ac:spMkLst>
            <pc:docMk/>
            <pc:sldMk cId="878945898" sldId="5687"/>
            <ac:spMk id="4" creationId="{02700C20-CBEB-04F5-69EE-70A3C385D25D}"/>
          </ac:spMkLst>
        </pc:spChg>
        <pc:spChg chg="mod">
          <ac:chgData name="Minty, Michiko" userId="2d409216-1370-40a0-9fc8-dc3649474a8b" providerId="ADAL" clId="{BCC245B5-0179-450B-BEFC-5434AA500386}" dt="2024-09-21T23:13:45.555" v="20250" actId="1035"/>
          <ac:spMkLst>
            <pc:docMk/>
            <pc:sldMk cId="878945898" sldId="5687"/>
            <ac:spMk id="5" creationId="{923BF604-36D4-69B0-B2BC-923A066E5EA0}"/>
          </ac:spMkLst>
        </pc:spChg>
        <pc:spChg chg="add mod">
          <ac:chgData name="Minty, Michiko" userId="2d409216-1370-40a0-9fc8-dc3649474a8b" providerId="ADAL" clId="{BCC245B5-0179-450B-BEFC-5434AA500386}" dt="2024-09-21T14:49:37.997" v="12060" actId="1582"/>
          <ac:spMkLst>
            <pc:docMk/>
            <pc:sldMk cId="878945898" sldId="5687"/>
            <ac:spMk id="8" creationId="{32559EF1-1F7C-B4E3-F633-B9888E6CB142}"/>
          </ac:spMkLst>
        </pc:spChg>
        <pc:spChg chg="add mod">
          <ac:chgData name="Minty, Michiko" userId="2d409216-1370-40a0-9fc8-dc3649474a8b" providerId="ADAL" clId="{BCC245B5-0179-450B-BEFC-5434AA500386}" dt="2024-09-21T14:52:41.792" v="12203" actId="20577"/>
          <ac:spMkLst>
            <pc:docMk/>
            <pc:sldMk cId="878945898" sldId="5687"/>
            <ac:spMk id="9" creationId="{EAE1E1A8-6069-E23C-645F-067E34672784}"/>
          </ac:spMkLst>
        </pc:spChg>
        <pc:spChg chg="add mod">
          <ac:chgData name="Minty, Michiko" userId="2d409216-1370-40a0-9fc8-dc3649474a8b" providerId="ADAL" clId="{BCC245B5-0179-450B-BEFC-5434AA500386}" dt="2024-09-21T14:51:11.764" v="12178" actId="14100"/>
          <ac:spMkLst>
            <pc:docMk/>
            <pc:sldMk cId="878945898" sldId="5687"/>
            <ac:spMk id="10" creationId="{3E4BC094-5DDB-CE86-CEBD-757078B87A61}"/>
          </ac:spMkLst>
        </pc:spChg>
        <pc:spChg chg="del">
          <ac:chgData name="Minty, Michiko" userId="2d409216-1370-40a0-9fc8-dc3649474a8b" providerId="ADAL" clId="{BCC245B5-0179-450B-BEFC-5434AA500386}" dt="2024-09-21T14:50:34.683" v="12141" actId="478"/>
          <ac:spMkLst>
            <pc:docMk/>
            <pc:sldMk cId="878945898" sldId="5687"/>
            <ac:spMk id="11" creationId="{7AD6F023-EE11-65FF-31AC-98F2EAAD01B6}"/>
          </ac:spMkLst>
        </pc:spChg>
        <pc:spChg chg="add mod">
          <ac:chgData name="Minty, Michiko" userId="2d409216-1370-40a0-9fc8-dc3649474a8b" providerId="ADAL" clId="{BCC245B5-0179-450B-BEFC-5434AA500386}" dt="2024-09-21T14:51:53.447" v="12201" actId="1038"/>
          <ac:spMkLst>
            <pc:docMk/>
            <pc:sldMk cId="878945898" sldId="5687"/>
            <ac:spMk id="12" creationId="{E1FC579E-015D-EAF5-E447-C22A5F9E7310}"/>
          </ac:spMkLst>
        </pc:spChg>
        <pc:spChg chg="mod">
          <ac:chgData name="Minty, Michiko" userId="2d409216-1370-40a0-9fc8-dc3649474a8b" providerId="ADAL" clId="{BCC245B5-0179-450B-BEFC-5434AA500386}" dt="2024-09-21T14:49:18.239" v="12056" actId="1037"/>
          <ac:spMkLst>
            <pc:docMk/>
            <pc:sldMk cId="878945898" sldId="5687"/>
            <ac:spMk id="43" creationId="{4F55C2C2-6458-5820-1379-57032EBA783B}"/>
          </ac:spMkLst>
        </pc:spChg>
        <pc:grpChg chg="mod">
          <ac:chgData name="Minty, Michiko" userId="2d409216-1370-40a0-9fc8-dc3649474a8b" providerId="ADAL" clId="{BCC245B5-0179-450B-BEFC-5434AA500386}" dt="2024-09-21T14:49:18.239" v="12056" actId="1037"/>
          <ac:grpSpMkLst>
            <pc:docMk/>
            <pc:sldMk cId="878945898" sldId="5687"/>
            <ac:grpSpMk id="16" creationId="{B5355311-842A-C5B0-312E-73F30CDAA3F9}"/>
          </ac:grpSpMkLst>
        </pc:grpChg>
        <pc:cxnChg chg="mod">
          <ac:chgData name="Minty, Michiko" userId="2d409216-1370-40a0-9fc8-dc3649474a8b" providerId="ADAL" clId="{BCC245B5-0179-450B-BEFC-5434AA500386}" dt="2024-09-21T14:47:44.731" v="11998" actId="14100"/>
          <ac:cxnSpMkLst>
            <pc:docMk/>
            <pc:sldMk cId="878945898" sldId="5687"/>
            <ac:cxnSpMk id="21" creationId="{03D69D6F-ACE9-EDC7-52A0-75B52EBBE85F}"/>
          </ac:cxnSpMkLst>
        </pc:cxnChg>
      </pc:sldChg>
      <pc:sldChg chg="modSp mod">
        <pc:chgData name="Minty, Michiko" userId="2d409216-1370-40a0-9fc8-dc3649474a8b" providerId="ADAL" clId="{BCC245B5-0179-450B-BEFC-5434AA500386}" dt="2024-09-18T23:56:29.660" v="6184" actId="20577"/>
        <pc:sldMkLst>
          <pc:docMk/>
          <pc:sldMk cId="3764107389" sldId="5689"/>
        </pc:sldMkLst>
        <pc:spChg chg="mod">
          <ac:chgData name="Minty, Michiko" userId="2d409216-1370-40a0-9fc8-dc3649474a8b" providerId="ADAL" clId="{BCC245B5-0179-450B-BEFC-5434AA500386}" dt="2024-09-18T23:56:29.660" v="6184" actId="20577"/>
          <ac:spMkLst>
            <pc:docMk/>
            <pc:sldMk cId="3764107389" sldId="5689"/>
            <ac:spMk id="2" creationId="{0BDB68A9-B5EB-314F-849D-FB440A7B37AA}"/>
          </ac:spMkLst>
        </pc:spChg>
      </pc:sldChg>
      <pc:sldChg chg="addSp delSp modSp mod ord">
        <pc:chgData name="Minty, Michiko" userId="2d409216-1370-40a0-9fc8-dc3649474a8b" providerId="ADAL" clId="{BCC245B5-0179-450B-BEFC-5434AA500386}" dt="2024-09-21T22:55:42.686" v="19477" actId="20577"/>
        <pc:sldMkLst>
          <pc:docMk/>
          <pc:sldMk cId="2419424433" sldId="5690"/>
        </pc:sldMkLst>
        <pc:spChg chg="mod">
          <ac:chgData name="Minty, Michiko" userId="2d409216-1370-40a0-9fc8-dc3649474a8b" providerId="ADAL" clId="{BCC245B5-0179-450B-BEFC-5434AA500386}" dt="2024-09-21T22:55:42.686" v="19477" actId="20577"/>
          <ac:spMkLst>
            <pc:docMk/>
            <pc:sldMk cId="2419424433" sldId="5690"/>
            <ac:spMk id="5" creationId="{95B3DB14-5BFE-2D5E-9DF6-CCBE222A63EE}"/>
          </ac:spMkLst>
        </pc:spChg>
        <pc:spChg chg="mod">
          <ac:chgData name="Minty, Michiko" userId="2d409216-1370-40a0-9fc8-dc3649474a8b" providerId="ADAL" clId="{BCC245B5-0179-450B-BEFC-5434AA500386}" dt="2024-09-21T22:45:46.740" v="19232" actId="1076"/>
          <ac:spMkLst>
            <pc:docMk/>
            <pc:sldMk cId="2419424433" sldId="5690"/>
            <ac:spMk id="6" creationId="{8CCE68D8-07EB-EC58-9B6A-2E1C24DEB058}"/>
          </ac:spMkLst>
        </pc:spChg>
        <pc:spChg chg="mod">
          <ac:chgData name="Minty, Michiko" userId="2d409216-1370-40a0-9fc8-dc3649474a8b" providerId="ADAL" clId="{BCC245B5-0179-450B-BEFC-5434AA500386}" dt="2024-09-21T22:39:38.860" v="18958" actId="1035"/>
          <ac:spMkLst>
            <pc:docMk/>
            <pc:sldMk cId="2419424433" sldId="5690"/>
            <ac:spMk id="7" creationId="{B449AF7A-E5F0-A454-3363-CE2D8963BB2F}"/>
          </ac:spMkLst>
        </pc:spChg>
        <pc:spChg chg="mod">
          <ac:chgData name="Minty, Michiko" userId="2d409216-1370-40a0-9fc8-dc3649474a8b" providerId="ADAL" clId="{BCC245B5-0179-450B-BEFC-5434AA500386}" dt="2024-09-21T22:45:29.668" v="19228" actId="1036"/>
          <ac:spMkLst>
            <pc:docMk/>
            <pc:sldMk cId="2419424433" sldId="5690"/>
            <ac:spMk id="8" creationId="{B1749FE3-70B4-C797-1B82-B0CC3362897D}"/>
          </ac:spMkLst>
        </pc:spChg>
        <pc:spChg chg="add del mod">
          <ac:chgData name="Minty, Michiko" userId="2d409216-1370-40a0-9fc8-dc3649474a8b" providerId="ADAL" clId="{BCC245B5-0179-450B-BEFC-5434AA500386}" dt="2024-09-21T22:45:22.862" v="19209" actId="478"/>
          <ac:spMkLst>
            <pc:docMk/>
            <pc:sldMk cId="2419424433" sldId="5690"/>
            <ac:spMk id="9" creationId="{DAD455C3-CAA5-D6B2-0200-F28BC4264F85}"/>
          </ac:spMkLst>
        </pc:spChg>
        <pc:spChg chg="mod">
          <ac:chgData name="Minty, Michiko" userId="2d409216-1370-40a0-9fc8-dc3649474a8b" providerId="ADAL" clId="{BCC245B5-0179-450B-BEFC-5434AA500386}" dt="2024-09-21T22:39:32.628" v="18944" actId="1035"/>
          <ac:spMkLst>
            <pc:docMk/>
            <pc:sldMk cId="2419424433" sldId="5690"/>
            <ac:spMk id="12" creationId="{86B4DA9D-A674-6E3F-5607-16B0B8E8DE46}"/>
          </ac:spMkLst>
        </pc:spChg>
        <pc:spChg chg="mod">
          <ac:chgData name="Minty, Michiko" userId="2d409216-1370-40a0-9fc8-dc3649474a8b" providerId="ADAL" clId="{BCC245B5-0179-450B-BEFC-5434AA500386}" dt="2024-09-21T22:45:29.668" v="19228" actId="1036"/>
          <ac:spMkLst>
            <pc:docMk/>
            <pc:sldMk cId="2419424433" sldId="5690"/>
            <ac:spMk id="13" creationId="{9F767E30-36D2-606D-180A-45F76FAA553B}"/>
          </ac:spMkLst>
        </pc:spChg>
        <pc:picChg chg="mod">
          <ac:chgData name="Minty, Michiko" userId="2d409216-1370-40a0-9fc8-dc3649474a8b" providerId="ADAL" clId="{BCC245B5-0179-450B-BEFC-5434AA500386}" dt="2024-09-21T22:45:43.075" v="19231" actId="1076"/>
          <ac:picMkLst>
            <pc:docMk/>
            <pc:sldMk cId="2419424433" sldId="5690"/>
            <ac:picMk id="4" creationId="{4A67DBE4-4D18-9FB6-821F-3F4646BC6732}"/>
          </ac:picMkLst>
        </pc:picChg>
        <pc:picChg chg="mod">
          <ac:chgData name="Minty, Michiko" userId="2d409216-1370-40a0-9fc8-dc3649474a8b" providerId="ADAL" clId="{BCC245B5-0179-450B-BEFC-5434AA500386}" dt="2024-09-21T22:45:36.076" v="19230" actId="1076"/>
          <ac:picMkLst>
            <pc:docMk/>
            <pc:sldMk cId="2419424433" sldId="5690"/>
            <ac:picMk id="14" creationId="{F14F2EE5-3A96-018D-6191-6C8A12E3B7B7}"/>
          </ac:picMkLst>
        </pc:picChg>
      </pc:sldChg>
      <pc:sldChg chg="del">
        <pc:chgData name="Minty, Michiko" userId="2d409216-1370-40a0-9fc8-dc3649474a8b" providerId="ADAL" clId="{BCC245B5-0179-450B-BEFC-5434AA500386}" dt="2024-09-18T23:51:31.900" v="6086" actId="47"/>
        <pc:sldMkLst>
          <pc:docMk/>
          <pc:sldMk cId="253437486" sldId="5691"/>
        </pc:sldMkLst>
      </pc:sldChg>
      <pc:sldChg chg="addSp delSp modSp mod ord">
        <pc:chgData name="Minty, Michiko" userId="2d409216-1370-40a0-9fc8-dc3649474a8b" providerId="ADAL" clId="{BCC245B5-0179-450B-BEFC-5434AA500386}" dt="2024-09-21T23:22:38.590" v="20559" actId="478"/>
        <pc:sldMkLst>
          <pc:docMk/>
          <pc:sldMk cId="3932892742" sldId="5692"/>
        </pc:sldMkLst>
        <pc:spChg chg="del">
          <ac:chgData name="Minty, Michiko" userId="2d409216-1370-40a0-9fc8-dc3649474a8b" providerId="ADAL" clId="{BCC245B5-0179-450B-BEFC-5434AA500386}" dt="2024-09-21T21:26:50.827" v="16293" actId="478"/>
          <ac:spMkLst>
            <pc:docMk/>
            <pc:sldMk cId="3932892742" sldId="5692"/>
            <ac:spMk id="5" creationId="{F4020AAB-C2E4-8FC0-9A35-731AB420E840}"/>
          </ac:spMkLst>
        </pc:spChg>
        <pc:spChg chg="mod">
          <ac:chgData name="Minty, Michiko" userId="2d409216-1370-40a0-9fc8-dc3649474a8b" providerId="ADAL" clId="{BCC245B5-0179-450B-BEFC-5434AA500386}" dt="2024-09-21T23:21:52.435" v="20528" actId="20577"/>
          <ac:spMkLst>
            <pc:docMk/>
            <pc:sldMk cId="3932892742" sldId="5692"/>
            <ac:spMk id="6" creationId="{571578CF-4563-1BA7-78B7-BBAA7B39DD16}"/>
          </ac:spMkLst>
        </pc:spChg>
        <pc:spChg chg="add mod">
          <ac:chgData name="Minty, Michiko" userId="2d409216-1370-40a0-9fc8-dc3649474a8b" providerId="ADAL" clId="{BCC245B5-0179-450B-BEFC-5434AA500386}" dt="2024-09-21T22:49:00.003" v="19353" actId="948"/>
          <ac:spMkLst>
            <pc:docMk/>
            <pc:sldMk cId="3932892742" sldId="5692"/>
            <ac:spMk id="15" creationId="{5F92EB72-68A6-A1E9-CA62-BA7D0FC3D056}"/>
          </ac:spMkLst>
        </pc:spChg>
        <pc:spChg chg="add mod">
          <ac:chgData name="Minty, Michiko" userId="2d409216-1370-40a0-9fc8-dc3649474a8b" providerId="ADAL" clId="{BCC245B5-0179-450B-BEFC-5434AA500386}" dt="2024-09-21T22:00:37.471" v="17719" actId="1037"/>
          <ac:spMkLst>
            <pc:docMk/>
            <pc:sldMk cId="3932892742" sldId="5692"/>
            <ac:spMk id="19" creationId="{59D6B7E5-F58C-CD4F-979C-2F3B4B61AB90}"/>
          </ac:spMkLst>
        </pc:spChg>
        <pc:spChg chg="add mod">
          <ac:chgData name="Minty, Michiko" userId="2d409216-1370-40a0-9fc8-dc3649474a8b" providerId="ADAL" clId="{BCC245B5-0179-450B-BEFC-5434AA500386}" dt="2024-09-21T22:16:34.651" v="18139" actId="1076"/>
          <ac:spMkLst>
            <pc:docMk/>
            <pc:sldMk cId="3932892742" sldId="5692"/>
            <ac:spMk id="28" creationId="{57BFC70D-6881-1055-47D6-6A561C482120}"/>
          </ac:spMkLst>
        </pc:spChg>
        <pc:spChg chg="add mod">
          <ac:chgData name="Minty, Michiko" userId="2d409216-1370-40a0-9fc8-dc3649474a8b" providerId="ADAL" clId="{BCC245B5-0179-450B-BEFC-5434AA500386}" dt="2024-09-21T22:00:51.184" v="17723" actId="196"/>
          <ac:spMkLst>
            <pc:docMk/>
            <pc:sldMk cId="3932892742" sldId="5692"/>
            <ac:spMk id="31" creationId="{6256479A-6C82-AF54-973F-9241C85CAB79}"/>
          </ac:spMkLst>
        </pc:spChg>
        <pc:spChg chg="add mod">
          <ac:chgData name="Minty, Michiko" userId="2d409216-1370-40a0-9fc8-dc3649474a8b" providerId="ADAL" clId="{BCC245B5-0179-450B-BEFC-5434AA500386}" dt="2024-09-21T22:00:42.617" v="17722" actId="1037"/>
          <ac:spMkLst>
            <pc:docMk/>
            <pc:sldMk cId="3932892742" sldId="5692"/>
            <ac:spMk id="32" creationId="{133F1A87-A747-68CF-9289-FBB0B6044AA6}"/>
          </ac:spMkLst>
        </pc:spChg>
        <pc:spChg chg="add mod">
          <ac:chgData name="Minty, Michiko" userId="2d409216-1370-40a0-9fc8-dc3649474a8b" providerId="ADAL" clId="{BCC245B5-0179-450B-BEFC-5434AA500386}" dt="2024-09-21T22:01:51.677" v="17740" actId="1076"/>
          <ac:spMkLst>
            <pc:docMk/>
            <pc:sldMk cId="3932892742" sldId="5692"/>
            <ac:spMk id="33" creationId="{684FF8A0-D37E-B8CF-5932-881DF933FA76}"/>
          </ac:spMkLst>
        </pc:spChg>
        <pc:spChg chg="add mod">
          <ac:chgData name="Minty, Michiko" userId="2d409216-1370-40a0-9fc8-dc3649474a8b" providerId="ADAL" clId="{BCC245B5-0179-450B-BEFC-5434AA500386}" dt="2024-09-21T22:38:31.451" v="18898" actId="14100"/>
          <ac:spMkLst>
            <pc:docMk/>
            <pc:sldMk cId="3932892742" sldId="5692"/>
            <ac:spMk id="34" creationId="{4BE9BE0E-C206-FECA-6807-DA7B9A671F7C}"/>
          </ac:spMkLst>
        </pc:spChg>
        <pc:spChg chg="add del mod">
          <ac:chgData name="Minty, Michiko" userId="2d409216-1370-40a0-9fc8-dc3649474a8b" providerId="ADAL" clId="{BCC245B5-0179-450B-BEFC-5434AA500386}" dt="2024-09-21T23:22:38.590" v="20559" actId="478"/>
          <ac:spMkLst>
            <pc:docMk/>
            <pc:sldMk cId="3932892742" sldId="5692"/>
            <ac:spMk id="35" creationId="{C819DB20-4F32-6D55-3D33-9CB1330EC03C}"/>
          </ac:spMkLst>
        </pc:spChg>
        <pc:graphicFrameChg chg="del">
          <ac:chgData name="Minty, Michiko" userId="2d409216-1370-40a0-9fc8-dc3649474a8b" providerId="ADAL" clId="{BCC245B5-0179-450B-BEFC-5434AA500386}" dt="2024-09-21T21:26:00.628" v="16290" actId="478"/>
          <ac:graphicFrameMkLst>
            <pc:docMk/>
            <pc:sldMk cId="3932892742" sldId="5692"/>
            <ac:graphicFrameMk id="3" creationId="{7F394DA5-D5CC-4FCC-4487-60317AED97DD}"/>
          </ac:graphicFrameMkLst>
        </pc:graphicFrameChg>
        <pc:picChg chg="add del mod">
          <ac:chgData name="Minty, Michiko" userId="2d409216-1370-40a0-9fc8-dc3649474a8b" providerId="ADAL" clId="{BCC245B5-0179-450B-BEFC-5434AA500386}" dt="2024-09-21T21:30:36.519" v="16305" actId="478"/>
          <ac:picMkLst>
            <pc:docMk/>
            <pc:sldMk cId="3932892742" sldId="5692"/>
            <ac:picMk id="4" creationId="{EF21C4B8-68F3-17AF-8243-C9194400BC95}"/>
          </ac:picMkLst>
        </pc:picChg>
        <pc:picChg chg="add mod">
          <ac:chgData name="Minty, Michiko" userId="2d409216-1370-40a0-9fc8-dc3649474a8b" providerId="ADAL" clId="{BCC245B5-0179-450B-BEFC-5434AA500386}" dt="2024-09-21T22:00:37.471" v="17719" actId="1037"/>
          <ac:picMkLst>
            <pc:docMk/>
            <pc:sldMk cId="3932892742" sldId="5692"/>
            <ac:picMk id="10" creationId="{6803F661-8BE7-E3C3-57CF-FA4D041E5B4F}"/>
          </ac:picMkLst>
        </pc:picChg>
        <pc:picChg chg="add del mod">
          <ac:chgData name="Minty, Michiko" userId="2d409216-1370-40a0-9fc8-dc3649474a8b" providerId="ADAL" clId="{BCC245B5-0179-450B-BEFC-5434AA500386}" dt="2024-09-21T21:32:12.853" v="16314" actId="478"/>
          <ac:picMkLst>
            <pc:docMk/>
            <pc:sldMk cId="3932892742" sldId="5692"/>
            <ac:picMk id="12" creationId="{EAE2605F-4611-9475-5EE7-FB25EEDA72F6}"/>
          </ac:picMkLst>
        </pc:picChg>
        <pc:picChg chg="add mod">
          <ac:chgData name="Minty, Michiko" userId="2d409216-1370-40a0-9fc8-dc3649474a8b" providerId="ADAL" clId="{BCC245B5-0179-450B-BEFC-5434AA500386}" dt="2024-09-21T22:00:37.471" v="17719" actId="1037"/>
          <ac:picMkLst>
            <pc:docMk/>
            <pc:sldMk cId="3932892742" sldId="5692"/>
            <ac:picMk id="14" creationId="{3E40A079-9655-C68A-5C2F-F8965645BC5D}"/>
          </ac:picMkLst>
        </pc:picChg>
        <pc:cxnChg chg="add mod">
          <ac:chgData name="Minty, Michiko" userId="2d409216-1370-40a0-9fc8-dc3649474a8b" providerId="ADAL" clId="{BCC245B5-0179-450B-BEFC-5434AA500386}" dt="2024-09-21T22:00:37.471" v="17719" actId="1037"/>
          <ac:cxnSpMkLst>
            <pc:docMk/>
            <pc:sldMk cId="3932892742" sldId="5692"/>
            <ac:cxnSpMk id="16" creationId="{42E6ABEA-5345-4D3A-09B6-0D9B6FE90218}"/>
          </ac:cxnSpMkLst>
        </pc:cxnChg>
        <pc:cxnChg chg="add mod">
          <ac:chgData name="Minty, Michiko" userId="2d409216-1370-40a0-9fc8-dc3649474a8b" providerId="ADAL" clId="{BCC245B5-0179-450B-BEFC-5434AA500386}" dt="2024-09-21T22:00:37.471" v="17719" actId="1037"/>
          <ac:cxnSpMkLst>
            <pc:docMk/>
            <pc:sldMk cId="3932892742" sldId="5692"/>
            <ac:cxnSpMk id="21" creationId="{5DEC9332-9AA0-6779-5383-EBBB12440333}"/>
          </ac:cxnSpMkLst>
        </pc:cxnChg>
        <pc:cxnChg chg="add mod">
          <ac:chgData name="Minty, Michiko" userId="2d409216-1370-40a0-9fc8-dc3649474a8b" providerId="ADAL" clId="{BCC245B5-0179-450B-BEFC-5434AA500386}" dt="2024-09-21T22:00:37.471" v="17719" actId="1037"/>
          <ac:cxnSpMkLst>
            <pc:docMk/>
            <pc:sldMk cId="3932892742" sldId="5692"/>
            <ac:cxnSpMk id="29" creationId="{9D62C356-A568-E26E-F265-39FAD63D6C06}"/>
          </ac:cxnSpMkLst>
        </pc:cxnChg>
      </pc:sldChg>
      <pc:sldChg chg="addSp modSp new mod ord">
        <pc:chgData name="Minty, Michiko" userId="2d409216-1370-40a0-9fc8-dc3649474a8b" providerId="ADAL" clId="{BCC245B5-0179-450B-BEFC-5434AA500386}" dt="2024-09-18T23:36:04.035" v="5776" actId="1076"/>
        <pc:sldMkLst>
          <pc:docMk/>
          <pc:sldMk cId="3971609960" sldId="5693"/>
        </pc:sldMkLst>
        <pc:spChg chg="add mod">
          <ac:chgData name="Minty, Michiko" userId="2d409216-1370-40a0-9fc8-dc3649474a8b" providerId="ADAL" clId="{BCC245B5-0179-450B-BEFC-5434AA500386}" dt="2024-09-18T23:36:04.035" v="5776" actId="1076"/>
          <ac:spMkLst>
            <pc:docMk/>
            <pc:sldMk cId="3971609960" sldId="5693"/>
            <ac:spMk id="5" creationId="{4A8866FF-FEFB-056A-4ACD-D753C5A76618}"/>
          </ac:spMkLst>
        </pc:spChg>
        <pc:spChg chg="add mod">
          <ac:chgData name="Minty, Michiko" userId="2d409216-1370-40a0-9fc8-dc3649474a8b" providerId="ADAL" clId="{BCC245B5-0179-450B-BEFC-5434AA500386}" dt="2024-09-18T23:31:35.603" v="5674" actId="1076"/>
          <ac:spMkLst>
            <pc:docMk/>
            <pc:sldMk cId="3971609960" sldId="5693"/>
            <ac:spMk id="8" creationId="{40341BF8-A249-8500-A9AC-C9A7D4F43166}"/>
          </ac:spMkLst>
        </pc:spChg>
        <pc:picChg chg="add">
          <ac:chgData name="Minty, Michiko" userId="2d409216-1370-40a0-9fc8-dc3649474a8b" providerId="ADAL" clId="{BCC245B5-0179-450B-BEFC-5434AA500386}" dt="2024-09-18T23:29:31.371" v="5639" actId="22"/>
          <ac:picMkLst>
            <pc:docMk/>
            <pc:sldMk cId="3971609960" sldId="5693"/>
            <ac:picMk id="4" creationId="{B3C237C6-866B-C15C-D639-289C6B1CCC12}"/>
          </ac:picMkLst>
        </pc:picChg>
      </pc:sldChg>
      <pc:sldChg chg="modSp add mod">
        <pc:chgData name="Minty, Michiko" userId="2d409216-1370-40a0-9fc8-dc3649474a8b" providerId="ADAL" clId="{BCC245B5-0179-450B-BEFC-5434AA500386}" dt="2024-09-22T01:11:34.324" v="24309" actId="20577"/>
        <pc:sldMkLst>
          <pc:docMk/>
          <pc:sldMk cId="2100037050" sldId="5694"/>
        </pc:sldMkLst>
        <pc:spChg chg="mod">
          <ac:chgData name="Minty, Michiko" userId="2d409216-1370-40a0-9fc8-dc3649474a8b" providerId="ADAL" clId="{BCC245B5-0179-450B-BEFC-5434AA500386}" dt="2024-09-22T01:11:34.324" v="24309" actId="20577"/>
          <ac:spMkLst>
            <pc:docMk/>
            <pc:sldMk cId="2100037050" sldId="5694"/>
            <ac:spMk id="2" creationId="{0BDB68A9-B5EB-314F-849D-FB440A7B37AA}"/>
          </ac:spMkLst>
        </pc:spChg>
      </pc:sldChg>
      <pc:sldChg chg="addSp delSp modSp new add del mod">
        <pc:chgData name="Minty, Michiko" userId="2d409216-1370-40a0-9fc8-dc3649474a8b" providerId="ADAL" clId="{BCC245B5-0179-450B-BEFC-5434AA500386}" dt="2024-09-19T01:00:05.342" v="8989" actId="14100"/>
        <pc:sldMkLst>
          <pc:docMk/>
          <pc:sldMk cId="1233137704" sldId="5695"/>
        </pc:sldMkLst>
        <pc:spChg chg="add del mod">
          <ac:chgData name="Minty, Michiko" userId="2d409216-1370-40a0-9fc8-dc3649474a8b" providerId="ADAL" clId="{BCC245B5-0179-450B-BEFC-5434AA500386}" dt="2024-09-18T23:36:11.710" v="5777" actId="478"/>
          <ac:spMkLst>
            <pc:docMk/>
            <pc:sldMk cId="1233137704" sldId="5695"/>
            <ac:spMk id="3" creationId="{2FF1D37D-969F-15F2-081B-2C5830B68807}"/>
          </ac:spMkLst>
        </pc:spChg>
        <pc:spChg chg="add mod">
          <ac:chgData name="Minty, Michiko" userId="2d409216-1370-40a0-9fc8-dc3649474a8b" providerId="ADAL" clId="{BCC245B5-0179-450B-BEFC-5434AA500386}" dt="2024-09-19T01:00:05.342" v="8989" actId="14100"/>
          <ac:spMkLst>
            <pc:docMk/>
            <pc:sldMk cId="1233137704" sldId="5695"/>
            <ac:spMk id="4" creationId="{C54F0C68-D8EA-838F-41C3-5A3EEF068B5C}"/>
          </ac:spMkLst>
        </pc:spChg>
      </pc:sldChg>
      <pc:sldChg chg="addSp delSp modSp new mod ord addAnim delAnim modAnim">
        <pc:chgData name="Minty, Michiko" userId="2d409216-1370-40a0-9fc8-dc3649474a8b" providerId="ADAL" clId="{BCC245B5-0179-450B-BEFC-5434AA500386}" dt="2024-09-21T23:16:27.491" v="20346" actId="20577"/>
        <pc:sldMkLst>
          <pc:docMk/>
          <pc:sldMk cId="4155200989" sldId="5696"/>
        </pc:sldMkLst>
        <pc:spChg chg="add del mod">
          <ac:chgData name="Minty, Michiko" userId="2d409216-1370-40a0-9fc8-dc3649474a8b" providerId="ADAL" clId="{BCC245B5-0179-450B-BEFC-5434AA500386}" dt="2024-09-21T14:56:38.122" v="12207" actId="478"/>
          <ac:spMkLst>
            <pc:docMk/>
            <pc:sldMk cId="4155200989" sldId="5696"/>
            <ac:spMk id="4" creationId="{C2161FC4-D93C-9FB2-0A0C-9F986111D42E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5" creationId="{39E95317-5A6C-CDBC-81A7-3937B6469B6B}"/>
          </ac:spMkLst>
        </pc:spChg>
        <pc:spChg chg="add del mod">
          <ac:chgData name="Minty, Michiko" userId="2d409216-1370-40a0-9fc8-dc3649474a8b" providerId="ADAL" clId="{BCC245B5-0179-450B-BEFC-5434AA500386}" dt="2024-09-21T14:56:38.122" v="12207" actId="478"/>
          <ac:spMkLst>
            <pc:docMk/>
            <pc:sldMk cId="4155200989" sldId="5696"/>
            <ac:spMk id="6" creationId="{2373FD7C-CF02-8308-2AB8-11737B90FFB7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6" creationId="{D9423298-43DD-66F8-04B8-D08DD55C59A4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8" creationId="{568DFE54-67B3-BBBB-8E78-42C27B3D16E2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9" creationId="{8B701DAA-8B63-7CF0-532A-769EA70E4ECC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10" creationId="{F2D946A6-EEC8-B9DF-B23C-293CA9BE1FEA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11" creationId="{C1615B21-15B0-A950-06E4-6B4C76017AD1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12" creationId="{9F7E2F5E-69C8-A016-158F-64F887F23615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13" creationId="{F783E4CB-DF94-5F3A-7927-BE4DAAE99DE3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14" creationId="{3362C356-57EE-28C4-7505-FFE3B1D3BBDB}"/>
          </ac:spMkLst>
        </pc:spChg>
        <pc:spChg chg="mod">
          <ac:chgData name="Minty, Michiko" userId="2d409216-1370-40a0-9fc8-dc3649474a8b" providerId="ADAL" clId="{BCC245B5-0179-450B-BEFC-5434AA500386}" dt="2024-09-18T23:47:25.386" v="6071"/>
          <ac:spMkLst>
            <pc:docMk/>
            <pc:sldMk cId="4155200989" sldId="5696"/>
            <ac:spMk id="15" creationId="{40EC376D-28AD-EA2C-F780-07DF7946016D}"/>
          </ac:spMkLst>
        </pc:spChg>
        <pc:spChg chg="add del mod">
          <ac:chgData name="Minty, Michiko" userId="2d409216-1370-40a0-9fc8-dc3649474a8b" providerId="ADAL" clId="{BCC245B5-0179-450B-BEFC-5434AA500386}" dt="2024-09-18T23:47:33.338" v="6073" actId="478"/>
          <ac:spMkLst>
            <pc:docMk/>
            <pc:sldMk cId="4155200989" sldId="5696"/>
            <ac:spMk id="17" creationId="{3C915B59-6A01-CCBF-0093-94434F415DE7}"/>
          </ac:spMkLst>
        </pc:spChg>
        <pc:spChg chg="add mod">
          <ac:chgData name="Minty, Michiko" userId="2d409216-1370-40a0-9fc8-dc3649474a8b" providerId="ADAL" clId="{BCC245B5-0179-450B-BEFC-5434AA500386}" dt="2024-09-20T23:12:40.279" v="10989" actId="20577"/>
          <ac:spMkLst>
            <pc:docMk/>
            <pc:sldMk cId="4155200989" sldId="5696"/>
            <ac:spMk id="18" creationId="{55473322-215A-52A2-7584-B18331CA1637}"/>
          </ac:spMkLst>
        </pc:spChg>
        <pc:spChg chg="add del mod">
          <ac:chgData name="Minty, Michiko" userId="2d409216-1370-40a0-9fc8-dc3649474a8b" providerId="ADAL" clId="{BCC245B5-0179-450B-BEFC-5434AA500386}" dt="2024-09-18T23:58:26.110" v="6209" actId="478"/>
          <ac:spMkLst>
            <pc:docMk/>
            <pc:sldMk cId="4155200989" sldId="5696"/>
            <ac:spMk id="19" creationId="{EAD610DC-D2F1-8775-0E6D-0DA3058C32E6}"/>
          </ac:spMkLst>
        </pc:spChg>
        <pc:spChg chg="add mod">
          <ac:chgData name="Minty, Michiko" userId="2d409216-1370-40a0-9fc8-dc3649474a8b" providerId="ADAL" clId="{BCC245B5-0179-450B-BEFC-5434AA500386}" dt="2024-09-21T23:16:27.491" v="20346" actId="20577"/>
          <ac:spMkLst>
            <pc:docMk/>
            <pc:sldMk cId="4155200989" sldId="5696"/>
            <ac:spMk id="20" creationId="{2591EFBD-0FED-D9DC-658D-23206D4DC532}"/>
          </ac:spMkLst>
        </pc:spChg>
        <pc:spChg chg="add del mod">
          <ac:chgData name="Minty, Michiko" userId="2d409216-1370-40a0-9fc8-dc3649474a8b" providerId="ADAL" clId="{BCC245B5-0179-450B-BEFC-5434AA500386}" dt="2024-09-21T14:54:07.104" v="12204" actId="478"/>
          <ac:spMkLst>
            <pc:docMk/>
            <pc:sldMk cId="4155200989" sldId="5696"/>
            <ac:spMk id="23" creationId="{79CED849-C2C8-9D6D-66DC-DF9A4A40CC3A}"/>
          </ac:spMkLst>
        </pc:spChg>
        <pc:grpChg chg="add del mod">
          <ac:chgData name="Minty, Michiko" userId="2d409216-1370-40a0-9fc8-dc3649474a8b" providerId="ADAL" clId="{BCC245B5-0179-450B-BEFC-5434AA500386}" dt="2024-09-19T00:16:04.951" v="6866" actId="478"/>
          <ac:grpSpMkLst>
            <pc:docMk/>
            <pc:sldMk cId="4155200989" sldId="5696"/>
            <ac:grpSpMk id="3" creationId="{782F8FF4-FF81-39D6-4825-C8B829E00E82}"/>
          </ac:grpSpMkLst>
        </pc:grpChg>
        <pc:picChg chg="mod">
          <ac:chgData name="Minty, Michiko" userId="2d409216-1370-40a0-9fc8-dc3649474a8b" providerId="ADAL" clId="{BCC245B5-0179-450B-BEFC-5434AA500386}" dt="2024-09-18T23:47:25.386" v="6071"/>
          <ac:picMkLst>
            <pc:docMk/>
            <pc:sldMk cId="4155200989" sldId="5696"/>
            <ac:picMk id="4" creationId="{26AA84C7-AAF0-CDC4-3EF4-E328F91A8F56}"/>
          </ac:picMkLst>
        </pc:picChg>
        <pc:picChg chg="mod">
          <ac:chgData name="Minty, Michiko" userId="2d409216-1370-40a0-9fc8-dc3649474a8b" providerId="ADAL" clId="{BCC245B5-0179-450B-BEFC-5434AA500386}" dt="2024-09-18T23:47:25.386" v="6071"/>
          <ac:picMkLst>
            <pc:docMk/>
            <pc:sldMk cId="4155200989" sldId="5696"/>
            <ac:picMk id="16" creationId="{DC8EB672-DF0D-955A-3879-5AFF649C1FF2}"/>
          </ac:picMkLst>
        </pc:picChg>
        <pc:picChg chg="add del mod">
          <ac:chgData name="Minty, Michiko" userId="2d409216-1370-40a0-9fc8-dc3649474a8b" providerId="ADAL" clId="{BCC245B5-0179-450B-BEFC-5434AA500386}" dt="2024-09-21T14:56:35.328" v="12206" actId="478"/>
          <ac:picMkLst>
            <pc:docMk/>
            <pc:sldMk cId="4155200989" sldId="5696"/>
            <ac:picMk id="22" creationId="{6E02DC06-8724-664F-B972-69AE93A6A515}"/>
          </ac:picMkLst>
        </pc:picChg>
        <pc:cxnChg chg="del mod">
          <ac:chgData name="Minty, Michiko" userId="2d409216-1370-40a0-9fc8-dc3649474a8b" providerId="ADAL" clId="{BCC245B5-0179-450B-BEFC-5434AA500386}" dt="2024-09-18T23:47:40.631" v="6076" actId="478"/>
          <ac:cxnSpMkLst>
            <pc:docMk/>
            <pc:sldMk cId="4155200989" sldId="5696"/>
            <ac:cxnSpMk id="7" creationId="{40033FB3-4B57-8276-D1E0-388C496C5F08}"/>
          </ac:cxnSpMkLst>
        </pc:cxnChg>
      </pc:sldChg>
      <pc:sldChg chg="addSp modSp new del mod modAnim">
        <pc:chgData name="Minty, Michiko" userId="2d409216-1370-40a0-9fc8-dc3649474a8b" providerId="ADAL" clId="{BCC245B5-0179-450B-BEFC-5434AA500386}" dt="2024-09-21T22:55:57.856" v="19478" actId="47"/>
        <pc:sldMkLst>
          <pc:docMk/>
          <pc:sldMk cId="4186722012" sldId="5697"/>
        </pc:sldMkLst>
        <pc:spChg chg="add mod">
          <ac:chgData name="Minty, Michiko" userId="2d409216-1370-40a0-9fc8-dc3649474a8b" providerId="ADAL" clId="{BCC245B5-0179-450B-BEFC-5434AA500386}" dt="2024-09-19T00:59:06.125" v="8923" actId="20577"/>
          <ac:spMkLst>
            <pc:docMk/>
            <pc:sldMk cId="4186722012" sldId="5697"/>
            <ac:spMk id="3" creationId="{8F1DA19C-4460-C938-223A-7C4B6805CA46}"/>
          </ac:spMkLst>
        </pc:spChg>
      </pc:sldChg>
      <pc:sldChg chg="add del ord">
        <pc:chgData name="Minty, Michiko" userId="2d409216-1370-40a0-9fc8-dc3649474a8b" providerId="ADAL" clId="{BCC245B5-0179-450B-BEFC-5434AA500386}" dt="2024-09-21T22:53:00.362" v="19376"/>
        <pc:sldMkLst>
          <pc:docMk/>
          <pc:sldMk cId="3667099540" sldId="5699"/>
        </pc:sldMkLst>
      </pc:sldChg>
      <pc:sldChg chg="addSp delSp modSp mod ord">
        <pc:chgData name="Minty, Michiko" userId="2d409216-1370-40a0-9fc8-dc3649474a8b" providerId="ADAL" clId="{BCC245B5-0179-450B-BEFC-5434AA500386}" dt="2024-09-21T23:19:39.017" v="20504" actId="20577"/>
        <pc:sldMkLst>
          <pc:docMk/>
          <pc:sldMk cId="4166413939" sldId="5702"/>
        </pc:sldMkLst>
        <pc:spChg chg="add mod">
          <ac:chgData name="Minty, Michiko" userId="2d409216-1370-40a0-9fc8-dc3649474a8b" providerId="ADAL" clId="{BCC245B5-0179-450B-BEFC-5434AA500386}" dt="2024-09-21T15:39:35.130" v="12614" actId="20577"/>
          <ac:spMkLst>
            <pc:docMk/>
            <pc:sldMk cId="4166413939" sldId="5702"/>
            <ac:spMk id="2" creationId="{ED58680C-ACC6-BFEA-8F3C-0AE78CE80DFB}"/>
          </ac:spMkLst>
        </pc:spChg>
        <pc:spChg chg="add del mod">
          <ac:chgData name="Minty, Michiko" userId="2d409216-1370-40a0-9fc8-dc3649474a8b" providerId="ADAL" clId="{BCC245B5-0179-450B-BEFC-5434AA500386}" dt="2024-09-21T23:19:39.017" v="20504" actId="20577"/>
          <ac:spMkLst>
            <pc:docMk/>
            <pc:sldMk cId="4166413939" sldId="5702"/>
            <ac:spMk id="5" creationId="{216F7FEC-3708-C26A-CDFD-B356DA86E937}"/>
          </ac:spMkLst>
        </pc:spChg>
      </pc:sldChg>
      <pc:sldChg chg="ord">
        <pc:chgData name="Minty, Michiko" userId="2d409216-1370-40a0-9fc8-dc3649474a8b" providerId="ADAL" clId="{BCC245B5-0179-450B-BEFC-5434AA500386}" dt="2024-09-22T00:59:55.198" v="23804"/>
        <pc:sldMkLst>
          <pc:docMk/>
          <pc:sldMk cId="3747469415" sldId="5703"/>
        </pc:sldMkLst>
      </pc:sldChg>
      <pc:sldChg chg="del">
        <pc:chgData name="Minty, Michiko" userId="2d409216-1370-40a0-9fc8-dc3649474a8b" providerId="ADAL" clId="{BCC245B5-0179-450B-BEFC-5434AA500386}" dt="2024-09-22T00:31:25.643" v="22597" actId="47"/>
        <pc:sldMkLst>
          <pc:docMk/>
          <pc:sldMk cId="1352924775" sldId="5704"/>
        </pc:sldMkLst>
      </pc:sldChg>
      <pc:sldChg chg="addSp delSp modSp mod">
        <pc:chgData name="Minty, Michiko" userId="2d409216-1370-40a0-9fc8-dc3649474a8b" providerId="ADAL" clId="{BCC245B5-0179-450B-BEFC-5434AA500386}" dt="2024-09-21T23:11:34.508" v="20220" actId="20577"/>
        <pc:sldMkLst>
          <pc:docMk/>
          <pc:sldMk cId="3083047742" sldId="5705"/>
        </pc:sldMkLst>
        <pc:spChg chg="mod">
          <ac:chgData name="Minty, Michiko" userId="2d409216-1370-40a0-9fc8-dc3649474a8b" providerId="ADAL" clId="{BCC245B5-0179-450B-BEFC-5434AA500386}" dt="2024-09-21T23:11:34.508" v="20220" actId="20577"/>
          <ac:spMkLst>
            <pc:docMk/>
            <pc:sldMk cId="3083047742" sldId="5705"/>
            <ac:spMk id="2" creationId="{0BDB68A9-B5EB-314F-849D-FB440A7B37AA}"/>
          </ac:spMkLst>
        </pc:spChg>
        <pc:spChg chg="del mod">
          <ac:chgData name="Minty, Michiko" userId="2d409216-1370-40a0-9fc8-dc3649474a8b" providerId="ADAL" clId="{BCC245B5-0179-450B-BEFC-5434AA500386}" dt="2024-09-21T22:56:03.258" v="19480" actId="478"/>
          <ac:spMkLst>
            <pc:docMk/>
            <pc:sldMk cId="3083047742" sldId="5705"/>
            <ac:spMk id="3" creationId="{23BD80E2-64A8-2746-84CE-DAC7C5339965}"/>
          </ac:spMkLst>
        </pc:spChg>
        <pc:spChg chg="add del mod">
          <ac:chgData name="Minty, Michiko" userId="2d409216-1370-40a0-9fc8-dc3649474a8b" providerId="ADAL" clId="{BCC245B5-0179-450B-BEFC-5434AA500386}" dt="2024-09-21T22:56:04.083" v="19481" actId="478"/>
          <ac:spMkLst>
            <pc:docMk/>
            <pc:sldMk cId="3083047742" sldId="5705"/>
            <ac:spMk id="7" creationId="{10F1790E-2406-7B49-8736-AB0CECEABB41}"/>
          </ac:spMkLst>
        </pc:spChg>
      </pc:sldChg>
      <pc:sldChg chg="addSp delSp modSp add del mod">
        <pc:chgData name="Minty, Michiko" userId="2d409216-1370-40a0-9fc8-dc3649474a8b" providerId="ADAL" clId="{BCC245B5-0179-450B-BEFC-5434AA500386}" dt="2024-09-20T21:54:57.269" v="9242" actId="47"/>
        <pc:sldMkLst>
          <pc:docMk/>
          <pc:sldMk cId="2637062712" sldId="5706"/>
        </pc:sldMkLst>
        <pc:spChg chg="del">
          <ac:chgData name="Minty, Michiko" userId="2d409216-1370-40a0-9fc8-dc3649474a8b" providerId="ADAL" clId="{BCC245B5-0179-450B-BEFC-5434AA500386}" dt="2024-09-20T21:28:29.598" v="9134" actId="478"/>
          <ac:spMkLst>
            <pc:docMk/>
            <pc:sldMk cId="2637062712" sldId="5706"/>
            <ac:spMk id="2" creationId="{31EDEDCE-EF32-E48A-F3C8-48D92C385A74}"/>
          </ac:spMkLst>
        </pc:spChg>
        <pc:spChg chg="del">
          <ac:chgData name="Minty, Michiko" userId="2d409216-1370-40a0-9fc8-dc3649474a8b" providerId="ADAL" clId="{BCC245B5-0179-450B-BEFC-5434AA500386}" dt="2024-09-20T21:29:30.791" v="9137" actId="478"/>
          <ac:spMkLst>
            <pc:docMk/>
            <pc:sldMk cId="2637062712" sldId="5706"/>
            <ac:spMk id="3" creationId="{80CDF2E0-92E4-481A-70A4-88292DD56EF5}"/>
          </ac:spMkLst>
        </pc:spChg>
        <pc:spChg chg="add mod">
          <ac:chgData name="Minty, Michiko" userId="2d409216-1370-40a0-9fc8-dc3649474a8b" providerId="ADAL" clId="{BCC245B5-0179-450B-BEFC-5434AA500386}" dt="2024-09-20T21:29:57.876" v="9138"/>
          <ac:spMkLst>
            <pc:docMk/>
            <pc:sldMk cId="2637062712" sldId="5706"/>
            <ac:spMk id="6" creationId="{048E10BF-2336-9144-493C-0FAEB86B1A79}"/>
          </ac:spMkLst>
        </pc:spChg>
        <pc:spChg chg="del">
          <ac:chgData name="Minty, Michiko" userId="2d409216-1370-40a0-9fc8-dc3649474a8b" providerId="ADAL" clId="{BCC245B5-0179-450B-BEFC-5434AA500386}" dt="2024-09-20T21:29:30.791" v="9137" actId="478"/>
          <ac:spMkLst>
            <pc:docMk/>
            <pc:sldMk cId="2637062712" sldId="5706"/>
            <ac:spMk id="8" creationId="{26CF7CFF-7409-FD2D-CA2B-174FBD52B45F}"/>
          </ac:spMkLst>
        </pc:spChg>
        <pc:spChg chg="del">
          <ac:chgData name="Minty, Michiko" userId="2d409216-1370-40a0-9fc8-dc3649474a8b" providerId="ADAL" clId="{BCC245B5-0179-450B-BEFC-5434AA500386}" dt="2024-09-20T21:29:30.791" v="9137" actId="478"/>
          <ac:spMkLst>
            <pc:docMk/>
            <pc:sldMk cId="2637062712" sldId="5706"/>
            <ac:spMk id="13" creationId="{C3847E4B-A508-AE3F-C1CC-FCEC19DE21CE}"/>
          </ac:spMkLst>
        </pc:spChg>
        <pc:spChg chg="del">
          <ac:chgData name="Minty, Michiko" userId="2d409216-1370-40a0-9fc8-dc3649474a8b" providerId="ADAL" clId="{BCC245B5-0179-450B-BEFC-5434AA500386}" dt="2024-09-20T21:30:05.241" v="9139" actId="478"/>
          <ac:spMkLst>
            <pc:docMk/>
            <pc:sldMk cId="2637062712" sldId="5706"/>
            <ac:spMk id="14" creationId="{E8BDFA6A-F8A7-C9C9-2CFA-E56F5C0E38C9}"/>
          </ac:spMkLst>
        </pc:spChg>
        <pc:spChg chg="del">
          <ac:chgData name="Minty, Michiko" userId="2d409216-1370-40a0-9fc8-dc3649474a8b" providerId="ADAL" clId="{BCC245B5-0179-450B-BEFC-5434AA500386}" dt="2024-09-20T21:29:30.791" v="9137" actId="478"/>
          <ac:spMkLst>
            <pc:docMk/>
            <pc:sldMk cId="2637062712" sldId="5706"/>
            <ac:spMk id="16" creationId="{8655C2F9-6767-90A1-0036-DD9ECF93177B}"/>
          </ac:spMkLst>
        </pc:spChg>
        <pc:spChg chg="del">
          <ac:chgData name="Minty, Michiko" userId="2d409216-1370-40a0-9fc8-dc3649474a8b" providerId="ADAL" clId="{BCC245B5-0179-450B-BEFC-5434AA500386}" dt="2024-09-20T21:29:30.791" v="9137" actId="478"/>
          <ac:spMkLst>
            <pc:docMk/>
            <pc:sldMk cId="2637062712" sldId="5706"/>
            <ac:spMk id="20" creationId="{565FFA29-88BC-7741-37C5-21EFC33C19F4}"/>
          </ac:spMkLst>
        </pc:spChg>
        <pc:spChg chg="mod">
          <ac:chgData name="Minty, Michiko" userId="2d409216-1370-40a0-9fc8-dc3649474a8b" providerId="ADAL" clId="{BCC245B5-0179-450B-BEFC-5434AA500386}" dt="2024-09-20T21:29:26.105" v="9136" actId="1076"/>
          <ac:spMkLst>
            <pc:docMk/>
            <pc:sldMk cId="2637062712" sldId="5706"/>
            <ac:spMk id="23" creationId="{63E570E9-FAEF-707F-5BA0-697E586FB37F}"/>
          </ac:spMkLst>
        </pc:spChg>
        <pc:spChg chg="del">
          <ac:chgData name="Minty, Michiko" userId="2d409216-1370-40a0-9fc8-dc3649474a8b" providerId="ADAL" clId="{BCC245B5-0179-450B-BEFC-5434AA500386}" dt="2024-09-20T21:29:30.791" v="9137" actId="478"/>
          <ac:spMkLst>
            <pc:docMk/>
            <pc:sldMk cId="2637062712" sldId="5706"/>
            <ac:spMk id="25" creationId="{DECC7223-FAFA-F20F-D7DE-8976E73AF70C}"/>
          </ac:spMkLst>
        </pc:spChg>
        <pc:spChg chg="del">
          <ac:chgData name="Minty, Michiko" userId="2d409216-1370-40a0-9fc8-dc3649474a8b" providerId="ADAL" clId="{BCC245B5-0179-450B-BEFC-5434AA500386}" dt="2024-09-20T21:29:30.791" v="9137" actId="478"/>
          <ac:spMkLst>
            <pc:docMk/>
            <pc:sldMk cId="2637062712" sldId="5706"/>
            <ac:spMk id="29" creationId="{1F39854E-51AE-C5A5-9D07-6342647D887C}"/>
          </ac:spMkLst>
        </pc:spChg>
        <pc:picChg chg="add del mod">
          <ac:chgData name="Minty, Michiko" userId="2d409216-1370-40a0-9fc8-dc3649474a8b" providerId="ADAL" clId="{BCC245B5-0179-450B-BEFC-5434AA500386}" dt="2024-09-20T21:31:36.297" v="9142" actId="478"/>
          <ac:picMkLst>
            <pc:docMk/>
            <pc:sldMk cId="2637062712" sldId="5706"/>
            <ac:picMk id="10" creationId="{E36295A9-9361-BEFC-5575-FD9E074A6884}"/>
          </ac:picMkLst>
        </pc:picChg>
        <pc:picChg chg="del">
          <ac:chgData name="Minty, Michiko" userId="2d409216-1370-40a0-9fc8-dc3649474a8b" providerId="ADAL" clId="{BCC245B5-0179-450B-BEFC-5434AA500386}" dt="2024-09-20T21:28:25.085" v="9133" actId="478"/>
          <ac:picMkLst>
            <pc:docMk/>
            <pc:sldMk cId="2637062712" sldId="5706"/>
            <ac:picMk id="11" creationId="{F1BAFD21-80A7-D33F-FA70-45CB082DE29E}"/>
          </ac:picMkLst>
        </pc:picChg>
        <pc:picChg chg="add mod">
          <ac:chgData name="Minty, Michiko" userId="2d409216-1370-40a0-9fc8-dc3649474a8b" providerId="ADAL" clId="{BCC245B5-0179-450B-BEFC-5434AA500386}" dt="2024-09-20T21:32:06.844" v="9145" actId="1076"/>
          <ac:picMkLst>
            <pc:docMk/>
            <pc:sldMk cId="2637062712" sldId="5706"/>
            <ac:picMk id="17" creationId="{E4E22615-C9BA-5753-8779-7ADD22BF7D20}"/>
          </ac:picMkLst>
        </pc:picChg>
        <pc:cxnChg chg="del">
          <ac:chgData name="Minty, Michiko" userId="2d409216-1370-40a0-9fc8-dc3649474a8b" providerId="ADAL" clId="{BCC245B5-0179-450B-BEFC-5434AA500386}" dt="2024-09-20T21:29:30.791" v="9137" actId="478"/>
          <ac:cxnSpMkLst>
            <pc:docMk/>
            <pc:sldMk cId="2637062712" sldId="5706"/>
            <ac:cxnSpMk id="5" creationId="{0CD98B4C-C8FB-C721-768E-6A30C44A02C6}"/>
          </ac:cxnSpMkLst>
        </pc:cxnChg>
        <pc:cxnChg chg="del">
          <ac:chgData name="Minty, Michiko" userId="2d409216-1370-40a0-9fc8-dc3649474a8b" providerId="ADAL" clId="{BCC245B5-0179-450B-BEFC-5434AA500386}" dt="2024-09-20T21:29:30.791" v="9137" actId="478"/>
          <ac:cxnSpMkLst>
            <pc:docMk/>
            <pc:sldMk cId="2637062712" sldId="5706"/>
            <ac:cxnSpMk id="22" creationId="{34C881BF-D34B-83E9-948F-E1D316EB078C}"/>
          </ac:cxnSpMkLst>
        </pc:cxnChg>
        <pc:cxnChg chg="del">
          <ac:chgData name="Minty, Michiko" userId="2d409216-1370-40a0-9fc8-dc3649474a8b" providerId="ADAL" clId="{BCC245B5-0179-450B-BEFC-5434AA500386}" dt="2024-09-20T21:29:30.791" v="9137" actId="478"/>
          <ac:cxnSpMkLst>
            <pc:docMk/>
            <pc:sldMk cId="2637062712" sldId="5706"/>
            <ac:cxnSpMk id="26" creationId="{5EE6B72F-3950-1906-6660-DF86A04D6B78}"/>
          </ac:cxnSpMkLst>
        </pc:cxnChg>
        <pc:cxnChg chg="del">
          <ac:chgData name="Minty, Michiko" userId="2d409216-1370-40a0-9fc8-dc3649474a8b" providerId="ADAL" clId="{BCC245B5-0179-450B-BEFC-5434AA500386}" dt="2024-09-20T21:29:30.791" v="9137" actId="478"/>
          <ac:cxnSpMkLst>
            <pc:docMk/>
            <pc:sldMk cId="2637062712" sldId="5706"/>
            <ac:cxnSpMk id="30" creationId="{026F790B-DC65-F09A-1EB2-B8494630F544}"/>
          </ac:cxnSpMkLst>
        </pc:cxnChg>
      </pc:sldChg>
      <pc:sldChg chg="add del">
        <pc:chgData name="Minty, Michiko" userId="2d409216-1370-40a0-9fc8-dc3649474a8b" providerId="ADAL" clId="{BCC245B5-0179-450B-BEFC-5434AA500386}" dt="2024-09-21T22:53:19.705" v="19377" actId="47"/>
        <pc:sldMkLst>
          <pc:docMk/>
          <pc:sldMk cId="701611905" sldId="5707"/>
        </pc:sldMkLst>
      </pc:sldChg>
      <pc:sldChg chg="addSp delSp modSp new mod">
        <pc:chgData name="Minty, Michiko" userId="2d409216-1370-40a0-9fc8-dc3649474a8b" providerId="ADAL" clId="{BCC245B5-0179-450B-BEFC-5434AA500386}" dt="2024-09-21T22:30:22.290" v="18782" actId="20577"/>
        <pc:sldMkLst>
          <pc:docMk/>
          <pc:sldMk cId="880331937" sldId="5708"/>
        </pc:sldMkLst>
        <pc:spChg chg="add mod">
          <ac:chgData name="Minty, Michiko" userId="2d409216-1370-40a0-9fc8-dc3649474a8b" providerId="ADAL" clId="{BCC245B5-0179-450B-BEFC-5434AA500386}" dt="2024-09-20T21:54:49.198" v="9240"/>
          <ac:spMkLst>
            <pc:docMk/>
            <pc:sldMk cId="880331937" sldId="5708"/>
            <ac:spMk id="7" creationId="{DAB5C1A5-83F0-36D4-0DAE-E39CAB85947A}"/>
          </ac:spMkLst>
        </pc:spChg>
        <pc:spChg chg="add mod">
          <ac:chgData name="Minty, Michiko" userId="2d409216-1370-40a0-9fc8-dc3649474a8b" providerId="ADAL" clId="{BCC245B5-0179-450B-BEFC-5434AA500386}" dt="2024-09-20T21:54:54.274" v="9241"/>
          <ac:spMkLst>
            <pc:docMk/>
            <pc:sldMk cId="880331937" sldId="5708"/>
            <ac:spMk id="8" creationId="{42BC7188-CE25-276D-1F8C-EEA42E6E15A7}"/>
          </ac:spMkLst>
        </pc:spChg>
        <pc:spChg chg="add mod">
          <ac:chgData name="Minty, Michiko" userId="2d409216-1370-40a0-9fc8-dc3649474a8b" providerId="ADAL" clId="{BCC245B5-0179-450B-BEFC-5434AA500386}" dt="2024-09-20T21:55:06.014" v="9243"/>
          <ac:spMkLst>
            <pc:docMk/>
            <pc:sldMk cId="880331937" sldId="5708"/>
            <ac:spMk id="9" creationId="{0419D469-EA6D-DFCB-B8BC-149E4E895F19}"/>
          </ac:spMkLst>
        </pc:spChg>
        <pc:spChg chg="add mod">
          <ac:chgData name="Minty, Michiko" userId="2d409216-1370-40a0-9fc8-dc3649474a8b" providerId="ADAL" clId="{BCC245B5-0179-450B-BEFC-5434AA500386}" dt="2024-09-20T22:11:58.687" v="9947" actId="1035"/>
          <ac:spMkLst>
            <pc:docMk/>
            <pc:sldMk cId="880331937" sldId="5708"/>
            <ac:spMk id="10" creationId="{D61D9E6A-0B1C-1B99-58D6-027B380F76A5}"/>
          </ac:spMkLst>
        </pc:spChg>
        <pc:spChg chg="add mod">
          <ac:chgData name="Minty, Michiko" userId="2d409216-1370-40a0-9fc8-dc3649474a8b" providerId="ADAL" clId="{BCC245B5-0179-450B-BEFC-5434AA500386}" dt="2024-09-20T22:11:58.687" v="9947" actId="1035"/>
          <ac:spMkLst>
            <pc:docMk/>
            <pc:sldMk cId="880331937" sldId="5708"/>
            <ac:spMk id="12" creationId="{53F5680C-234E-06AC-95AC-DAACEA81429F}"/>
          </ac:spMkLst>
        </pc:spChg>
        <pc:spChg chg="add mod">
          <ac:chgData name="Minty, Michiko" userId="2d409216-1370-40a0-9fc8-dc3649474a8b" providerId="ADAL" clId="{BCC245B5-0179-450B-BEFC-5434AA500386}" dt="2024-09-20T22:11:58.687" v="9947" actId="1035"/>
          <ac:spMkLst>
            <pc:docMk/>
            <pc:sldMk cId="880331937" sldId="5708"/>
            <ac:spMk id="14" creationId="{3E8E4B6F-34D5-DE41-DC3E-56C7A0DA76A6}"/>
          </ac:spMkLst>
        </pc:spChg>
        <pc:spChg chg="add del mod">
          <ac:chgData name="Minty, Michiko" userId="2d409216-1370-40a0-9fc8-dc3649474a8b" providerId="ADAL" clId="{BCC245B5-0179-450B-BEFC-5434AA500386}" dt="2024-09-20T21:58:58.287" v="9279" actId="21"/>
          <ac:spMkLst>
            <pc:docMk/>
            <pc:sldMk cId="880331937" sldId="5708"/>
            <ac:spMk id="16" creationId="{E4BA5DD4-4173-BAE9-61CC-CED1522712AD}"/>
          </ac:spMkLst>
        </pc:spChg>
        <pc:spChg chg="add mod">
          <ac:chgData name="Minty, Michiko" userId="2d409216-1370-40a0-9fc8-dc3649474a8b" providerId="ADAL" clId="{BCC245B5-0179-450B-BEFC-5434AA500386}" dt="2024-09-20T22:58:05.806" v="10753" actId="1036"/>
          <ac:spMkLst>
            <pc:docMk/>
            <pc:sldMk cId="880331937" sldId="5708"/>
            <ac:spMk id="17" creationId="{E4BA5DD4-4173-BAE9-61CC-CED1522712AD}"/>
          </ac:spMkLst>
        </pc:spChg>
        <pc:spChg chg="add mod">
          <ac:chgData name="Minty, Michiko" userId="2d409216-1370-40a0-9fc8-dc3649474a8b" providerId="ADAL" clId="{BCC245B5-0179-450B-BEFC-5434AA500386}" dt="2024-09-21T14:27:15.105" v="11303" actId="20577"/>
          <ac:spMkLst>
            <pc:docMk/>
            <pc:sldMk cId="880331937" sldId="5708"/>
            <ac:spMk id="18" creationId="{B8C28FFA-81F2-1767-8258-D704DB5109F7}"/>
          </ac:spMkLst>
        </pc:spChg>
        <pc:spChg chg="add del mod">
          <ac:chgData name="Minty, Michiko" userId="2d409216-1370-40a0-9fc8-dc3649474a8b" providerId="ADAL" clId="{BCC245B5-0179-450B-BEFC-5434AA500386}" dt="2024-09-20T22:08:06.852" v="9646" actId="478"/>
          <ac:spMkLst>
            <pc:docMk/>
            <pc:sldMk cId="880331937" sldId="5708"/>
            <ac:spMk id="26" creationId="{A7BB677A-0D2F-23E4-6527-451F9A904C9A}"/>
          </ac:spMkLst>
        </pc:spChg>
        <pc:spChg chg="add mod">
          <ac:chgData name="Minty, Michiko" userId="2d409216-1370-40a0-9fc8-dc3649474a8b" providerId="ADAL" clId="{BCC245B5-0179-450B-BEFC-5434AA500386}" dt="2024-09-20T22:58:11.907" v="10756" actId="1035"/>
          <ac:spMkLst>
            <pc:docMk/>
            <pc:sldMk cId="880331937" sldId="5708"/>
            <ac:spMk id="30" creationId="{76FFEBA4-55F3-9F1D-5565-2D5A7F07A0B1}"/>
          </ac:spMkLst>
        </pc:spChg>
        <pc:spChg chg="add del mod">
          <ac:chgData name="Minty, Michiko" userId="2d409216-1370-40a0-9fc8-dc3649474a8b" providerId="ADAL" clId="{BCC245B5-0179-450B-BEFC-5434AA500386}" dt="2024-09-21T22:30:22.290" v="18782" actId="20577"/>
          <ac:spMkLst>
            <pc:docMk/>
            <pc:sldMk cId="880331937" sldId="5708"/>
            <ac:spMk id="36" creationId="{EAFA5D84-AE76-558C-10D6-DBAF96CCAF09}"/>
          </ac:spMkLst>
        </pc:spChg>
        <pc:picChg chg="add del mod">
          <ac:chgData name="Minty, Michiko" userId="2d409216-1370-40a0-9fc8-dc3649474a8b" providerId="ADAL" clId="{BCC245B5-0179-450B-BEFC-5434AA500386}" dt="2024-09-20T21:54:07.438" v="9236" actId="478"/>
          <ac:picMkLst>
            <pc:docMk/>
            <pc:sldMk cId="880331937" sldId="5708"/>
            <ac:picMk id="4" creationId="{3F16D11D-CD41-678D-E740-6D78DF5DC72D}"/>
          </ac:picMkLst>
        </pc:picChg>
        <pc:picChg chg="add mod">
          <ac:chgData name="Minty, Michiko" userId="2d409216-1370-40a0-9fc8-dc3649474a8b" providerId="ADAL" clId="{BCC245B5-0179-450B-BEFC-5434AA500386}" dt="2024-09-20T22:11:58.687" v="9947" actId="1035"/>
          <ac:picMkLst>
            <pc:docMk/>
            <pc:sldMk cId="880331937" sldId="5708"/>
            <ac:picMk id="6" creationId="{580A2FF1-199F-25FB-4ACA-2A4A921D164E}"/>
          </ac:picMkLst>
        </pc:picChg>
        <pc:cxnChg chg="add mod">
          <ac:chgData name="Minty, Michiko" userId="2d409216-1370-40a0-9fc8-dc3649474a8b" providerId="ADAL" clId="{BCC245B5-0179-450B-BEFC-5434AA500386}" dt="2024-09-20T22:11:58.687" v="9947" actId="1035"/>
          <ac:cxnSpMkLst>
            <pc:docMk/>
            <pc:sldMk cId="880331937" sldId="5708"/>
            <ac:cxnSpMk id="11" creationId="{E6F386C1-96F7-3250-CEEB-15ADE9B2607B}"/>
          </ac:cxnSpMkLst>
        </pc:cxnChg>
        <pc:cxnChg chg="add mod">
          <ac:chgData name="Minty, Michiko" userId="2d409216-1370-40a0-9fc8-dc3649474a8b" providerId="ADAL" clId="{BCC245B5-0179-450B-BEFC-5434AA500386}" dt="2024-09-20T22:11:58.687" v="9947" actId="1035"/>
          <ac:cxnSpMkLst>
            <pc:docMk/>
            <pc:sldMk cId="880331937" sldId="5708"/>
            <ac:cxnSpMk id="13" creationId="{757FA659-BD3C-CD0C-0D36-69ACF4E7290C}"/>
          </ac:cxnSpMkLst>
        </pc:cxnChg>
        <pc:cxnChg chg="add mod">
          <ac:chgData name="Minty, Michiko" userId="2d409216-1370-40a0-9fc8-dc3649474a8b" providerId="ADAL" clId="{BCC245B5-0179-450B-BEFC-5434AA500386}" dt="2024-09-20T22:11:58.687" v="9947" actId="1035"/>
          <ac:cxnSpMkLst>
            <pc:docMk/>
            <pc:sldMk cId="880331937" sldId="5708"/>
            <ac:cxnSpMk id="15" creationId="{2114AEB7-74C3-A6E0-8840-11D1370FD261}"/>
          </ac:cxnSpMkLst>
        </pc:cxnChg>
        <pc:cxnChg chg="add mod">
          <ac:chgData name="Minty, Michiko" userId="2d409216-1370-40a0-9fc8-dc3649474a8b" providerId="ADAL" clId="{BCC245B5-0179-450B-BEFC-5434AA500386}" dt="2024-09-21T14:26:32.376" v="11289" actId="14100"/>
          <ac:cxnSpMkLst>
            <pc:docMk/>
            <pc:sldMk cId="880331937" sldId="5708"/>
            <ac:cxnSpMk id="20" creationId="{DD30D6BB-CCA7-18A8-DDE2-22555DE3D9E3}"/>
          </ac:cxnSpMkLst>
        </pc:cxnChg>
        <pc:cxnChg chg="add mod">
          <ac:chgData name="Minty, Michiko" userId="2d409216-1370-40a0-9fc8-dc3649474a8b" providerId="ADAL" clId="{BCC245B5-0179-450B-BEFC-5434AA500386}" dt="2024-09-20T22:57:48.755" v="10743" actId="14100"/>
          <ac:cxnSpMkLst>
            <pc:docMk/>
            <pc:sldMk cId="880331937" sldId="5708"/>
            <ac:cxnSpMk id="22" creationId="{FAB6388D-CB08-B44A-C75A-7428F2F3B46B}"/>
          </ac:cxnSpMkLst>
        </pc:cxnChg>
        <pc:cxnChg chg="add mod">
          <ac:chgData name="Minty, Michiko" userId="2d409216-1370-40a0-9fc8-dc3649474a8b" providerId="ADAL" clId="{BCC245B5-0179-450B-BEFC-5434AA500386}" dt="2024-09-21T14:26:24.839" v="11288" actId="1037"/>
          <ac:cxnSpMkLst>
            <pc:docMk/>
            <pc:sldMk cId="880331937" sldId="5708"/>
            <ac:cxnSpMk id="23" creationId="{CF29BED5-35BF-A637-EE63-5D0128C2B5F3}"/>
          </ac:cxnSpMkLst>
        </pc:cxnChg>
        <pc:cxnChg chg="add del mod">
          <ac:chgData name="Minty, Michiko" userId="2d409216-1370-40a0-9fc8-dc3649474a8b" providerId="ADAL" clId="{BCC245B5-0179-450B-BEFC-5434AA500386}" dt="2024-09-20T22:08:04.421" v="9645" actId="478"/>
          <ac:cxnSpMkLst>
            <pc:docMk/>
            <pc:sldMk cId="880331937" sldId="5708"/>
            <ac:cxnSpMk id="27" creationId="{62792B38-2153-DF64-1138-997887D42DC0}"/>
          </ac:cxnSpMkLst>
        </pc:cxnChg>
        <pc:cxnChg chg="add del mod">
          <ac:chgData name="Minty, Michiko" userId="2d409216-1370-40a0-9fc8-dc3649474a8b" providerId="ADAL" clId="{BCC245B5-0179-450B-BEFC-5434AA500386}" dt="2024-09-20T22:12:55.781" v="10004" actId="478"/>
          <ac:cxnSpMkLst>
            <pc:docMk/>
            <pc:sldMk cId="880331937" sldId="5708"/>
            <ac:cxnSpMk id="31" creationId="{4CF63A17-8854-8EC1-A332-3D201759F6AC}"/>
          </ac:cxnSpMkLst>
        </pc:cxnChg>
        <pc:cxnChg chg="add del mod">
          <ac:chgData name="Minty, Michiko" userId="2d409216-1370-40a0-9fc8-dc3649474a8b" providerId="ADAL" clId="{BCC245B5-0179-450B-BEFC-5434AA500386}" dt="2024-09-20T22:12:53.789" v="10003" actId="478"/>
          <ac:cxnSpMkLst>
            <pc:docMk/>
            <pc:sldMk cId="880331937" sldId="5708"/>
            <ac:cxnSpMk id="34" creationId="{DC27D681-DD6A-C822-1978-0240A3BCB232}"/>
          </ac:cxnSpMkLst>
        </pc:cxnChg>
        <pc:cxnChg chg="add del mod">
          <ac:chgData name="Minty, Michiko" userId="2d409216-1370-40a0-9fc8-dc3649474a8b" providerId="ADAL" clId="{BCC245B5-0179-450B-BEFC-5434AA500386}" dt="2024-09-20T22:13:04.074" v="10007" actId="478"/>
          <ac:cxnSpMkLst>
            <pc:docMk/>
            <pc:sldMk cId="880331937" sldId="5708"/>
            <ac:cxnSpMk id="35" creationId="{02829263-3773-D502-93C7-C748BA6BAF1E}"/>
          </ac:cxnSpMkLst>
        </pc:cxnChg>
        <pc:cxnChg chg="add mod">
          <ac:chgData name="Minty, Michiko" userId="2d409216-1370-40a0-9fc8-dc3649474a8b" providerId="ADAL" clId="{BCC245B5-0179-450B-BEFC-5434AA500386}" dt="2024-09-20T22:12:35.518" v="9982" actId="1035"/>
          <ac:cxnSpMkLst>
            <pc:docMk/>
            <pc:sldMk cId="880331937" sldId="5708"/>
            <ac:cxnSpMk id="38" creationId="{A33A1735-67C8-C106-7442-CEC66C365BFD}"/>
          </ac:cxnSpMkLst>
        </pc:cxnChg>
        <pc:cxnChg chg="add mod">
          <ac:chgData name="Minty, Michiko" userId="2d409216-1370-40a0-9fc8-dc3649474a8b" providerId="ADAL" clId="{BCC245B5-0179-450B-BEFC-5434AA500386}" dt="2024-09-20T22:12:35.518" v="9982" actId="1035"/>
          <ac:cxnSpMkLst>
            <pc:docMk/>
            <pc:sldMk cId="880331937" sldId="5708"/>
            <ac:cxnSpMk id="39" creationId="{0DDCD1C2-CA03-6C13-7CFE-45429D9F7ECD}"/>
          </ac:cxnSpMkLst>
        </pc:cxnChg>
        <pc:cxnChg chg="add mod">
          <ac:chgData name="Minty, Michiko" userId="2d409216-1370-40a0-9fc8-dc3649474a8b" providerId="ADAL" clId="{BCC245B5-0179-450B-BEFC-5434AA500386}" dt="2024-09-20T22:58:15.801" v="10763" actId="1035"/>
          <ac:cxnSpMkLst>
            <pc:docMk/>
            <pc:sldMk cId="880331937" sldId="5708"/>
            <ac:cxnSpMk id="41" creationId="{3914BE21-B7F1-194B-B908-BD7FEFFEB082}"/>
          </ac:cxnSpMkLst>
        </pc:cxnChg>
      </pc:sldChg>
      <pc:sldChg chg="add del">
        <pc:chgData name="Minty, Michiko" userId="2d409216-1370-40a0-9fc8-dc3649474a8b" providerId="ADAL" clId="{BCC245B5-0179-450B-BEFC-5434AA500386}" dt="2024-09-20T21:49:41.846" v="9210" actId="47"/>
        <pc:sldMkLst>
          <pc:docMk/>
          <pc:sldMk cId="2525425484" sldId="5708"/>
        </pc:sldMkLst>
      </pc:sldChg>
      <pc:sldChg chg="add del ord">
        <pc:chgData name="Minty, Michiko" userId="2d409216-1370-40a0-9fc8-dc3649474a8b" providerId="ADAL" clId="{BCC245B5-0179-450B-BEFC-5434AA500386}" dt="2024-09-21T22:53:21.380" v="19378" actId="47"/>
        <pc:sldMkLst>
          <pc:docMk/>
          <pc:sldMk cId="3816102678" sldId="5709"/>
        </pc:sldMkLst>
      </pc:sldChg>
      <pc:sldChg chg="addSp delSp modSp new mod">
        <pc:chgData name="Minty, Michiko" userId="2d409216-1370-40a0-9fc8-dc3649474a8b" providerId="ADAL" clId="{BCC245B5-0179-450B-BEFC-5434AA500386}" dt="2024-09-21T17:18:25.564" v="16253" actId="20577"/>
        <pc:sldMkLst>
          <pc:docMk/>
          <pc:sldMk cId="916021796" sldId="5710"/>
        </pc:sldMkLst>
        <pc:spChg chg="add mod">
          <ac:chgData name="Minty, Michiko" userId="2d409216-1370-40a0-9fc8-dc3649474a8b" providerId="ADAL" clId="{BCC245B5-0179-450B-BEFC-5434AA500386}" dt="2024-09-21T16:16:56.792" v="15014" actId="20577"/>
          <ac:spMkLst>
            <pc:docMk/>
            <pc:sldMk cId="916021796" sldId="5710"/>
            <ac:spMk id="3" creationId="{066CC720-D77E-F7A1-238F-8BE7FCE7A0AE}"/>
          </ac:spMkLst>
        </pc:spChg>
        <pc:spChg chg="add mod">
          <ac:chgData name="Minty, Michiko" userId="2d409216-1370-40a0-9fc8-dc3649474a8b" providerId="ADAL" clId="{BCC245B5-0179-450B-BEFC-5434AA500386}" dt="2024-09-21T17:18:25.564" v="16253" actId="20577"/>
          <ac:spMkLst>
            <pc:docMk/>
            <pc:sldMk cId="916021796" sldId="5710"/>
            <ac:spMk id="5" creationId="{7A0F74C3-5ED3-6DC3-45B1-4752AA54B990}"/>
          </ac:spMkLst>
        </pc:spChg>
        <pc:spChg chg="add mod">
          <ac:chgData name="Minty, Michiko" userId="2d409216-1370-40a0-9fc8-dc3649474a8b" providerId="ADAL" clId="{BCC245B5-0179-450B-BEFC-5434AA500386}" dt="2024-09-21T16:40:45.422" v="15412" actId="571"/>
          <ac:spMkLst>
            <pc:docMk/>
            <pc:sldMk cId="916021796" sldId="5710"/>
            <ac:spMk id="6" creationId="{C843C6D6-07EE-FC3C-CFD8-BB8BD870D162}"/>
          </ac:spMkLst>
        </pc:spChg>
        <pc:spChg chg="add mod">
          <ac:chgData name="Minty, Michiko" userId="2d409216-1370-40a0-9fc8-dc3649474a8b" providerId="ADAL" clId="{BCC245B5-0179-450B-BEFC-5434AA500386}" dt="2024-09-21T17:15:59.033" v="16146"/>
          <ac:spMkLst>
            <pc:docMk/>
            <pc:sldMk cId="916021796" sldId="5710"/>
            <ac:spMk id="9" creationId="{F6CD08A4-1630-AA50-F7D2-0FFF44ACEAB1}"/>
          </ac:spMkLst>
        </pc:spChg>
        <pc:picChg chg="add del">
          <ac:chgData name="Minty, Michiko" userId="2d409216-1370-40a0-9fc8-dc3649474a8b" providerId="ADAL" clId="{BCC245B5-0179-450B-BEFC-5434AA500386}" dt="2024-09-21T16:40:43.184" v="15411" actId="22"/>
          <ac:picMkLst>
            <pc:docMk/>
            <pc:sldMk cId="916021796" sldId="5710"/>
            <ac:picMk id="8" creationId="{5FD92E2C-9405-B2BC-4F37-09106AF6D454}"/>
          </ac:picMkLst>
        </pc:picChg>
      </pc:sldChg>
      <pc:sldChg chg="addSp delSp modSp new mod">
        <pc:chgData name="Minty, Michiko" userId="2d409216-1370-40a0-9fc8-dc3649474a8b" providerId="ADAL" clId="{BCC245B5-0179-450B-BEFC-5434AA500386}" dt="2024-09-22T21:36:59.761" v="24319" actId="20577"/>
        <pc:sldMkLst>
          <pc:docMk/>
          <pc:sldMk cId="1597494234" sldId="5711"/>
        </pc:sldMkLst>
        <pc:spChg chg="add mod">
          <ac:chgData name="Minty, Michiko" userId="2d409216-1370-40a0-9fc8-dc3649474a8b" providerId="ADAL" clId="{BCC245B5-0179-450B-BEFC-5434AA500386}" dt="2024-09-21T23:22:19.850" v="20538" actId="20577"/>
          <ac:spMkLst>
            <pc:docMk/>
            <pc:sldMk cId="1597494234" sldId="5711"/>
            <ac:spMk id="3" creationId="{5D8DC3DA-FCAC-073A-69F7-8DE81544CEF5}"/>
          </ac:spMkLst>
        </pc:spChg>
        <pc:spChg chg="add mod">
          <ac:chgData name="Minty, Michiko" userId="2d409216-1370-40a0-9fc8-dc3649474a8b" providerId="ADAL" clId="{BCC245B5-0179-450B-BEFC-5434AA500386}" dt="2024-09-21T22:22:18.688" v="18403" actId="1076"/>
          <ac:spMkLst>
            <pc:docMk/>
            <pc:sldMk cId="1597494234" sldId="5711"/>
            <ac:spMk id="11" creationId="{4C0E7A49-C8AA-4B9D-AF93-A235A47153DF}"/>
          </ac:spMkLst>
        </pc:spChg>
        <pc:spChg chg="add mod">
          <ac:chgData name="Minty, Michiko" userId="2d409216-1370-40a0-9fc8-dc3649474a8b" providerId="ADAL" clId="{BCC245B5-0179-450B-BEFC-5434AA500386}" dt="2024-09-21T22:22:37.449" v="18434" actId="1035"/>
          <ac:spMkLst>
            <pc:docMk/>
            <pc:sldMk cId="1597494234" sldId="5711"/>
            <ac:spMk id="12" creationId="{4AAA535A-7DCC-3BB0-C315-D20A25615421}"/>
          </ac:spMkLst>
        </pc:spChg>
        <pc:spChg chg="add del mod">
          <ac:chgData name="Minty, Michiko" userId="2d409216-1370-40a0-9fc8-dc3649474a8b" providerId="ADAL" clId="{BCC245B5-0179-450B-BEFC-5434AA500386}" dt="2024-09-21T23:23:49.271" v="20605" actId="20577"/>
          <ac:spMkLst>
            <pc:docMk/>
            <pc:sldMk cId="1597494234" sldId="5711"/>
            <ac:spMk id="14" creationId="{181EE27C-FAC2-3E48-C5D2-2185236FB34A}"/>
          </ac:spMkLst>
        </pc:spChg>
        <pc:spChg chg="add mod">
          <ac:chgData name="Minty, Michiko" userId="2d409216-1370-40a0-9fc8-dc3649474a8b" providerId="ADAL" clId="{BCC245B5-0179-450B-BEFC-5434AA500386}" dt="2024-09-21T22:23:14.797" v="18464" actId="1076"/>
          <ac:spMkLst>
            <pc:docMk/>
            <pc:sldMk cId="1597494234" sldId="5711"/>
            <ac:spMk id="15" creationId="{22D0E9E5-C59F-14C0-90B9-B5AEB929BBB9}"/>
          </ac:spMkLst>
        </pc:spChg>
        <pc:spChg chg="add mod">
          <ac:chgData name="Minty, Michiko" userId="2d409216-1370-40a0-9fc8-dc3649474a8b" providerId="ADAL" clId="{BCC245B5-0179-450B-BEFC-5434AA500386}" dt="2024-09-22T21:36:59.761" v="24319" actId="20577"/>
          <ac:spMkLst>
            <pc:docMk/>
            <pc:sldMk cId="1597494234" sldId="5711"/>
            <ac:spMk id="17" creationId="{E29F79A5-27F8-E2E6-D7FB-C1375CCA1A26}"/>
          </ac:spMkLst>
        </pc:spChg>
        <pc:spChg chg="add del mod">
          <ac:chgData name="Minty, Michiko" userId="2d409216-1370-40a0-9fc8-dc3649474a8b" providerId="ADAL" clId="{BCC245B5-0179-450B-BEFC-5434AA500386}" dt="2024-09-21T22:27:56.440" v="18735" actId="21"/>
          <ac:spMkLst>
            <pc:docMk/>
            <pc:sldMk cId="1597494234" sldId="5711"/>
            <ac:spMk id="20" creationId="{C819DB20-4F32-6D55-3D33-9CB1330EC03C}"/>
          </ac:spMkLst>
        </pc:spChg>
        <pc:spChg chg="add mod">
          <ac:chgData name="Minty, Michiko" userId="2d409216-1370-40a0-9fc8-dc3649474a8b" providerId="ADAL" clId="{BCC245B5-0179-450B-BEFC-5434AA500386}" dt="2024-09-21T22:25:52.461" v="18587" actId="1076"/>
          <ac:spMkLst>
            <pc:docMk/>
            <pc:sldMk cId="1597494234" sldId="5711"/>
            <ac:spMk id="21" creationId="{D9325F5E-91DE-42ED-C3D4-5982E09BEF95}"/>
          </ac:spMkLst>
        </pc:spChg>
        <pc:spChg chg="add mod">
          <ac:chgData name="Minty, Michiko" userId="2d409216-1370-40a0-9fc8-dc3649474a8b" providerId="ADAL" clId="{BCC245B5-0179-450B-BEFC-5434AA500386}" dt="2024-09-21T22:27:07.580" v="18700" actId="20577"/>
          <ac:spMkLst>
            <pc:docMk/>
            <pc:sldMk cId="1597494234" sldId="5711"/>
            <ac:spMk id="24" creationId="{3E6B5EFF-5176-89F9-C6ED-BAB38D89FC97}"/>
          </ac:spMkLst>
        </pc:spChg>
        <pc:spChg chg="add del mod">
          <ac:chgData name="Minty, Michiko" userId="2d409216-1370-40a0-9fc8-dc3649474a8b" providerId="ADAL" clId="{BCC245B5-0179-450B-BEFC-5434AA500386}" dt="2024-09-21T22:39:05.338" v="18926" actId="478"/>
          <ac:spMkLst>
            <pc:docMk/>
            <pc:sldMk cId="1597494234" sldId="5711"/>
            <ac:spMk id="25" creationId="{05D464C7-4405-E144-C3F6-10BA5FF9E87D}"/>
          </ac:spMkLst>
        </pc:spChg>
        <pc:spChg chg="add del mod">
          <ac:chgData name="Minty, Michiko" userId="2d409216-1370-40a0-9fc8-dc3649474a8b" providerId="ADAL" clId="{BCC245B5-0179-450B-BEFC-5434AA500386}" dt="2024-09-21T23:22:30.629" v="20558" actId="21"/>
          <ac:spMkLst>
            <pc:docMk/>
            <pc:sldMk cId="1597494234" sldId="5711"/>
            <ac:spMk id="26" creationId="{F1D3C399-1A51-97C5-8850-903A713B53C6}"/>
          </ac:spMkLst>
        </pc:spChg>
        <pc:spChg chg="add mod">
          <ac:chgData name="Minty, Michiko" userId="2d409216-1370-40a0-9fc8-dc3649474a8b" providerId="ADAL" clId="{BCC245B5-0179-450B-BEFC-5434AA500386}" dt="2024-09-21T22:40:55.583" v="19006"/>
          <ac:spMkLst>
            <pc:docMk/>
            <pc:sldMk cId="1597494234" sldId="5711"/>
            <ac:spMk id="27" creationId="{E9DE35AF-4753-5FC2-1405-D608E45552F4}"/>
          </ac:spMkLst>
        </pc:spChg>
        <pc:picChg chg="add mod">
          <ac:chgData name="Minty, Michiko" userId="2d409216-1370-40a0-9fc8-dc3649474a8b" providerId="ADAL" clId="{BCC245B5-0179-450B-BEFC-5434AA500386}" dt="2024-09-21T21:34:57.655" v="16330" actId="1582"/>
          <ac:picMkLst>
            <pc:docMk/>
            <pc:sldMk cId="1597494234" sldId="5711"/>
            <ac:picMk id="5" creationId="{5A26708E-B764-5DFD-8B2F-F3D94A57573F}"/>
          </ac:picMkLst>
        </pc:picChg>
        <pc:picChg chg="add mod">
          <ac:chgData name="Minty, Michiko" userId="2d409216-1370-40a0-9fc8-dc3649474a8b" providerId="ADAL" clId="{BCC245B5-0179-450B-BEFC-5434AA500386}" dt="2024-09-21T22:02:40.351" v="17806" actId="1076"/>
          <ac:picMkLst>
            <pc:docMk/>
            <pc:sldMk cId="1597494234" sldId="5711"/>
            <ac:picMk id="7" creationId="{020FF97F-F39C-C3CD-02E5-FA4D126F98D9}"/>
          </ac:picMkLst>
        </pc:picChg>
        <pc:cxnChg chg="add mod">
          <ac:chgData name="Minty, Michiko" userId="2d409216-1370-40a0-9fc8-dc3649474a8b" providerId="ADAL" clId="{BCC245B5-0179-450B-BEFC-5434AA500386}" dt="2024-09-21T22:15:58.759" v="18135" actId="14100"/>
          <ac:cxnSpMkLst>
            <pc:docMk/>
            <pc:sldMk cId="1597494234" sldId="5711"/>
            <ac:cxnSpMk id="8" creationId="{C49DEE20-ED70-14D8-CD9A-057EFA55192F}"/>
          </ac:cxnSpMkLst>
        </pc:cxnChg>
        <pc:cxnChg chg="add mod">
          <ac:chgData name="Minty, Michiko" userId="2d409216-1370-40a0-9fc8-dc3649474a8b" providerId="ADAL" clId="{BCC245B5-0179-450B-BEFC-5434AA500386}" dt="2024-09-21T22:18:34.384" v="18235" actId="1076"/>
          <ac:cxnSpMkLst>
            <pc:docMk/>
            <pc:sldMk cId="1597494234" sldId="5711"/>
            <ac:cxnSpMk id="10" creationId="{F5A647D9-1E21-07A5-B024-C920D6731E3A}"/>
          </ac:cxnSpMkLst>
        </pc:cxnChg>
        <pc:cxnChg chg="add mod">
          <ac:chgData name="Minty, Michiko" userId="2d409216-1370-40a0-9fc8-dc3649474a8b" providerId="ADAL" clId="{BCC245B5-0179-450B-BEFC-5434AA500386}" dt="2024-09-21T22:23:01.309" v="18450" actId="14100"/>
          <ac:cxnSpMkLst>
            <pc:docMk/>
            <pc:sldMk cId="1597494234" sldId="5711"/>
            <ac:cxnSpMk id="13" creationId="{FAB0A62E-342F-F881-8856-F3E082C3D9AB}"/>
          </ac:cxnSpMkLst>
        </pc:cxnChg>
        <pc:cxnChg chg="add mod">
          <ac:chgData name="Minty, Michiko" userId="2d409216-1370-40a0-9fc8-dc3649474a8b" providerId="ADAL" clId="{BCC245B5-0179-450B-BEFC-5434AA500386}" dt="2024-09-21T22:24:06.052" v="18497" actId="1037"/>
          <ac:cxnSpMkLst>
            <pc:docMk/>
            <pc:sldMk cId="1597494234" sldId="5711"/>
            <ac:cxnSpMk id="18" creationId="{36A71AF9-1CE4-DE00-EF7A-CC157BFB8DD7}"/>
          </ac:cxnSpMkLst>
        </pc:cxnChg>
        <pc:cxnChg chg="add mod">
          <ac:chgData name="Minty, Michiko" userId="2d409216-1370-40a0-9fc8-dc3649474a8b" providerId="ADAL" clId="{BCC245B5-0179-450B-BEFC-5434AA500386}" dt="2024-09-21T22:26:00.347" v="18589" actId="1076"/>
          <ac:cxnSpMkLst>
            <pc:docMk/>
            <pc:sldMk cId="1597494234" sldId="5711"/>
            <ac:cxnSpMk id="22" creationId="{250CA9BC-1B0A-1C01-012C-5B2F7CC6BC2B}"/>
          </ac:cxnSpMkLst>
        </pc:cxnChg>
        <pc:cxnChg chg="add mod">
          <ac:chgData name="Minty, Michiko" userId="2d409216-1370-40a0-9fc8-dc3649474a8b" providerId="ADAL" clId="{BCC245B5-0179-450B-BEFC-5434AA500386}" dt="2024-09-21T22:27:12.095" v="18706" actId="1036"/>
          <ac:cxnSpMkLst>
            <pc:docMk/>
            <pc:sldMk cId="1597494234" sldId="5711"/>
            <ac:cxnSpMk id="23" creationId="{2DEC43BD-653D-F59E-DB64-34346A0B9400}"/>
          </ac:cxnSpMkLst>
        </pc:cxnChg>
      </pc:sldChg>
      <pc:sldChg chg="addSp delSp modSp new mod ord">
        <pc:chgData name="Minty, Michiko" userId="2d409216-1370-40a0-9fc8-dc3649474a8b" providerId="ADAL" clId="{BCC245B5-0179-450B-BEFC-5434AA500386}" dt="2024-09-21T22:58:15.573" v="19483"/>
        <pc:sldMkLst>
          <pc:docMk/>
          <pc:sldMk cId="1919692157" sldId="5712"/>
        </pc:sldMkLst>
        <pc:spChg chg="add mod">
          <ac:chgData name="Minty, Michiko" userId="2d409216-1370-40a0-9fc8-dc3649474a8b" providerId="ADAL" clId="{BCC245B5-0179-450B-BEFC-5434AA500386}" dt="2024-09-21T16:46:32.902" v="15528" actId="20577"/>
          <ac:spMkLst>
            <pc:docMk/>
            <pc:sldMk cId="1919692157" sldId="5712"/>
            <ac:spMk id="7" creationId="{70C9ED51-229D-269D-D840-100DAE8A2A43}"/>
          </ac:spMkLst>
        </pc:spChg>
        <pc:spChg chg="add del mod">
          <ac:chgData name="Minty, Michiko" userId="2d409216-1370-40a0-9fc8-dc3649474a8b" providerId="ADAL" clId="{BCC245B5-0179-450B-BEFC-5434AA500386}" dt="2024-09-21T16:55:21.079" v="15790" actId="478"/>
          <ac:spMkLst>
            <pc:docMk/>
            <pc:sldMk cId="1919692157" sldId="5712"/>
            <ac:spMk id="12" creationId="{C8860447-EA5C-B650-27BE-46B70F02D457}"/>
          </ac:spMkLst>
        </pc:spChg>
        <pc:spChg chg="add mod">
          <ac:chgData name="Minty, Michiko" userId="2d409216-1370-40a0-9fc8-dc3649474a8b" providerId="ADAL" clId="{BCC245B5-0179-450B-BEFC-5434AA500386}" dt="2024-09-21T16:55:21.735" v="15791" actId="1076"/>
          <ac:spMkLst>
            <pc:docMk/>
            <pc:sldMk cId="1919692157" sldId="5712"/>
            <ac:spMk id="13" creationId="{E93A12C0-3576-8997-D746-148E23412B4D}"/>
          </ac:spMkLst>
        </pc:spChg>
        <pc:spChg chg="add mod">
          <ac:chgData name="Minty, Michiko" userId="2d409216-1370-40a0-9fc8-dc3649474a8b" providerId="ADAL" clId="{BCC245B5-0179-450B-BEFC-5434AA500386}" dt="2024-09-21T16:56:14.736" v="15863" actId="20577"/>
          <ac:spMkLst>
            <pc:docMk/>
            <pc:sldMk cId="1919692157" sldId="5712"/>
            <ac:spMk id="16" creationId="{75144AEA-084E-5317-1DD5-BB585447C249}"/>
          </ac:spMkLst>
        </pc:spChg>
        <pc:spChg chg="add mod">
          <ac:chgData name="Minty, Michiko" userId="2d409216-1370-40a0-9fc8-dc3649474a8b" providerId="ADAL" clId="{BCC245B5-0179-450B-BEFC-5434AA500386}" dt="2024-09-21T16:56:44.843" v="15866" actId="14100"/>
          <ac:spMkLst>
            <pc:docMk/>
            <pc:sldMk cId="1919692157" sldId="5712"/>
            <ac:spMk id="17" creationId="{B79C7A4C-262D-37F4-CCA2-19B602B78C85}"/>
          </ac:spMkLst>
        </pc:spChg>
        <pc:spChg chg="add mod">
          <ac:chgData name="Minty, Michiko" userId="2d409216-1370-40a0-9fc8-dc3649474a8b" providerId="ADAL" clId="{BCC245B5-0179-450B-BEFC-5434AA500386}" dt="2024-09-21T16:58:24.827" v="15955" actId="1076"/>
          <ac:spMkLst>
            <pc:docMk/>
            <pc:sldMk cId="1919692157" sldId="5712"/>
            <ac:spMk id="21" creationId="{AB375574-E0FA-06EA-76DB-25D2A999EB05}"/>
          </ac:spMkLst>
        </pc:spChg>
        <pc:spChg chg="add mod">
          <ac:chgData name="Minty, Michiko" userId="2d409216-1370-40a0-9fc8-dc3649474a8b" providerId="ADAL" clId="{BCC245B5-0179-450B-BEFC-5434AA500386}" dt="2024-09-21T16:58:09.810" v="15950" actId="14100"/>
          <ac:spMkLst>
            <pc:docMk/>
            <pc:sldMk cId="1919692157" sldId="5712"/>
            <ac:spMk id="22" creationId="{25C3D5F8-947B-86B5-83F5-D3838543F19E}"/>
          </ac:spMkLst>
        </pc:spChg>
        <pc:spChg chg="add mod">
          <ac:chgData name="Minty, Michiko" userId="2d409216-1370-40a0-9fc8-dc3649474a8b" providerId="ADAL" clId="{BCC245B5-0179-450B-BEFC-5434AA500386}" dt="2024-09-21T16:58:51.764" v="16004" actId="20577"/>
          <ac:spMkLst>
            <pc:docMk/>
            <pc:sldMk cId="1919692157" sldId="5712"/>
            <ac:spMk id="26" creationId="{9903603C-C7C5-4D81-F1E5-6A681D83ABA5}"/>
          </ac:spMkLst>
        </pc:spChg>
        <pc:spChg chg="add del mod">
          <ac:chgData name="Minty, Michiko" userId="2d409216-1370-40a0-9fc8-dc3649474a8b" providerId="ADAL" clId="{BCC245B5-0179-450B-BEFC-5434AA500386}" dt="2024-09-21T22:57:32.873" v="19482" actId="21"/>
          <ac:spMkLst>
            <pc:docMk/>
            <pc:sldMk cId="1919692157" sldId="5712"/>
            <ac:spMk id="27" creationId="{A57F4886-CC27-9860-32D0-122A0C5D6394}"/>
          </ac:spMkLst>
        </pc:spChg>
        <pc:spChg chg="add mod">
          <ac:chgData name="Minty, Michiko" userId="2d409216-1370-40a0-9fc8-dc3649474a8b" providerId="ADAL" clId="{BCC245B5-0179-450B-BEFC-5434AA500386}" dt="2024-09-21T17:16:00.984" v="16147"/>
          <ac:spMkLst>
            <pc:docMk/>
            <pc:sldMk cId="1919692157" sldId="5712"/>
            <ac:spMk id="28" creationId="{96561005-8C98-5276-E1F8-CA1DF53C53B9}"/>
          </ac:spMkLst>
        </pc:spChg>
        <pc:spChg chg="add mod">
          <ac:chgData name="Minty, Michiko" userId="2d409216-1370-40a0-9fc8-dc3649474a8b" providerId="ADAL" clId="{BCC245B5-0179-450B-BEFC-5434AA500386}" dt="2024-09-21T22:58:15.573" v="19483"/>
          <ac:spMkLst>
            <pc:docMk/>
            <pc:sldMk cId="1919692157" sldId="5712"/>
            <ac:spMk id="29" creationId="{A57F4886-CC27-9860-32D0-122A0C5D6394}"/>
          </ac:spMkLst>
        </pc:spChg>
        <pc:picChg chg="add del mod">
          <ac:chgData name="Minty, Michiko" userId="2d409216-1370-40a0-9fc8-dc3649474a8b" providerId="ADAL" clId="{BCC245B5-0179-450B-BEFC-5434AA500386}" dt="2024-09-21T16:45:51.165" v="15497" actId="478"/>
          <ac:picMkLst>
            <pc:docMk/>
            <pc:sldMk cId="1919692157" sldId="5712"/>
            <ac:picMk id="4" creationId="{71D2BFD7-85A2-1213-F241-66592B176031}"/>
          </ac:picMkLst>
        </pc:picChg>
        <pc:picChg chg="add del mod">
          <ac:chgData name="Minty, Michiko" userId="2d409216-1370-40a0-9fc8-dc3649474a8b" providerId="ADAL" clId="{BCC245B5-0179-450B-BEFC-5434AA500386}" dt="2024-09-21T16:45:55.365" v="15498" actId="478"/>
          <ac:picMkLst>
            <pc:docMk/>
            <pc:sldMk cId="1919692157" sldId="5712"/>
            <ac:picMk id="6" creationId="{252CA752-B6CD-8EF2-4219-A44A05B54BA3}"/>
          </ac:picMkLst>
        </pc:picChg>
        <pc:picChg chg="add mod ord">
          <ac:chgData name="Minty, Michiko" userId="2d409216-1370-40a0-9fc8-dc3649474a8b" providerId="ADAL" clId="{BCC245B5-0179-450B-BEFC-5434AA500386}" dt="2024-09-21T22:37:46.690" v="18894" actId="2085"/>
          <ac:picMkLst>
            <pc:docMk/>
            <pc:sldMk cId="1919692157" sldId="5712"/>
            <ac:picMk id="9" creationId="{2FD17118-F053-0F9F-2D1E-4F9AF374C0C3}"/>
          </ac:picMkLst>
        </pc:picChg>
        <pc:picChg chg="add mod ord">
          <ac:chgData name="Minty, Michiko" userId="2d409216-1370-40a0-9fc8-dc3649474a8b" providerId="ADAL" clId="{BCC245B5-0179-450B-BEFC-5434AA500386}" dt="2024-09-21T22:37:27.069" v="18887" actId="166"/>
          <ac:picMkLst>
            <pc:docMk/>
            <pc:sldMk cId="1919692157" sldId="5712"/>
            <ac:picMk id="11" creationId="{B24A7C3F-EB48-DAE6-0ADC-86C2F6B0AFB4}"/>
          </ac:picMkLst>
        </pc:picChg>
        <pc:cxnChg chg="add mod">
          <ac:chgData name="Minty, Michiko" userId="2d409216-1370-40a0-9fc8-dc3649474a8b" providerId="ADAL" clId="{BCC245B5-0179-450B-BEFC-5434AA500386}" dt="2024-09-21T16:55:34.348" v="15793" actId="208"/>
          <ac:cxnSpMkLst>
            <pc:docMk/>
            <pc:sldMk cId="1919692157" sldId="5712"/>
            <ac:cxnSpMk id="15" creationId="{E83E8DE4-E219-F19B-7BFE-08097EA6EB3D}"/>
          </ac:cxnSpMkLst>
        </pc:cxnChg>
        <pc:cxnChg chg="add mod">
          <ac:chgData name="Minty, Michiko" userId="2d409216-1370-40a0-9fc8-dc3649474a8b" providerId="ADAL" clId="{BCC245B5-0179-450B-BEFC-5434AA500386}" dt="2024-09-21T16:58:16.277" v="15952" actId="14100"/>
          <ac:cxnSpMkLst>
            <pc:docMk/>
            <pc:sldMk cId="1919692157" sldId="5712"/>
            <ac:cxnSpMk id="18" creationId="{9FFC8430-DF0E-C3F7-4016-4C19B20A64A3}"/>
          </ac:cxnSpMkLst>
        </pc:cxnChg>
        <pc:cxnChg chg="add mod">
          <ac:chgData name="Minty, Michiko" userId="2d409216-1370-40a0-9fc8-dc3649474a8b" providerId="ADAL" clId="{BCC245B5-0179-450B-BEFC-5434AA500386}" dt="2024-09-21T16:58:33.507" v="15958" actId="14100"/>
          <ac:cxnSpMkLst>
            <pc:docMk/>
            <pc:sldMk cId="1919692157" sldId="5712"/>
            <ac:cxnSpMk id="24" creationId="{3C17A8A9-FB45-F7D7-49A8-1156CBC7EDB4}"/>
          </ac:cxnSpMkLst>
        </pc:cxnChg>
      </pc:sldChg>
      <pc:sldChg chg="addSp delSp modSp new mod ord">
        <pc:chgData name="Minty, Michiko" userId="2d409216-1370-40a0-9fc8-dc3649474a8b" providerId="ADAL" clId="{BCC245B5-0179-450B-BEFC-5434AA500386}" dt="2024-09-21T23:21:25.913" v="20516" actId="20577"/>
        <pc:sldMkLst>
          <pc:docMk/>
          <pc:sldMk cId="1271321473" sldId="5713"/>
        </pc:sldMkLst>
        <pc:spChg chg="mod">
          <ac:chgData name="Minty, Michiko" userId="2d409216-1370-40a0-9fc8-dc3649474a8b" providerId="ADAL" clId="{BCC245B5-0179-450B-BEFC-5434AA500386}" dt="2024-09-21T22:11:44.727" v="18042" actId="1036"/>
          <ac:spMkLst>
            <pc:docMk/>
            <pc:sldMk cId="1271321473" sldId="5713"/>
            <ac:spMk id="2" creationId="{258FC06C-EDEA-2A04-BD18-4A50D7E278AD}"/>
          </ac:spMkLst>
        </pc:spChg>
        <pc:spChg chg="add mod">
          <ac:chgData name="Minty, Michiko" userId="2d409216-1370-40a0-9fc8-dc3649474a8b" providerId="ADAL" clId="{BCC245B5-0179-450B-BEFC-5434AA500386}" dt="2024-09-21T16:59:29.490" v="16012" actId="20577"/>
          <ac:spMkLst>
            <pc:docMk/>
            <pc:sldMk cId="1271321473" sldId="5713"/>
            <ac:spMk id="15" creationId="{1DCCC4D2-A781-EF26-96D3-C3E6D74B4B9A}"/>
          </ac:spMkLst>
        </pc:spChg>
        <pc:spChg chg="add mod">
          <ac:chgData name="Minty, Michiko" userId="2d409216-1370-40a0-9fc8-dc3649474a8b" providerId="ADAL" clId="{BCC245B5-0179-450B-BEFC-5434AA500386}" dt="2024-09-21T22:11:54.452" v="18047" actId="207"/>
          <ac:spMkLst>
            <pc:docMk/>
            <pc:sldMk cId="1271321473" sldId="5713"/>
            <ac:spMk id="28" creationId="{CD992043-2297-0827-36FD-B2F51673C2BD}"/>
          </ac:spMkLst>
        </pc:spChg>
        <pc:spChg chg="add mod">
          <ac:chgData name="Minty, Michiko" userId="2d409216-1370-40a0-9fc8-dc3649474a8b" providerId="ADAL" clId="{BCC245B5-0179-450B-BEFC-5434AA500386}" dt="2024-09-21T22:13:18.742" v="18097" actId="14100"/>
          <ac:spMkLst>
            <pc:docMk/>
            <pc:sldMk cId="1271321473" sldId="5713"/>
            <ac:spMk id="29" creationId="{025B5515-6010-75C3-E28F-0A840B58D74F}"/>
          </ac:spMkLst>
        </pc:spChg>
        <pc:spChg chg="add mod">
          <ac:chgData name="Minty, Michiko" userId="2d409216-1370-40a0-9fc8-dc3649474a8b" providerId="ADAL" clId="{BCC245B5-0179-450B-BEFC-5434AA500386}" dt="2024-09-21T22:13:34.446" v="18101" actId="14100"/>
          <ac:spMkLst>
            <pc:docMk/>
            <pc:sldMk cId="1271321473" sldId="5713"/>
            <ac:spMk id="30" creationId="{FD03033E-B5BC-5555-3A6C-F6B8DECBA38D}"/>
          </ac:spMkLst>
        </pc:spChg>
        <pc:spChg chg="add mod">
          <ac:chgData name="Minty, Michiko" userId="2d409216-1370-40a0-9fc8-dc3649474a8b" providerId="ADAL" clId="{BCC245B5-0179-450B-BEFC-5434AA500386}" dt="2024-09-21T23:21:25.913" v="20516" actId="20577"/>
          <ac:spMkLst>
            <pc:docMk/>
            <pc:sldMk cId="1271321473" sldId="5713"/>
            <ac:spMk id="31" creationId="{FAAC0F4D-5367-9D23-C849-7668965CC6E6}"/>
          </ac:spMkLst>
        </pc:spChg>
        <pc:spChg chg="add del mod">
          <ac:chgData name="Minty, Michiko" userId="2d409216-1370-40a0-9fc8-dc3649474a8b" providerId="ADAL" clId="{BCC245B5-0179-450B-BEFC-5434AA500386}" dt="2024-09-21T22:36:30.304" v="18862" actId="478"/>
          <ac:spMkLst>
            <pc:docMk/>
            <pc:sldMk cId="1271321473" sldId="5713"/>
            <ac:spMk id="32" creationId="{B0FDCD88-871D-2AE0-B279-4009A57254F0}"/>
          </ac:spMkLst>
        </pc:spChg>
        <pc:picChg chg="add del mod">
          <ac:chgData name="Minty, Michiko" userId="2d409216-1370-40a0-9fc8-dc3649474a8b" providerId="ADAL" clId="{BCC245B5-0179-450B-BEFC-5434AA500386}" dt="2024-09-21T22:36:36.348" v="18865" actId="1038"/>
          <ac:picMkLst>
            <pc:docMk/>
            <pc:sldMk cId="1271321473" sldId="5713"/>
            <ac:picMk id="4" creationId="{1D03298E-4C2E-A180-081D-5C972984E9A8}"/>
          </ac:picMkLst>
        </pc:picChg>
        <pc:picChg chg="add del">
          <ac:chgData name="Minty, Michiko" userId="2d409216-1370-40a0-9fc8-dc3649474a8b" providerId="ADAL" clId="{BCC245B5-0179-450B-BEFC-5434AA500386}" dt="2024-09-21T16:34:05.832" v="15341" actId="22"/>
          <ac:picMkLst>
            <pc:docMk/>
            <pc:sldMk cId="1271321473" sldId="5713"/>
            <ac:picMk id="6" creationId="{1AA9F24E-9525-A60D-1E6A-E417A324AC27}"/>
          </ac:picMkLst>
        </pc:picChg>
        <pc:picChg chg="add del">
          <ac:chgData name="Minty, Michiko" userId="2d409216-1370-40a0-9fc8-dc3649474a8b" providerId="ADAL" clId="{BCC245B5-0179-450B-BEFC-5434AA500386}" dt="2024-09-21T16:34:45.305" v="15345" actId="478"/>
          <ac:picMkLst>
            <pc:docMk/>
            <pc:sldMk cId="1271321473" sldId="5713"/>
            <ac:picMk id="8" creationId="{2CB69D6B-E029-97AB-1BFC-A384CAF7644A}"/>
          </ac:picMkLst>
        </pc:picChg>
        <pc:picChg chg="add del mod">
          <ac:chgData name="Minty, Michiko" userId="2d409216-1370-40a0-9fc8-dc3649474a8b" providerId="ADAL" clId="{BCC245B5-0179-450B-BEFC-5434AA500386}" dt="2024-09-21T17:07:27.597" v="16016" actId="478"/>
          <ac:picMkLst>
            <pc:docMk/>
            <pc:sldMk cId="1271321473" sldId="5713"/>
            <ac:picMk id="10" creationId="{220726CA-182D-68D3-8AA4-57403F8962BA}"/>
          </ac:picMkLst>
        </pc:picChg>
        <pc:picChg chg="add del mod">
          <ac:chgData name="Minty, Michiko" userId="2d409216-1370-40a0-9fc8-dc3649474a8b" providerId="ADAL" clId="{BCC245B5-0179-450B-BEFC-5434AA500386}" dt="2024-09-21T16:37:33.878" v="15359" actId="478"/>
          <ac:picMkLst>
            <pc:docMk/>
            <pc:sldMk cId="1271321473" sldId="5713"/>
            <ac:picMk id="12" creationId="{D41245C2-C09B-E67A-3045-BCDF02D377D1}"/>
          </ac:picMkLst>
        </pc:picChg>
        <pc:picChg chg="add del mod">
          <ac:chgData name="Minty, Michiko" userId="2d409216-1370-40a0-9fc8-dc3649474a8b" providerId="ADAL" clId="{BCC245B5-0179-450B-BEFC-5434AA500386}" dt="2024-09-21T17:09:23.577" v="16044" actId="478"/>
          <ac:picMkLst>
            <pc:docMk/>
            <pc:sldMk cId="1271321473" sldId="5713"/>
            <ac:picMk id="14" creationId="{8AB361C2-8A58-95EA-F5D6-8219B2EBCB2B}"/>
          </ac:picMkLst>
        </pc:picChg>
        <pc:picChg chg="add mod">
          <ac:chgData name="Minty, Michiko" userId="2d409216-1370-40a0-9fc8-dc3649474a8b" providerId="ADAL" clId="{BCC245B5-0179-450B-BEFC-5434AA500386}" dt="2024-09-21T22:36:56.507" v="18873" actId="1582"/>
          <ac:picMkLst>
            <pc:docMk/>
            <pc:sldMk cId="1271321473" sldId="5713"/>
            <ac:picMk id="17" creationId="{A9B7F248-EFDD-13DC-4C20-15530A41B9EA}"/>
          </ac:picMkLst>
        </pc:picChg>
        <pc:picChg chg="add del mod">
          <ac:chgData name="Minty, Michiko" userId="2d409216-1370-40a0-9fc8-dc3649474a8b" providerId="ADAL" clId="{BCC245B5-0179-450B-BEFC-5434AA500386}" dt="2024-09-21T17:10:25.567" v="16050" actId="478"/>
          <ac:picMkLst>
            <pc:docMk/>
            <pc:sldMk cId="1271321473" sldId="5713"/>
            <ac:picMk id="19" creationId="{0C18328A-B564-F4FC-2A29-171A284C0263}"/>
          </ac:picMkLst>
        </pc:picChg>
        <pc:picChg chg="add del">
          <ac:chgData name="Minty, Michiko" userId="2d409216-1370-40a0-9fc8-dc3649474a8b" providerId="ADAL" clId="{BCC245B5-0179-450B-BEFC-5434AA500386}" dt="2024-09-21T17:09:27.405" v="16046" actId="478"/>
          <ac:picMkLst>
            <pc:docMk/>
            <pc:sldMk cId="1271321473" sldId="5713"/>
            <ac:picMk id="21" creationId="{077B3AE9-6385-39C3-015E-62AB36902BDE}"/>
          </ac:picMkLst>
        </pc:picChg>
        <pc:picChg chg="add del mod">
          <ac:chgData name="Minty, Michiko" userId="2d409216-1370-40a0-9fc8-dc3649474a8b" providerId="ADAL" clId="{BCC245B5-0179-450B-BEFC-5434AA500386}" dt="2024-09-21T17:10:25.567" v="16050" actId="478"/>
          <ac:picMkLst>
            <pc:docMk/>
            <pc:sldMk cId="1271321473" sldId="5713"/>
            <ac:picMk id="23" creationId="{16BB11A3-5DA5-0A09-52E4-286C44A8FE16}"/>
          </ac:picMkLst>
        </pc:picChg>
        <pc:picChg chg="add mod">
          <ac:chgData name="Minty, Michiko" userId="2d409216-1370-40a0-9fc8-dc3649474a8b" providerId="ADAL" clId="{BCC245B5-0179-450B-BEFC-5434AA500386}" dt="2024-09-21T22:11:44.727" v="18042" actId="1036"/>
          <ac:picMkLst>
            <pc:docMk/>
            <pc:sldMk cId="1271321473" sldId="5713"/>
            <ac:picMk id="25" creationId="{F8C976B3-537B-333B-B421-127D394CE65B}"/>
          </ac:picMkLst>
        </pc:picChg>
        <pc:picChg chg="add mod">
          <ac:chgData name="Minty, Michiko" userId="2d409216-1370-40a0-9fc8-dc3649474a8b" providerId="ADAL" clId="{BCC245B5-0179-450B-BEFC-5434AA500386}" dt="2024-09-21T22:11:44.727" v="18042" actId="1036"/>
          <ac:picMkLst>
            <pc:docMk/>
            <pc:sldMk cId="1271321473" sldId="5713"/>
            <ac:picMk id="27" creationId="{71B42583-2AE7-F06A-47FC-82BF7EFE5466}"/>
          </ac:picMkLst>
        </pc:picChg>
      </pc:sldChg>
      <pc:sldChg chg="addSp delSp modSp new mod">
        <pc:chgData name="Minty, Michiko" userId="2d409216-1370-40a0-9fc8-dc3649474a8b" providerId="ADAL" clId="{BCC245B5-0179-450B-BEFC-5434AA500386}" dt="2024-09-22T21:50:33.913" v="24492" actId="1037"/>
        <pc:sldMkLst>
          <pc:docMk/>
          <pc:sldMk cId="3731794423" sldId="5714"/>
        </pc:sldMkLst>
        <pc:spChg chg="del">
          <ac:chgData name="Minty, Michiko" userId="2d409216-1370-40a0-9fc8-dc3649474a8b" providerId="ADAL" clId="{BCC245B5-0179-450B-BEFC-5434AA500386}" dt="2024-09-22T00:27:39.813" v="22592" actId="478"/>
          <ac:spMkLst>
            <pc:docMk/>
            <pc:sldMk cId="3731794423" sldId="5714"/>
            <ac:spMk id="2" creationId="{F44764BD-18F3-8F17-7F60-E8ED54058AA9}"/>
          </ac:spMkLst>
        </pc:spChg>
        <pc:spChg chg="add del mod">
          <ac:chgData name="Minty, Michiko" userId="2d409216-1370-40a0-9fc8-dc3649474a8b" providerId="ADAL" clId="{BCC245B5-0179-450B-BEFC-5434AA500386}" dt="2024-09-22T00:27:39.813" v="22592" actId="478"/>
          <ac:spMkLst>
            <pc:docMk/>
            <pc:sldMk cId="3731794423" sldId="5714"/>
            <ac:spMk id="3" creationId="{7F7D3F0B-02F8-140B-B5EF-4CA1EECF0FCB}"/>
          </ac:spMkLst>
        </pc:spChg>
        <pc:spChg chg="add mod">
          <ac:chgData name="Minty, Michiko" userId="2d409216-1370-40a0-9fc8-dc3649474a8b" providerId="ADAL" clId="{BCC245B5-0179-450B-BEFC-5434AA500386}" dt="2024-09-22T21:50:33.913" v="24492" actId="1037"/>
          <ac:spMkLst>
            <pc:docMk/>
            <pc:sldMk cId="3731794423" sldId="5714"/>
            <ac:spMk id="5" creationId="{562D346E-2D26-348E-4BDE-7B5F0A0F812E}"/>
          </ac:spMkLst>
        </pc:spChg>
        <pc:spChg chg="add del mod">
          <ac:chgData name="Minty, Michiko" userId="2d409216-1370-40a0-9fc8-dc3649474a8b" providerId="ADAL" clId="{BCC245B5-0179-450B-BEFC-5434AA500386}" dt="2024-09-22T00:27:39.813" v="22592" actId="478"/>
          <ac:spMkLst>
            <pc:docMk/>
            <pc:sldMk cId="3731794423" sldId="5714"/>
            <ac:spMk id="6" creationId="{0AA34E1C-2434-BDD4-497C-56EB3DABC519}"/>
          </ac:spMkLst>
        </pc:spChg>
        <pc:spChg chg="add mod">
          <ac:chgData name="Minty, Michiko" userId="2d409216-1370-40a0-9fc8-dc3649474a8b" providerId="ADAL" clId="{BCC245B5-0179-450B-BEFC-5434AA500386}" dt="2024-09-22T21:49:46.802" v="24485"/>
          <ac:spMkLst>
            <pc:docMk/>
            <pc:sldMk cId="3731794423" sldId="5714"/>
            <ac:spMk id="7" creationId="{87760AD0-37A1-56B1-0459-CF64ED89A71E}"/>
          </ac:spMkLst>
        </pc:spChg>
        <pc:spChg chg="add del">
          <ac:chgData name="Minty, Michiko" userId="2d409216-1370-40a0-9fc8-dc3649474a8b" providerId="ADAL" clId="{BCC245B5-0179-450B-BEFC-5434AA500386}" dt="2024-09-22T00:27:47.547" v="22594" actId="22"/>
          <ac:spMkLst>
            <pc:docMk/>
            <pc:sldMk cId="3731794423" sldId="5714"/>
            <ac:spMk id="9" creationId="{8AB6DCFE-8FDB-8DA1-5584-9282CD90F525}"/>
          </ac:spMkLst>
        </pc:spChg>
        <pc:spChg chg="add mod">
          <ac:chgData name="Minty, Michiko" userId="2d409216-1370-40a0-9fc8-dc3649474a8b" providerId="ADAL" clId="{BCC245B5-0179-450B-BEFC-5434AA500386}" dt="2024-09-21T23:54:15.593" v="21069" actId="20577"/>
          <ac:spMkLst>
            <pc:docMk/>
            <pc:sldMk cId="3731794423" sldId="5714"/>
            <ac:spMk id="10" creationId="{E16B7813-A5CF-C800-D1CF-C68B3D000CFB}"/>
          </ac:spMkLst>
        </pc:spChg>
        <pc:spChg chg="add mod">
          <ac:chgData name="Minty, Michiko" userId="2d409216-1370-40a0-9fc8-dc3649474a8b" providerId="ADAL" clId="{BCC245B5-0179-450B-BEFC-5434AA500386}" dt="2024-09-22T00:27:52.514" v="22595"/>
          <ac:spMkLst>
            <pc:docMk/>
            <pc:sldMk cId="3731794423" sldId="5714"/>
            <ac:spMk id="11" creationId="{FC76F10A-2AE5-B559-5D2D-F19B9FAEF9D5}"/>
          </ac:spMkLst>
        </pc:spChg>
        <pc:spChg chg="add mod">
          <ac:chgData name="Minty, Michiko" userId="2d409216-1370-40a0-9fc8-dc3649474a8b" providerId="ADAL" clId="{BCC245B5-0179-450B-BEFC-5434AA500386}" dt="2024-09-22T00:27:58.360" v="22596"/>
          <ac:spMkLst>
            <pc:docMk/>
            <pc:sldMk cId="3731794423" sldId="5714"/>
            <ac:spMk id="12" creationId="{6A36D963-73ED-7B0C-077E-D40D2665E64A}"/>
          </ac:spMkLst>
        </pc:spChg>
        <pc:picChg chg="add del mod">
          <ac:chgData name="Minty, Michiko" userId="2d409216-1370-40a0-9fc8-dc3649474a8b" providerId="ADAL" clId="{BCC245B5-0179-450B-BEFC-5434AA500386}" dt="2024-09-22T00:15:35.295" v="22196" actId="478"/>
          <ac:picMkLst>
            <pc:docMk/>
            <pc:sldMk cId="3731794423" sldId="5714"/>
            <ac:picMk id="4" creationId="{AC1C6875-E101-A3D1-5F23-67F7DA9D7FF4}"/>
          </ac:picMkLst>
        </pc:picChg>
      </pc:sldChg>
      <pc:sldChg chg="addSp delSp modSp add mod">
        <pc:chgData name="Minty, Michiko" userId="2d409216-1370-40a0-9fc8-dc3649474a8b" providerId="ADAL" clId="{BCC245B5-0179-450B-BEFC-5434AA500386}" dt="2024-09-21T23:07:19.128" v="20214" actId="478"/>
        <pc:sldMkLst>
          <pc:docMk/>
          <pc:sldMk cId="2250279947" sldId="5715"/>
        </pc:sldMkLst>
        <pc:spChg chg="mod">
          <ac:chgData name="Minty, Michiko" userId="2d409216-1370-40a0-9fc8-dc3649474a8b" providerId="ADAL" clId="{BCC245B5-0179-450B-BEFC-5434AA500386}" dt="2024-09-21T23:07:13.259" v="20212" actId="20577"/>
          <ac:spMkLst>
            <pc:docMk/>
            <pc:sldMk cId="2250279947" sldId="5715"/>
            <ac:spMk id="2" creationId="{0BDB68A9-B5EB-314F-849D-FB440A7B37AA}"/>
          </ac:spMkLst>
        </pc:spChg>
        <pc:spChg chg="del">
          <ac:chgData name="Minty, Michiko" userId="2d409216-1370-40a0-9fc8-dc3649474a8b" providerId="ADAL" clId="{BCC245B5-0179-450B-BEFC-5434AA500386}" dt="2024-09-21T23:07:17.709" v="20213" actId="478"/>
          <ac:spMkLst>
            <pc:docMk/>
            <pc:sldMk cId="2250279947" sldId="5715"/>
            <ac:spMk id="3" creationId="{23BD80E2-64A8-2746-84CE-DAC7C5339965}"/>
          </ac:spMkLst>
        </pc:spChg>
        <pc:spChg chg="add del mod">
          <ac:chgData name="Minty, Michiko" userId="2d409216-1370-40a0-9fc8-dc3649474a8b" providerId="ADAL" clId="{BCC245B5-0179-450B-BEFC-5434AA500386}" dt="2024-09-21T23:07:19.128" v="20214" actId="478"/>
          <ac:spMkLst>
            <pc:docMk/>
            <pc:sldMk cId="2250279947" sldId="5715"/>
            <ac:spMk id="7" creationId="{9049943B-D70C-4BBA-CDE4-4FA291F1DD97}"/>
          </ac:spMkLst>
        </pc:spChg>
      </pc:sldChg>
      <pc:sldChg chg="addSp modSp new mod">
        <pc:chgData name="Minty, Michiko" userId="2d409216-1370-40a0-9fc8-dc3649474a8b" providerId="ADAL" clId="{BCC245B5-0179-450B-BEFC-5434AA500386}" dt="2024-09-22T21:54:30.980" v="24601" actId="1076"/>
        <pc:sldMkLst>
          <pc:docMk/>
          <pc:sldMk cId="939660815" sldId="5716"/>
        </pc:sldMkLst>
        <pc:spChg chg="add mod">
          <ac:chgData name="Minty, Michiko" userId="2d409216-1370-40a0-9fc8-dc3649474a8b" providerId="ADAL" clId="{BCC245B5-0179-450B-BEFC-5434AA500386}" dt="2024-09-22T00:34:34.567" v="22708" actId="20577"/>
          <ac:spMkLst>
            <pc:docMk/>
            <pc:sldMk cId="939660815" sldId="5716"/>
            <ac:spMk id="3" creationId="{779A3E43-0390-0F4D-D08D-34F637CCCCED}"/>
          </ac:spMkLst>
        </pc:spChg>
        <pc:spChg chg="add mod">
          <ac:chgData name="Minty, Michiko" userId="2d409216-1370-40a0-9fc8-dc3649474a8b" providerId="ADAL" clId="{BCC245B5-0179-450B-BEFC-5434AA500386}" dt="2024-09-22T21:52:04.690" v="24510" actId="1035"/>
          <ac:spMkLst>
            <pc:docMk/>
            <pc:sldMk cId="939660815" sldId="5716"/>
            <ac:spMk id="4" creationId="{7713AE48-FB71-478D-06E4-D01B5A976B33}"/>
          </ac:spMkLst>
        </pc:spChg>
        <pc:spChg chg="add mod">
          <ac:chgData name="Minty, Michiko" userId="2d409216-1370-40a0-9fc8-dc3649474a8b" providerId="ADAL" clId="{BCC245B5-0179-450B-BEFC-5434AA500386}" dt="2024-09-22T21:54:25.928" v="24600" actId="20577"/>
          <ac:spMkLst>
            <pc:docMk/>
            <pc:sldMk cId="939660815" sldId="5716"/>
            <ac:spMk id="5" creationId="{0CA3DA49-D67C-A796-4E83-A8064CFA96DA}"/>
          </ac:spMkLst>
        </pc:spChg>
        <pc:spChg chg="add mod">
          <ac:chgData name="Minty, Michiko" userId="2d409216-1370-40a0-9fc8-dc3649474a8b" providerId="ADAL" clId="{BCC245B5-0179-450B-BEFC-5434AA500386}" dt="2024-09-22T21:54:30.980" v="24601" actId="1076"/>
          <ac:spMkLst>
            <pc:docMk/>
            <pc:sldMk cId="939660815" sldId="5716"/>
            <ac:spMk id="6" creationId="{F87F5A2E-880E-6D9B-2CEC-176C23ECB3F8}"/>
          </ac:spMkLst>
        </pc:spChg>
        <pc:spChg chg="add mod">
          <ac:chgData name="Minty, Michiko" userId="2d409216-1370-40a0-9fc8-dc3649474a8b" providerId="ADAL" clId="{BCC245B5-0179-450B-BEFC-5434AA500386}" dt="2024-09-22T00:54:24.546" v="23594"/>
          <ac:spMkLst>
            <pc:docMk/>
            <pc:sldMk cId="939660815" sldId="5716"/>
            <ac:spMk id="7" creationId="{2FCE3689-A281-DD0E-2ED5-0033AC347C32}"/>
          </ac:spMkLst>
        </pc:spChg>
      </pc:sldChg>
      <pc:sldChg chg="new del">
        <pc:chgData name="Minty, Michiko" userId="2d409216-1370-40a0-9fc8-dc3649474a8b" providerId="ADAL" clId="{BCC245B5-0179-450B-BEFC-5434AA500386}" dt="2024-09-22T01:08:24.309" v="24291" actId="47"/>
        <pc:sldMkLst>
          <pc:docMk/>
          <pc:sldMk cId="2722748478" sldId="57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87A69-C7E1-1D36-A6EB-B576E1AE2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B73DC-1B64-66DC-3FA3-9232A75FB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61284-0BBE-B2F4-9ED3-CC004D022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BAA-58E1-E9A4-2F0E-71029ACD4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7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Heather Turbush, 2/16/23.  </a:t>
            </a:r>
          </a:p>
          <a:p>
            <a:r>
              <a:rPr lang="en-US" dirty="0"/>
              <a:t>Update Cris Manalo, 9/20/24.</a:t>
            </a:r>
          </a:p>
          <a:p>
            <a:r>
              <a:rPr lang="en-US" dirty="0"/>
              <a:t>Per Lynanne </a:t>
            </a:r>
            <a:r>
              <a:rPr lang="en-US" dirty="0" err="1"/>
              <a:t>DiFillipo</a:t>
            </a:r>
            <a:r>
              <a:rPr lang="en-US" dirty="0"/>
              <a:t>: staff transfers unchanged since 2024 LMBB.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87A69-C7E1-1D36-A6EB-B576E1AE2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B73DC-1B64-66DC-3FA3-9232A75FB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61284-0BBE-B2F4-9ED3-CC004D022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BAA-58E1-E9A4-2F0E-71029ACD4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5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8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03" y="528009"/>
            <a:ext cx="8192279" cy="1947460"/>
          </a:xfrm>
        </p:spPr>
        <p:txBody>
          <a:bodyPr>
            <a:normAutofit/>
          </a:bodyPr>
          <a:lstStyle/>
          <a:p>
            <a:r>
              <a:rPr lang="en-US" sz="4400"/>
              <a:t>Hadron Injector Complex Staffing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6150929"/>
            <a:ext cx="10334625" cy="7461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Hadron Injector Complex Operations Review</a:t>
            </a:r>
          </a:p>
          <a:p>
            <a:pPr>
              <a:spcBef>
                <a:spcPts val="0"/>
              </a:spcBef>
            </a:pPr>
            <a:r>
              <a:rPr lang="en-US" dirty="0"/>
              <a:t>25–26 September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629" y="5129637"/>
            <a:ext cx="10334625" cy="1259607"/>
          </a:xfrm>
        </p:spPr>
        <p:txBody>
          <a:bodyPr/>
          <a:lstStyle/>
          <a:p>
            <a:r>
              <a:rPr lang="en-US" sz="2000" dirty="0"/>
              <a:t>Michiko Minty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Associate Department Chair for Accelerators and Applications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Accelerator Division Head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1B8D419-6BE3-6803-8262-6A3E4E102419}"/>
              </a:ext>
            </a:extLst>
          </p:cNvPr>
          <p:cNvSpPr txBox="1">
            <a:spLocks/>
          </p:cNvSpPr>
          <p:nvPr/>
        </p:nvSpPr>
        <p:spPr>
          <a:xfrm>
            <a:off x="1236662" y="2382753"/>
            <a:ext cx="10334625" cy="1259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C-AD Staffing  -  History and Present Actuals </a:t>
            </a:r>
          </a:p>
          <a:p>
            <a:r>
              <a:rPr lang="en-US" dirty="0"/>
              <a:t>Staffing Plan    -  Assumptions and Requirements</a:t>
            </a:r>
          </a:p>
          <a:p>
            <a:r>
              <a:rPr lang="en-US" dirty="0"/>
              <a:t>Staffing Requirements in Detail</a:t>
            </a:r>
          </a:p>
          <a:p>
            <a:r>
              <a:rPr lang="en-US" dirty="0"/>
              <a:t>Workforce Demographics</a:t>
            </a:r>
          </a:p>
          <a:p>
            <a:r>
              <a:rPr lang="en-US" dirty="0"/>
              <a:t>Summary	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51C4B-6E71-93E2-E90A-41D02A19E4E1}"/>
              </a:ext>
            </a:extLst>
          </p:cNvPr>
          <p:cNvSpPr txBox="1"/>
          <p:nvPr/>
        </p:nvSpPr>
        <p:spPr>
          <a:xfrm>
            <a:off x="6910164" y="136239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Charge Q7  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1158001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Staffing Requirements in Detail</a:t>
            </a:r>
            <a:br>
              <a:rPr lang="en-US" dirty="0"/>
            </a:br>
            <a:r>
              <a:rPr lang="en-US" dirty="0"/>
              <a:t>   NPP funded staff</a:t>
            </a:r>
            <a:br>
              <a:rPr lang="en-US" dirty="0"/>
            </a:br>
            <a:r>
              <a:rPr lang="en-US" dirty="0"/>
              <a:t>   Non-NPP funded staff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CF4C-768F-30F2-B6D1-ECC74ECB30EA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376410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FDA6F-AB3C-DE36-5C4B-6DEA73730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5473322-215A-52A2-7584-B18331CA1637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Staffing Requirements in Detail – NPP Funded Staff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1EFBD-0FED-D9DC-658D-23206D4DC532}"/>
              </a:ext>
            </a:extLst>
          </p:cNvPr>
          <p:cNvSpPr txBox="1"/>
          <p:nvPr/>
        </p:nvSpPr>
        <p:spPr>
          <a:xfrm>
            <a:off x="241583" y="1196494"/>
            <a:ext cx="11884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   senior level management estimate for maintaining the accelerator complex: 89 FTEs  (T. Roser, W. Fischer)</a:t>
            </a:r>
          </a:p>
          <a:p>
            <a:endParaRPr lang="en-US" dirty="0"/>
          </a:p>
          <a:p>
            <a:pPr marL="342900" indent="-342900">
              <a:buAutoNum type="arabicPlain" startAt="2021"/>
            </a:pPr>
            <a:r>
              <a:rPr lang="en-US" dirty="0"/>
              <a:t>     independent estimate based on group functions: 97.5 FTEs (M. Minty)</a:t>
            </a:r>
          </a:p>
          <a:p>
            <a:pPr marL="342900" indent="-342900">
              <a:buAutoNum type="arabicPlain" startAt="2021"/>
            </a:pPr>
            <a:endParaRPr lang="en-US" dirty="0"/>
          </a:p>
          <a:p>
            <a:r>
              <a:rPr lang="en-US" dirty="0"/>
              <a:t>2023+   bottoms-up estimate in progress (D. Hatton)</a:t>
            </a:r>
          </a:p>
          <a:p>
            <a:endParaRPr lang="en-US" dirty="0"/>
          </a:p>
          <a:p>
            <a:pPr marL="342900" indent="-342900">
              <a:buAutoNum type="arabicPlain" startAt="2024"/>
            </a:pPr>
            <a:r>
              <a:rPr lang="en-US" dirty="0"/>
              <a:t>     Off-project (R&amp;R) scope was added with staffing estimates communicated to the DOE (Feb 2024 LMBB); </a:t>
            </a:r>
          </a:p>
          <a:p>
            <a:r>
              <a:rPr lang="en-US" dirty="0"/>
              <a:t>                J. Tuozzolo (EIC Technical Systems Division Director and C-AD Chief Mechanical Engineer) leading </a:t>
            </a:r>
          </a:p>
          <a:p>
            <a:r>
              <a:rPr lang="en-US" dirty="0"/>
              <a:t>                these estimates, which have evolved and been refined since the Feb 2023 LMBB.</a:t>
            </a:r>
          </a:p>
          <a:p>
            <a:r>
              <a:rPr lang="en-US" dirty="0"/>
              <a:t>             An EIC Accelerator Dependencies Review was held 19-20 August 2024 to review the requirements (not </a:t>
            </a:r>
          </a:p>
          <a:p>
            <a:r>
              <a:rPr lang="en-US" dirty="0"/>
              <a:t>               covered in this review).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lain" startAt="2024"/>
            </a:pPr>
            <a:r>
              <a:rPr lang="en-US" dirty="0"/>
              <a:t>     the estimates from 2021 were updated (M. Minty), slide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2C7B-8D35-11D8-40FA-E9EB0214809E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415520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1310ADC-CC9C-DFF0-4508-BF3F2CE8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8D6791-51A4-356D-8018-6BC413935E56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8680C-ACC6-BFEA-8F3C-0AE78CE80DFB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Staffing Requirements – Methodology of 2021 Estimate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16F7FEC-3708-C26A-CDFD-B356DA86E937}"/>
              </a:ext>
            </a:extLst>
          </p:cNvPr>
          <p:cNvSpPr txBox="1">
            <a:spLocks/>
          </p:cNvSpPr>
          <p:nvPr/>
        </p:nvSpPr>
        <p:spPr>
          <a:xfrm>
            <a:off x="290391" y="726589"/>
            <a:ext cx="11835880" cy="40016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Until FY21 most groups -  with the exception of Booster/AGS Ring PS systems and Collider Electrical PS systems -  charged time to their groups, not to geographic regions.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Objective: estimate efforts of each group according to geographic region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Methodology:  using group staffing data (slide 5, through 2019), estimated the allocation of each group’s effort to support source/LINAC, Booster, AGS, RHIC,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CeC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sPHENIX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and 56 MHz cavity, electron gun develop-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ment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at Stony Brook University, experimental support,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eRHIC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/EIC R&amp;D, polarimetry, BLIP, NSRL, CBETA, LDRD &amp; FOAs, management &amp; general maintenance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a) using BNL job classifications (scientist, professional, technical, IT, administrative, management)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b) expanded labor estimates further into individual Work Group IDs (for incorporation into the Resource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Comparison Tool (RCT) used by the EIC after recategorization of staff according to their 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functions (as opposed to previous classification in PeopleSoft Work Groups, where personnel were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assigned according to their reporting chain)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c) further subclassification of Work Groups into  &gt; 20 RCT Site Resource Groups (not completed)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1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A445B-0DBD-AE62-666D-A9B9859CC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6CC720-D77E-F7A1-238F-8BE7FCE7A0AE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Staffing Requirements – Methodology, 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F74C3-5ED3-6DC3-45B1-4752AA54B990}"/>
              </a:ext>
            </a:extLst>
          </p:cNvPr>
          <p:cNvSpPr txBox="1"/>
          <p:nvPr/>
        </p:nvSpPr>
        <p:spPr>
          <a:xfrm>
            <a:off x="685357" y="726589"/>
            <a:ext cx="11053341" cy="205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Estimates took into account organizational changes: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	- elimination of the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eRHIC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R&amp;D group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- elimination of Superconducting Magnet staff support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- addition of groups: beam cooling, electron source development, laser group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Estimates took into account future efforts only if funded.  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CD08A4-1630-AA50-F7D2-0FFF44ACEAB1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91602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D17118-F053-0F9F-2D1E-4F9AF374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92" y="475877"/>
            <a:ext cx="5066894" cy="695325"/>
          </a:xfrm>
          <a:prstGeom prst="rect">
            <a:avLst/>
          </a:prstGeom>
          <a:ln w="12700"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67D42-8C6E-4736-18E5-611232626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C9ED51-229D-269D-D840-100DAE8A2A43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b="0" kern="0" dirty="0">
                <a:solidFill>
                  <a:schemeClr val="tx1"/>
                </a:solidFill>
              </a:rPr>
              <a:t>Example: Electrical Systems Group – breakdown by job classification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4A7C3F-EB48-DAE6-0ADC-86C2F6B0A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06" y="1162889"/>
            <a:ext cx="5086350" cy="5334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8860447-EA5C-B650-27BE-46B70F02D457}"/>
              </a:ext>
            </a:extLst>
          </p:cNvPr>
          <p:cNvSpPr/>
          <p:nvPr/>
        </p:nvSpPr>
        <p:spPr>
          <a:xfrm>
            <a:off x="3981796" y="1129636"/>
            <a:ext cx="382386" cy="52459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3E8DE4-E219-F19B-7BFE-08097EA6EB3D}"/>
              </a:ext>
            </a:extLst>
          </p:cNvPr>
          <p:cNvCxnSpPr/>
          <p:nvPr/>
        </p:nvCxnSpPr>
        <p:spPr>
          <a:xfrm flipV="1">
            <a:off x="2152996" y="1537855"/>
            <a:ext cx="1770611" cy="52370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144AEA-084E-5317-1DD5-BB585447C249}"/>
              </a:ext>
            </a:extLst>
          </p:cNvPr>
          <p:cNvSpPr txBox="1"/>
          <p:nvPr/>
        </p:nvSpPr>
        <p:spPr>
          <a:xfrm>
            <a:off x="889463" y="1953491"/>
            <a:ext cx="126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input: </a:t>
            </a:r>
          </a:p>
          <a:p>
            <a:r>
              <a:rPr lang="en-US" dirty="0">
                <a:solidFill>
                  <a:srgbClr val="0000FF"/>
                </a:solidFill>
              </a:rPr>
              <a:t>historical staffing actuals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9C7A4C-262D-37F4-CCA2-19B602B78C85}"/>
              </a:ext>
            </a:extLst>
          </p:cNvPr>
          <p:cNvSpPr/>
          <p:nvPr/>
        </p:nvSpPr>
        <p:spPr>
          <a:xfrm>
            <a:off x="5140858" y="1537855"/>
            <a:ext cx="382386" cy="78970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FC8430-DF0E-C3F7-4016-4C19B20A64A3}"/>
              </a:ext>
            </a:extLst>
          </p:cNvPr>
          <p:cNvCxnSpPr>
            <a:cxnSpLocks/>
          </p:cNvCxnSpPr>
          <p:nvPr/>
        </p:nvCxnSpPr>
        <p:spPr>
          <a:xfrm flipH="1">
            <a:off x="5523244" y="1353326"/>
            <a:ext cx="2506851" cy="3715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375574-E0FA-06EA-76DB-25D2A999EB05}"/>
              </a:ext>
            </a:extLst>
          </p:cNvPr>
          <p:cNvSpPr txBox="1"/>
          <p:nvPr/>
        </p:nvSpPr>
        <p:spPr>
          <a:xfrm>
            <a:off x="8030095" y="1007900"/>
            <a:ext cx="224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Output: staffing projections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C3D5F8-947B-86B5-83F5-D3838543F19E}"/>
              </a:ext>
            </a:extLst>
          </p:cNvPr>
          <p:cNvSpPr/>
          <p:nvPr/>
        </p:nvSpPr>
        <p:spPr>
          <a:xfrm>
            <a:off x="5037513" y="1866560"/>
            <a:ext cx="648391" cy="4184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17A8A9-FB45-F7D7-49A8-1156CBC7EDB4}"/>
              </a:ext>
            </a:extLst>
          </p:cNvPr>
          <p:cNvCxnSpPr>
            <a:cxnSpLocks/>
          </p:cNvCxnSpPr>
          <p:nvPr/>
        </p:nvCxnSpPr>
        <p:spPr>
          <a:xfrm flipH="1" flipV="1">
            <a:off x="5739460" y="2144564"/>
            <a:ext cx="2290635" cy="32431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03603C-C7C5-4D81-F1E5-6A681D83ABA5}"/>
              </a:ext>
            </a:extLst>
          </p:cNvPr>
          <p:cNvSpPr txBox="1"/>
          <p:nvPr/>
        </p:nvSpPr>
        <p:spPr>
          <a:xfrm>
            <a:off x="7999665" y="2151984"/>
            <a:ext cx="224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Output: staffing release to the EIC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6561005-8C98-5276-E1F8-CA1DF53C53B9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7F4886-CC27-9860-32D0-122A0C5D6394}"/>
              </a:ext>
            </a:extLst>
          </p:cNvPr>
          <p:cNvSpPr txBox="1"/>
          <p:nvPr/>
        </p:nvSpPr>
        <p:spPr>
          <a:xfrm>
            <a:off x="7887565" y="5911279"/>
            <a:ext cx="3678825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Note: had assumed that RHIC operations would end 30 Jun 2024</a:t>
            </a:r>
          </a:p>
        </p:txBody>
      </p:sp>
    </p:spTree>
    <p:extLst>
      <p:ext uri="{BB962C8B-B14F-4D97-AF65-F5344CB8AC3E}">
        <p14:creationId xmlns:p14="http://schemas.microsoft.com/office/powerpoint/2010/main" val="191969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FC06C-EDEA-2A04-BD18-4A50D7E2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388" y="6345229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298E-4C2E-A180-081D-5C972984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08" y="1309520"/>
            <a:ext cx="1323975" cy="532447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DCCC4D2-A781-EF26-96D3-C3E6D74B4B9A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b="0" kern="0" dirty="0">
                <a:solidFill>
                  <a:schemeClr val="tx1"/>
                </a:solidFill>
              </a:rPr>
              <a:t>Example: Electrical Systems Group – breakdown detail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B7F248-EFDD-13DC-4C20-15530A41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47" y="897258"/>
            <a:ext cx="1281927" cy="391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C976B3-537B-333B-B421-127D394CE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618" y="864006"/>
            <a:ext cx="10545230" cy="4205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B42583-2AE7-F06A-47FC-82BF7EFE5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618" y="1320331"/>
            <a:ext cx="10473692" cy="5334000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CD992043-2297-0827-36FD-B2F51673C2BD}"/>
              </a:ext>
            </a:extLst>
          </p:cNvPr>
          <p:cNvSpPr txBox="1">
            <a:spLocks/>
          </p:cNvSpPr>
          <p:nvPr/>
        </p:nvSpPr>
        <p:spPr>
          <a:xfrm>
            <a:off x="273764" y="6621192"/>
            <a:ext cx="11835881" cy="2578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5B5515-6010-75C3-E28F-0A840B58D74F}"/>
              </a:ext>
            </a:extLst>
          </p:cNvPr>
          <p:cNvSpPr/>
          <p:nvPr/>
        </p:nvSpPr>
        <p:spPr>
          <a:xfrm>
            <a:off x="2019992" y="836791"/>
            <a:ext cx="1803863" cy="2588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03033E-B5BC-5555-3A6C-F6B8DECBA38D}"/>
              </a:ext>
            </a:extLst>
          </p:cNvPr>
          <p:cNvSpPr/>
          <p:nvPr/>
        </p:nvSpPr>
        <p:spPr>
          <a:xfrm>
            <a:off x="8628611" y="807983"/>
            <a:ext cx="822960" cy="28766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AC0F4D-5367-9D23-C849-7668965CC6E6}"/>
              </a:ext>
            </a:extLst>
          </p:cNvPr>
          <p:cNvSpPr txBox="1"/>
          <p:nvPr/>
        </p:nvSpPr>
        <p:spPr>
          <a:xfrm>
            <a:off x="280017" y="369770"/>
            <a:ext cx="11852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</a:rPr>
              <a:t>Effort levels by region assigned (best judgement) to match actuals in 2017, 2018, 2019, and 2020 and used to project requirements for after end of RHIC physics programs</a:t>
            </a:r>
          </a:p>
        </p:txBody>
      </p:sp>
    </p:spTree>
    <p:extLst>
      <p:ext uri="{BB962C8B-B14F-4D97-AF65-F5344CB8AC3E}">
        <p14:creationId xmlns:p14="http://schemas.microsoft.com/office/powerpoint/2010/main" val="127132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1578CF-4563-1BA7-78B7-BBAA7B39DD16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Result: staffing, by groups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747914-33EE-82A5-85E7-0AAB93C82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19DDE8D-CF66-4651-DB90-8621889CA23B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03F661-8BE7-E3C3-57CF-FA4D041E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841" y="466984"/>
            <a:ext cx="196215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A079-9655-C68A-5C2F-F8965645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0" y="582368"/>
            <a:ext cx="8490910" cy="5253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92EB72-68A6-A1E9-CA62-BA7D0FC3D056}"/>
              </a:ext>
            </a:extLst>
          </p:cNvPr>
          <p:cNvSpPr txBox="1"/>
          <p:nvPr/>
        </p:nvSpPr>
        <p:spPr>
          <a:xfrm>
            <a:off x="2410685" y="5913547"/>
            <a:ext cx="7872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2021 estimate of 72.5 FTEs to maintain operation of the injectors with additional (historical) 25 FTEs for accelerator R&amp;D and to-be-funded accelerator upgrades.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E6ABEA-5345-4D3A-09B6-0D9B6FE90218}"/>
              </a:ext>
            </a:extLst>
          </p:cNvPr>
          <p:cNvCxnSpPr>
            <a:cxnSpLocks/>
          </p:cNvCxnSpPr>
          <p:nvPr/>
        </p:nvCxnSpPr>
        <p:spPr>
          <a:xfrm flipH="1">
            <a:off x="4632506" y="1187783"/>
            <a:ext cx="1168310" cy="116506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D6B7E5-F58C-CD4F-979C-2F3B4B61AB90}"/>
              </a:ext>
            </a:extLst>
          </p:cNvPr>
          <p:cNvSpPr txBox="1"/>
          <p:nvPr/>
        </p:nvSpPr>
        <p:spPr>
          <a:xfrm>
            <a:off x="4632506" y="605296"/>
            <a:ext cx="366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Examples: significant reduction without RHIC operations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EC9332-9AA0-6779-5383-EBBB12440333}"/>
              </a:ext>
            </a:extLst>
          </p:cNvPr>
          <p:cNvCxnSpPr>
            <a:cxnSpLocks/>
          </p:cNvCxnSpPr>
          <p:nvPr/>
        </p:nvCxnSpPr>
        <p:spPr>
          <a:xfrm flipH="1">
            <a:off x="5777947" y="1187783"/>
            <a:ext cx="22869" cy="194241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7BFC70D-6881-1055-47D6-6A561C482120}"/>
              </a:ext>
            </a:extLst>
          </p:cNvPr>
          <p:cNvSpPr txBox="1"/>
          <p:nvPr/>
        </p:nvSpPr>
        <p:spPr>
          <a:xfrm>
            <a:off x="1861664" y="1724928"/>
            <a:ext cx="14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(2017 – 2019 includes the AGS)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62C356-A568-E26E-F265-39FAD63D6C06}"/>
              </a:ext>
            </a:extLst>
          </p:cNvPr>
          <p:cNvCxnSpPr>
            <a:cxnSpLocks/>
          </p:cNvCxnSpPr>
          <p:nvPr/>
        </p:nvCxnSpPr>
        <p:spPr>
          <a:xfrm>
            <a:off x="2250064" y="2158988"/>
            <a:ext cx="0" cy="2577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256479A-6C82-AF54-973F-9241C85CAB79}"/>
              </a:ext>
            </a:extLst>
          </p:cNvPr>
          <p:cNvSpPr/>
          <p:nvPr/>
        </p:nvSpPr>
        <p:spPr>
          <a:xfrm>
            <a:off x="11100729" y="1072342"/>
            <a:ext cx="45719" cy="162098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133F1A87-A747-68CF-9289-FBB0B6044AA6}"/>
              </a:ext>
            </a:extLst>
          </p:cNvPr>
          <p:cNvSpPr/>
          <p:nvPr/>
        </p:nvSpPr>
        <p:spPr>
          <a:xfrm>
            <a:off x="11100729" y="593843"/>
            <a:ext cx="45719" cy="42903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4FF8A0-D37E-B8CF-5932-881DF933FA76}"/>
              </a:ext>
            </a:extLst>
          </p:cNvPr>
          <p:cNvSpPr txBox="1"/>
          <p:nvPr/>
        </p:nvSpPr>
        <p:spPr>
          <a:xfrm>
            <a:off x="11189355" y="643425"/>
            <a:ext cx="1127766" cy="32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RHIC Ops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9BE0E-C206-FECA-6807-DA7B9A671F7C}"/>
              </a:ext>
            </a:extLst>
          </p:cNvPr>
          <p:cNvSpPr txBox="1"/>
          <p:nvPr/>
        </p:nvSpPr>
        <p:spPr>
          <a:xfrm>
            <a:off x="11172046" y="1332764"/>
            <a:ext cx="1010428" cy="11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hadron injector complex only</a:t>
            </a:r>
          </a:p>
        </p:txBody>
      </p:sp>
    </p:spTree>
    <p:extLst>
      <p:ext uri="{BB962C8B-B14F-4D97-AF65-F5344CB8AC3E}">
        <p14:creationId xmlns:p14="http://schemas.microsoft.com/office/powerpoint/2010/main" val="393289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6A7F7-A7C5-23CA-E403-1F2467751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8DC3DA-FCAC-073A-69F7-8DE81544CEF5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Result: staffing by groups, hadron injector complex only</a:t>
            </a:r>
          </a:p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6708E-B764-5DFD-8B2F-F3D94A57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64" y="726589"/>
            <a:ext cx="8258175" cy="5314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FF97F-F39C-C3CD-02E5-FA4D126F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550" y="660087"/>
            <a:ext cx="2104970" cy="180879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DEE20-ED70-14D8-CD9A-057EFA55192F}"/>
              </a:ext>
            </a:extLst>
          </p:cNvPr>
          <p:cNvCxnSpPr>
            <a:cxnSpLocks/>
          </p:cNvCxnSpPr>
          <p:nvPr/>
        </p:nvCxnSpPr>
        <p:spPr>
          <a:xfrm>
            <a:off x="3230966" y="1812175"/>
            <a:ext cx="0" cy="58789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A647D9-1E21-07A5-B024-C920D6731E3A}"/>
              </a:ext>
            </a:extLst>
          </p:cNvPr>
          <p:cNvCxnSpPr>
            <a:cxnSpLocks/>
          </p:cNvCxnSpPr>
          <p:nvPr/>
        </p:nvCxnSpPr>
        <p:spPr>
          <a:xfrm>
            <a:off x="3774064" y="2687782"/>
            <a:ext cx="0" cy="58789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0E7A49-C8AA-4B9D-AF93-A235A47153DF}"/>
              </a:ext>
            </a:extLst>
          </p:cNvPr>
          <p:cNvSpPr txBox="1"/>
          <p:nvPr/>
        </p:nvSpPr>
        <p:spPr>
          <a:xfrm>
            <a:off x="2567447" y="1313701"/>
            <a:ext cx="18649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includes new scope: He3 and ARR, and deferred maintenance*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A535A-7DCC-3BB0-C315-D20A25615421}"/>
              </a:ext>
            </a:extLst>
          </p:cNvPr>
          <p:cNvSpPr txBox="1"/>
          <p:nvPr/>
        </p:nvSpPr>
        <p:spPr>
          <a:xfrm>
            <a:off x="3337821" y="2105654"/>
            <a:ext cx="187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includes new scope: ARR and LINAC deferred maintenance*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B0A62E-342F-F881-8856-F3E082C3D9AB}"/>
              </a:ext>
            </a:extLst>
          </p:cNvPr>
          <p:cNvCxnSpPr>
            <a:cxnSpLocks/>
          </p:cNvCxnSpPr>
          <p:nvPr/>
        </p:nvCxnSpPr>
        <p:spPr>
          <a:xfrm>
            <a:off x="5395046" y="1164944"/>
            <a:ext cx="0" cy="3995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1EE27C-FAC2-3E48-C5D2-2185236FB34A}"/>
              </a:ext>
            </a:extLst>
          </p:cNvPr>
          <p:cNvSpPr txBox="1"/>
          <p:nvPr/>
        </p:nvSpPr>
        <p:spPr>
          <a:xfrm>
            <a:off x="2328343" y="6131411"/>
            <a:ext cx="9075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*deferred maintenance -   backlog due to extended operating hours in support of Isotope Production </a:t>
            </a:r>
            <a:r>
              <a:rPr lang="en-US" sz="1200" dirty="0">
                <a:solidFill>
                  <a:srgbClr val="FF0000"/>
                </a:solidFill>
              </a:rPr>
              <a:t>[check of in agreement with business model] (if not, remove ‘deferred maintenance’)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0E9E5-C59F-14C0-90B9-B5AEB929BBB9}"/>
              </a:ext>
            </a:extLst>
          </p:cNvPr>
          <p:cNvSpPr txBox="1"/>
          <p:nvPr/>
        </p:nvSpPr>
        <p:spPr>
          <a:xfrm>
            <a:off x="4714962" y="723624"/>
            <a:ext cx="161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includes new scope including  ARRs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F79A5-27F8-E2E6-D7FB-C1375CCA1A26}"/>
              </a:ext>
            </a:extLst>
          </p:cNvPr>
          <p:cNvSpPr txBox="1"/>
          <p:nvPr/>
        </p:nvSpPr>
        <p:spPr>
          <a:xfrm>
            <a:off x="5663579" y="1898238"/>
            <a:ext cx="161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includes new scope: increased  </a:t>
            </a:r>
            <a:r>
              <a:rPr lang="en-US" sz="1200" dirty="0" err="1">
                <a:solidFill>
                  <a:srgbClr val="0000FF"/>
                </a:solidFill>
              </a:rPr>
              <a:t>cryo</a:t>
            </a:r>
            <a:r>
              <a:rPr lang="en-US" sz="1200" dirty="0">
                <a:solidFill>
                  <a:srgbClr val="0000FF"/>
                </a:solidFill>
              </a:rPr>
              <a:t> support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A71AF9-1CE4-DE00-EF7A-CC157BFB8DD7}"/>
              </a:ext>
            </a:extLst>
          </p:cNvPr>
          <p:cNvCxnSpPr>
            <a:cxnSpLocks/>
          </p:cNvCxnSpPr>
          <p:nvPr/>
        </p:nvCxnSpPr>
        <p:spPr>
          <a:xfrm>
            <a:off x="6459476" y="2352446"/>
            <a:ext cx="0" cy="126359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325F5E-91DE-42ED-C3D4-5982E09BEF95}"/>
              </a:ext>
            </a:extLst>
          </p:cNvPr>
          <p:cNvSpPr txBox="1"/>
          <p:nvPr/>
        </p:nvSpPr>
        <p:spPr>
          <a:xfrm>
            <a:off x="6632422" y="1046789"/>
            <a:ext cx="2069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includes new scope: ARRs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0CA9BC-1B0A-1C01-012C-5B2F7CC6BC2B}"/>
              </a:ext>
            </a:extLst>
          </p:cNvPr>
          <p:cNvCxnSpPr>
            <a:cxnSpLocks/>
          </p:cNvCxnSpPr>
          <p:nvPr/>
        </p:nvCxnSpPr>
        <p:spPr>
          <a:xfrm>
            <a:off x="7550813" y="1313701"/>
            <a:ext cx="0" cy="3995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EC43BD-653D-F59E-DB64-34346A0B9400}"/>
              </a:ext>
            </a:extLst>
          </p:cNvPr>
          <p:cNvCxnSpPr>
            <a:cxnSpLocks/>
          </p:cNvCxnSpPr>
          <p:nvPr/>
        </p:nvCxnSpPr>
        <p:spPr>
          <a:xfrm>
            <a:off x="9157940" y="2402324"/>
            <a:ext cx="0" cy="3995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E6B5EFF-5176-89F9-C6ED-BAB38D89FC97}"/>
              </a:ext>
            </a:extLst>
          </p:cNvPr>
          <p:cNvSpPr txBox="1"/>
          <p:nvPr/>
        </p:nvSpPr>
        <p:spPr>
          <a:xfrm>
            <a:off x="8078809" y="1413156"/>
            <a:ext cx="148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restores historical level of accelerator R&amp;D in support of  future NP facilities including the EIC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3C399-1A51-97C5-8850-903A713B53C6}"/>
              </a:ext>
            </a:extLst>
          </p:cNvPr>
          <p:cNvSpPr txBox="1"/>
          <p:nvPr/>
        </p:nvSpPr>
        <p:spPr>
          <a:xfrm rot="3071435">
            <a:off x="10011242" y="3741788"/>
            <a:ext cx="159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Top-down estimate: why such high </a:t>
            </a:r>
            <a:r>
              <a:rPr lang="en-US" sz="1200" dirty="0" err="1">
                <a:solidFill>
                  <a:srgbClr val="FF0000"/>
                </a:solidFill>
              </a:rPr>
              <a:t>cryo</a:t>
            </a:r>
            <a:r>
              <a:rPr lang="en-US" sz="1200" dirty="0">
                <a:solidFill>
                  <a:srgbClr val="FF0000"/>
                </a:solidFill>
              </a:rPr>
              <a:t> support? why no mid-term R&amp;D?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DE35AF-4753-5FC2-1405-D608E45552F4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159749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47C14-097B-7539-7A9E-F6803796E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7DBE4-4D18-9FB6-821F-3F4646B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79" y="1432283"/>
            <a:ext cx="4233217" cy="3828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3DB14-5BFE-2D5E-9DF6-CCBE222A63EE}"/>
              </a:ext>
            </a:extLst>
          </p:cNvPr>
          <p:cNvSpPr txBox="1"/>
          <p:nvPr/>
        </p:nvSpPr>
        <p:spPr>
          <a:xfrm>
            <a:off x="224652" y="27718"/>
            <a:ext cx="1211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CAD staff for Applications Programs, top 3 (with external funding)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68D8-07EB-EC58-9B6A-2E1C24DEB058}"/>
              </a:ext>
            </a:extLst>
          </p:cNvPr>
          <p:cNvSpPr txBox="1"/>
          <p:nvPr/>
        </p:nvSpPr>
        <p:spPr>
          <a:xfrm>
            <a:off x="7879105" y="109304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Isotope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9AF7A-E5F0-A454-3363-CE2D8963BB2F}"/>
              </a:ext>
            </a:extLst>
          </p:cNvPr>
          <p:cNvSpPr txBox="1"/>
          <p:nvPr/>
        </p:nvSpPr>
        <p:spPr>
          <a:xfrm>
            <a:off x="1982690" y="1122036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 Space Radiation Lab (NSRL)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49FE3-70B4-C797-1B82-B0CC3362897D}"/>
              </a:ext>
            </a:extLst>
          </p:cNvPr>
          <p:cNvSpPr txBox="1"/>
          <p:nvPr/>
        </p:nvSpPr>
        <p:spPr>
          <a:xfrm>
            <a:off x="470491" y="5485837"/>
            <a:ext cx="10647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Tandem van De Graaff: stand-alone non-designated User Facility (10 FTEs)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B4DA9D-A674-6E3F-5607-16B0B8E8DE46}"/>
              </a:ext>
            </a:extLst>
          </p:cNvPr>
          <p:cNvSpPr txBox="1">
            <a:spLocks/>
          </p:cNvSpPr>
          <p:nvPr/>
        </p:nvSpPr>
        <p:spPr>
          <a:xfrm>
            <a:off x="359664" y="585149"/>
            <a:ext cx="11789664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b="0" kern="0" dirty="0">
                <a:solidFill>
                  <a:schemeClr val="tx1"/>
                </a:solidFill>
              </a:rPr>
              <a:t>NSRL and Isotope Program: assume constant level of effort at present funding levels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67E30-36D2-606D-180A-45F76FAA553B}"/>
              </a:ext>
            </a:extLst>
          </p:cNvPr>
          <p:cNvSpPr txBox="1"/>
          <p:nvPr/>
        </p:nvSpPr>
        <p:spPr>
          <a:xfrm>
            <a:off x="3155118" y="5761909"/>
            <a:ext cx="890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actively seeking to increase user base (including LDRD-funded experiments)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2CE4E-495D-54F8-1417-3604F79C69DF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4F2EE5-3A96-018D-6191-6C8A12E3B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34" y="1470630"/>
            <a:ext cx="5660426" cy="38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2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1167331" cy="1947460"/>
          </a:xfrm>
        </p:spPr>
        <p:txBody>
          <a:bodyPr/>
          <a:lstStyle/>
          <a:p>
            <a:r>
              <a:rPr lang="en-US" dirty="0"/>
              <a:t>Workforce Demographics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BD49EB-69D9-C7EC-C72B-22B0B523F260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308304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1158001" cy="1947460"/>
          </a:xfrm>
        </p:spPr>
        <p:txBody>
          <a:bodyPr>
            <a:normAutofit/>
          </a:bodyPr>
          <a:lstStyle/>
          <a:p>
            <a:r>
              <a:rPr lang="en-US" dirty="0"/>
              <a:t>CAD Staffing – History and Present Actuals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66BCE5-DB6B-4BF9-5B6F-CF8EEA318396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194196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21EAA-43AC-4D71-3182-683355F20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3DA58-DAD6-C0B5-9226-4E2443104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0A3FC3-8CD8-F27E-C5C9-8007010CCE16}"/>
              </a:ext>
            </a:extLst>
          </p:cNvPr>
          <p:cNvSpPr txBox="1">
            <a:spLocks/>
          </p:cNvSpPr>
          <p:nvPr/>
        </p:nvSpPr>
        <p:spPr>
          <a:xfrm>
            <a:off x="251108" y="29184"/>
            <a:ext cx="11947747" cy="71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latin typeface="Helvetica "/>
              </a:rPr>
              <a:t>Age Demographics of C-AD Staff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D05CC3-2853-59F0-895B-AAB93D3583D0}"/>
              </a:ext>
            </a:extLst>
          </p:cNvPr>
          <p:cNvSpPr txBox="1">
            <a:spLocks/>
          </p:cNvSpPr>
          <p:nvPr/>
        </p:nvSpPr>
        <p:spPr>
          <a:xfrm>
            <a:off x="236587" y="1008106"/>
            <a:ext cx="6946829" cy="4779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age distribution of C-AD staff is of concern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Uptick in retirements: in FY20 – FY22 (40 FTEs) and FY23 (</a:t>
            </a:r>
            <a:r>
              <a:rPr lang="en-US" sz="1600" dirty="0">
                <a:solidFill>
                  <a:srgbClr val="0000FF"/>
                </a:solidFill>
              </a:rPr>
              <a:t>10</a:t>
            </a:r>
            <a:r>
              <a:rPr lang="en-US" sz="1600" dirty="0"/>
              <a:t> FTEs, shown in blue):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1600" dirty="0"/>
              <a:t>Technical             13 </a:t>
            </a:r>
            <a:r>
              <a:rPr lang="en-US" sz="1600" dirty="0">
                <a:solidFill>
                  <a:srgbClr val="0000FF"/>
                </a:solidFill>
              </a:rPr>
              <a:t>+ 3</a:t>
            </a:r>
          </a:p>
          <a:p>
            <a:pPr lvl="1"/>
            <a:r>
              <a:rPr lang="en-US" sz="1600" dirty="0"/>
              <a:t>Professional        13 </a:t>
            </a:r>
            <a:r>
              <a:rPr lang="en-US" sz="1600" dirty="0">
                <a:solidFill>
                  <a:srgbClr val="0000FF"/>
                </a:solidFill>
              </a:rPr>
              <a:t>+ 2</a:t>
            </a:r>
          </a:p>
          <a:p>
            <a:pPr lvl="1"/>
            <a:r>
              <a:rPr lang="en-US" sz="1600" dirty="0"/>
              <a:t>Administrative          4</a:t>
            </a:r>
          </a:p>
          <a:p>
            <a:pPr lvl="1"/>
            <a:r>
              <a:rPr lang="en-US" sz="1600" dirty="0"/>
              <a:t>Scientific	          3 </a:t>
            </a:r>
            <a:r>
              <a:rPr lang="en-US" sz="1600" dirty="0">
                <a:solidFill>
                  <a:srgbClr val="0000FF"/>
                </a:solidFill>
              </a:rPr>
              <a:t>+3    </a:t>
            </a:r>
            <a:r>
              <a:rPr lang="en-US" sz="1600" dirty="0"/>
              <a:t>phased retirement </a:t>
            </a:r>
          </a:p>
          <a:p>
            <a:pPr marL="2286000" lvl="5" indent="0">
              <a:buNone/>
            </a:pPr>
            <a:r>
              <a:rPr lang="en-US" sz="1600" dirty="0"/>
              <a:t>  3 </a:t>
            </a:r>
            <a:r>
              <a:rPr lang="en-US" sz="1600" dirty="0">
                <a:solidFill>
                  <a:srgbClr val="0000FF"/>
                </a:solidFill>
              </a:rPr>
              <a:t>+2    </a:t>
            </a:r>
            <a:r>
              <a:rPr lang="en-US" sz="1600" dirty="0"/>
              <a:t>emeritus</a:t>
            </a:r>
          </a:p>
          <a:p>
            <a:pPr lvl="1"/>
            <a:r>
              <a:rPr lang="en-US" sz="1600" dirty="0"/>
              <a:t>Management            2</a:t>
            </a:r>
          </a:p>
          <a:p>
            <a:pPr lvl="1"/>
            <a:r>
              <a:rPr lang="en-US" sz="1600" dirty="0"/>
              <a:t>Information tech       2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Planning for higher than (lab) average retirement rates after completion of RHIC physics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E5CFA5-05C5-40B8-7FF3-4EF0F1F06DAC}"/>
              </a:ext>
            </a:extLst>
          </p:cNvPr>
          <p:cNvSpPr/>
          <p:nvPr/>
        </p:nvSpPr>
        <p:spPr>
          <a:xfrm>
            <a:off x="7342933" y="2674404"/>
            <a:ext cx="4667598" cy="13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65910A-5662-FB4C-C84A-6FC054CCA244}"/>
              </a:ext>
            </a:extLst>
          </p:cNvPr>
          <p:cNvSpPr/>
          <p:nvPr/>
        </p:nvSpPr>
        <p:spPr>
          <a:xfrm>
            <a:off x="7338333" y="4264308"/>
            <a:ext cx="4667598" cy="13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E678CC-156E-D9AE-1F4E-681A9C39E7B5}"/>
              </a:ext>
            </a:extLst>
          </p:cNvPr>
          <p:cNvSpPr/>
          <p:nvPr/>
        </p:nvSpPr>
        <p:spPr>
          <a:xfrm>
            <a:off x="7248455" y="1008106"/>
            <a:ext cx="4757476" cy="49480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A7A4EB-0014-49F8-F275-B079EF89C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15" y="1026611"/>
            <a:ext cx="4667598" cy="4857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20765-208D-A4BC-FF42-227C96A81B95}"/>
              </a:ext>
            </a:extLst>
          </p:cNvPr>
          <p:cNvSpPr txBox="1"/>
          <p:nvPr/>
        </p:nvSpPr>
        <p:spPr>
          <a:xfrm rot="3071435">
            <a:off x="4925981" y="2936649"/>
            <a:ext cx="159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Update with FY24 actuals if time allows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AA3EF-094C-6497-54DE-BC7E07306875}"/>
              </a:ext>
            </a:extLst>
          </p:cNvPr>
          <p:cNvSpPr txBox="1"/>
          <p:nvPr/>
        </p:nvSpPr>
        <p:spPr>
          <a:xfrm>
            <a:off x="10100152" y="43854"/>
            <a:ext cx="204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BNL Nuclear Physics FY2026 Budget Briefing </a:t>
            </a:r>
          </a:p>
          <a:p>
            <a:r>
              <a:rPr lang="en-US" sz="1200" dirty="0"/>
              <a:t>(23 Feb 2024)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058EE7-8A55-F468-8D6C-4C7F69E0FE63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284264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9DA6E-C917-2C55-FCD8-E30E5BA8A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9A3E43-0390-0F4D-D08D-34F637CCCCED}"/>
              </a:ext>
            </a:extLst>
          </p:cNvPr>
          <p:cNvSpPr txBox="1">
            <a:spLocks/>
          </p:cNvSpPr>
          <p:nvPr/>
        </p:nvSpPr>
        <p:spPr>
          <a:xfrm>
            <a:off x="251108" y="29184"/>
            <a:ext cx="11947747" cy="71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latin typeface="Helvetica "/>
              </a:rPr>
              <a:t>On ensuring a trained and knowledgeable technical and professional workforce for EIC operation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13AE48-FB71-478D-06E4-D01B5A976B33}"/>
              </a:ext>
            </a:extLst>
          </p:cNvPr>
          <p:cNvSpPr txBox="1">
            <a:spLocks/>
          </p:cNvSpPr>
          <p:nvPr/>
        </p:nvSpPr>
        <p:spPr>
          <a:xfrm>
            <a:off x="544749" y="1110443"/>
            <a:ext cx="1107575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b="0" kern="0" dirty="0">
                <a:solidFill>
                  <a:schemeClr val="tx1"/>
                </a:solidFill>
              </a:rPr>
              <a:t>This is challenging (reference DOE “Mini-Workshop on Accelerator Science and Technology Workforce in National Labs”, Jan 2024).  </a:t>
            </a:r>
          </a:p>
          <a:p>
            <a:pPr algn="l"/>
            <a:endParaRPr lang="en-US" b="0" kern="0" dirty="0">
              <a:solidFill>
                <a:schemeClr val="tx1"/>
              </a:solidFill>
            </a:endParaRPr>
          </a:p>
          <a:p>
            <a:pPr algn="l"/>
            <a:r>
              <a:rPr lang="en-US" b="0" kern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A3DA49-D67C-A796-4E83-A8064CFA96DA}"/>
              </a:ext>
            </a:extLst>
          </p:cNvPr>
          <p:cNvSpPr txBox="1">
            <a:spLocks/>
          </p:cNvSpPr>
          <p:nvPr/>
        </p:nvSpPr>
        <p:spPr>
          <a:xfrm>
            <a:off x="597035" y="2125864"/>
            <a:ext cx="10997929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b="0" kern="0" dirty="0">
                <a:solidFill>
                  <a:schemeClr val="tx1"/>
                </a:solidFill>
              </a:rPr>
              <a:t>The largest risk (personal view) is further transfers of the best and brightest of CAD staff to the EIC: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the EIC Technical Systems Division (TD) director is also CAD Chief Mechanical Engineer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in the EIC Technical Division (TD)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8 of 11 EIC TD group leaders were recruited from CAD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3 of 5 EIC TD deputy group leaders were recruited from CAD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the deputy Technical Director was also recruited from CAD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b="0" kern="0" dirty="0">
              <a:solidFill>
                <a:schemeClr val="tx1"/>
              </a:solidFill>
            </a:endParaRPr>
          </a:p>
          <a:p>
            <a:pPr algn="l"/>
            <a:endParaRPr lang="en-US" b="0" kern="0" dirty="0">
              <a:solidFill>
                <a:schemeClr val="tx1"/>
              </a:solidFill>
            </a:endParaRPr>
          </a:p>
          <a:p>
            <a:pPr algn="l"/>
            <a:endParaRPr lang="en-US" b="0" kern="0" dirty="0">
              <a:solidFill>
                <a:schemeClr val="tx1"/>
              </a:solidFill>
            </a:endParaRPr>
          </a:p>
          <a:p>
            <a:pPr algn="l"/>
            <a:r>
              <a:rPr lang="en-US" b="0" kern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7F5A2E-880E-6D9B-2CEC-176C23ECB3F8}"/>
              </a:ext>
            </a:extLst>
          </p:cNvPr>
          <p:cNvSpPr txBox="1">
            <a:spLocks/>
          </p:cNvSpPr>
          <p:nvPr/>
        </p:nvSpPr>
        <p:spPr>
          <a:xfrm>
            <a:off x="622571" y="5235336"/>
            <a:ext cx="10997929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b="0" kern="0" dirty="0">
                <a:solidFill>
                  <a:schemeClr val="tx1"/>
                </a:solidFill>
              </a:rPr>
              <a:t>CAD has invested and will continue (when possible) to invest much effort in recruiting to backfill positions and ensure transfer of knowledge to new staff. </a:t>
            </a:r>
          </a:p>
          <a:p>
            <a:pPr algn="l"/>
            <a:endParaRPr lang="en-US" b="0" kern="0" dirty="0">
              <a:solidFill>
                <a:schemeClr val="tx1"/>
              </a:solidFill>
            </a:endParaRPr>
          </a:p>
          <a:p>
            <a:pPr algn="l"/>
            <a:r>
              <a:rPr lang="en-US" b="0" kern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CE3689-A281-DD0E-2ED5-0033AC347C32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93966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E106CA-CAE9-E384-84F4-4F94F5D79470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1333630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2D346E-2D26-348E-4BDE-7B5F0A0F812E}"/>
              </a:ext>
            </a:extLst>
          </p:cNvPr>
          <p:cNvSpPr txBox="1"/>
          <p:nvPr/>
        </p:nvSpPr>
        <p:spPr>
          <a:xfrm>
            <a:off x="9995251" y="291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Charge Question #7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7760AD0-37A1-56B1-0459-CF64ED89A71E}"/>
              </a:ext>
            </a:extLst>
          </p:cNvPr>
          <p:cNvSpPr txBox="1">
            <a:spLocks/>
          </p:cNvSpPr>
          <p:nvPr/>
        </p:nvSpPr>
        <p:spPr>
          <a:xfrm>
            <a:off x="351559" y="790678"/>
            <a:ext cx="11594007" cy="1259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C-AD staffing models were developed to estimate workforce needed to ensure proper maintenance of the hadron accelerator complex (proton- and ion sources, LINAC, AGS Booster synchrotron and the AGS) for later use as the Electron-Ion Collider (EIC) hadron injector complex and continued successful operation of the Applications Facilities (NSRL, Isotope Production and Tandem).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AIP/CE funding for hadron complex funding has been redirected since FY23.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staffing model from 2021 was recently updated with estimates reflecting new additions: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Accelerator Readiness Reviews required by the DOE for the LINAC, AGS Booster, and the AGS</a:t>
            </a: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>
                <a:solidFill>
                  <a:schemeClr val="tx1"/>
                </a:solidFill>
              </a:rPr>
              <a:t>ff-project scope for the EIC performed by CAD: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polarized He3 beam generation and delivery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cryogenic system upgrades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reinstatement of personnel for accelerator R&amp;D in support of future NP facilities including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Uncertainty exists in the effort levels due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>
                <a:solidFill>
                  <a:schemeClr val="tx1"/>
                </a:solidFill>
              </a:rPr>
              <a:t>ack of estimate basis for performing ARRs for legacy accelerators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funding profiles, especially for the cryogenic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bottoms-up estimate is in development (D. Hatton/EIC) however challenged by the above-mentioned uncertainties.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More detailed analyses would seem to require additional resources.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</a:rPr>
              <a:t>	 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6B7813-A5CF-C800-D1CF-C68B3D000CFB}"/>
              </a:ext>
            </a:extLst>
          </p:cNvPr>
          <p:cNvSpPr txBox="1">
            <a:spLocks/>
          </p:cNvSpPr>
          <p:nvPr/>
        </p:nvSpPr>
        <p:spPr>
          <a:xfrm>
            <a:off x="251108" y="29184"/>
            <a:ext cx="11947747" cy="71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latin typeface="Helvetica "/>
              </a:rPr>
              <a:t>Summary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C76F10A-2AE5-B559-5D2D-F19B9FAEF9D5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A36D963-73ED-7B0C-077E-D40D2665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9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E106CA-CAE9-E384-84F4-4F94F5D79470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225027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C7D2C3-758D-D2DA-64FD-874DD0554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DF9FF-AA4E-9A9A-7905-CA66A7CB4404}"/>
              </a:ext>
            </a:extLst>
          </p:cNvPr>
          <p:cNvSpPr txBox="1"/>
          <p:nvPr/>
        </p:nvSpPr>
        <p:spPr>
          <a:xfrm>
            <a:off x="243550" y="0"/>
            <a:ext cx="886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NPP / Collider-Accelerator Department (C-AD) R&amp;D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7630B-2148-C46D-12E4-C496153E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50" y="523220"/>
            <a:ext cx="8596356" cy="60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5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1167331" cy="1947460"/>
          </a:xfrm>
        </p:spPr>
        <p:txBody>
          <a:bodyPr/>
          <a:lstStyle/>
          <a:p>
            <a:r>
              <a:rPr lang="en-US" dirty="0"/>
              <a:t>To remove: charge and staff for ES&amp;H ARRs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6B3A83-7A26-9417-7826-51699B062075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210003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9FD9D-7C3A-5DEC-6D92-C2A6DC18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226" y="14220"/>
            <a:ext cx="6842107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FA5763-87F4-9829-3954-F0E3A7D8389D}"/>
              </a:ext>
            </a:extLst>
          </p:cNvPr>
          <p:cNvCxnSpPr/>
          <p:nvPr/>
        </p:nvCxnSpPr>
        <p:spPr>
          <a:xfrm>
            <a:off x="5897880" y="1325880"/>
            <a:ext cx="32537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AC969E-E1F6-D9BC-5CFE-0FB12B227E91}"/>
              </a:ext>
            </a:extLst>
          </p:cNvPr>
          <p:cNvCxnSpPr>
            <a:cxnSpLocks/>
          </p:cNvCxnSpPr>
          <p:nvPr/>
        </p:nvCxnSpPr>
        <p:spPr>
          <a:xfrm>
            <a:off x="3360420" y="1539240"/>
            <a:ext cx="27355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2E8653-E3B0-2A82-576D-FC92FE52308E}"/>
              </a:ext>
            </a:extLst>
          </p:cNvPr>
          <p:cNvCxnSpPr>
            <a:cxnSpLocks/>
          </p:cNvCxnSpPr>
          <p:nvPr/>
        </p:nvCxnSpPr>
        <p:spPr>
          <a:xfrm>
            <a:off x="6096000" y="6545580"/>
            <a:ext cx="30556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995E1C-1459-E58E-0978-5A49F08BC5DF}"/>
              </a:ext>
            </a:extLst>
          </p:cNvPr>
          <p:cNvCxnSpPr>
            <a:cxnSpLocks/>
          </p:cNvCxnSpPr>
          <p:nvPr/>
        </p:nvCxnSpPr>
        <p:spPr>
          <a:xfrm>
            <a:off x="3276600" y="6727440"/>
            <a:ext cx="7772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70CE6DC-2ACD-ADC8-A171-DCF14F839F35}"/>
              </a:ext>
            </a:extLst>
          </p:cNvPr>
          <p:cNvSpPr txBox="1"/>
          <p:nvPr/>
        </p:nvSpPr>
        <p:spPr>
          <a:xfrm>
            <a:off x="9703565" y="27081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Charge Question #7</a:t>
            </a:r>
          </a:p>
        </p:txBody>
      </p:sp>
    </p:spTree>
    <p:extLst>
      <p:ext uri="{BB962C8B-B14F-4D97-AF65-F5344CB8AC3E}">
        <p14:creationId xmlns:p14="http://schemas.microsoft.com/office/powerpoint/2010/main" val="62968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4158E-6DC9-8BB3-6B4C-F5B746CF5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28</a:t>
            </a:fld>
            <a:endParaRPr 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00FE1-8823-C555-997C-A0C36E5730A4}"/>
              </a:ext>
            </a:extLst>
          </p:cNvPr>
          <p:cNvSpPr txBox="1"/>
          <p:nvPr/>
        </p:nvSpPr>
        <p:spPr>
          <a:xfrm>
            <a:off x="232272" y="42958"/>
            <a:ext cx="3003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Staff for ARRs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05304-9ACF-0752-C492-C069DE6A568A}"/>
              </a:ext>
            </a:extLst>
          </p:cNvPr>
          <p:cNvSpPr txBox="1"/>
          <p:nvPr/>
        </p:nvSpPr>
        <p:spPr>
          <a:xfrm>
            <a:off x="2359809" y="1626283"/>
            <a:ext cx="798412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 engineer – SAD and ASE development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0.75 engineer – ARR preparation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0.25 engineer – QA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0.2 manager -  ESSHQ Head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0.25 admin – procedure revisions/updates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0.5 physicist – </a:t>
            </a:r>
            <a:r>
              <a:rPr lang="en-US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Linac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EBIS LP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0.5 engineer – </a:t>
            </a:r>
            <a:r>
              <a:rPr lang="en-US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Linac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EBIS 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0.5 physicist – Booster and NSRL LP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0.5 engineer – Booster and NSRL 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0.5 physicist – AGS LP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0.5 engineer – AGS 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0.5 physicist – Radiation Calc Updates ~ </a:t>
            </a: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6FTEs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total for all </a:t>
            </a:r>
            <a:r>
              <a:rPr lang="en-US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Linac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/Booster and AGS ARRs.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we are going to include the 2 RF test facilities, I would add another 0.5 LP and 0.5LE for each, some time for rad calcs and ODH calcs.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3CD8F7-91EB-0E5A-A10B-EF2DAC4A81D8}"/>
              </a:ext>
            </a:extLst>
          </p:cNvPr>
          <p:cNvSpPr txBox="1">
            <a:spLocks/>
          </p:cNvSpPr>
          <p:nvPr/>
        </p:nvSpPr>
        <p:spPr>
          <a:xfrm>
            <a:off x="562182" y="693772"/>
            <a:ext cx="11789664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2000" b="0" kern="0" dirty="0">
                <a:solidFill>
                  <a:schemeClr val="tx1"/>
                </a:solidFill>
              </a:rPr>
              <a:t>Assumptions: scope here is in development of documents and procedures</a:t>
            </a:r>
          </a:p>
          <a:p>
            <a:pPr algn="l"/>
            <a:r>
              <a:rPr lang="en-US" sz="2000" b="0" kern="0" dirty="0">
                <a:solidFill>
                  <a:schemeClr val="tx1"/>
                </a:solidFill>
              </a:rPr>
              <a:t>                       effort levels for facility upgrades not included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023A8A-9EFA-FB7D-967C-B193A7143B07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3667099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E3973-7D7C-D951-FE7F-968BF89AF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29</a:t>
            </a:fld>
            <a:endParaRPr lang="en-US" sz="1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D4168-87EB-C20D-54D1-014F14EA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27" y="730609"/>
            <a:ext cx="8761466" cy="4915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FAF2A5F-65AF-E0B1-EAC2-C3D786735495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37474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A0F86-0FF5-FEB6-DB9C-8B41DE683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A2FF1-199F-25FB-4ACA-2A4A921D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7" y="1488126"/>
            <a:ext cx="11017225" cy="38437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B5C1A5-83F0-36D4-0DAE-E39CAB85947A}"/>
              </a:ext>
            </a:extLst>
          </p:cNvPr>
          <p:cNvSpPr txBox="1">
            <a:spLocks/>
          </p:cNvSpPr>
          <p:nvPr/>
        </p:nvSpPr>
        <p:spPr>
          <a:xfrm>
            <a:off x="177429" y="16133"/>
            <a:ext cx="11940891" cy="71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latin typeface="Helvetica" panose="020B0604020202020204" pitchFamily="34" charset="0"/>
                <a:cs typeface="Helvetica" panose="020B0604020202020204" pitchFamily="34" charset="0"/>
              </a:rPr>
              <a:t>C-AD Staffing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C7188-CE25-276D-1F8C-EEA42E6E15A7}"/>
              </a:ext>
            </a:extLst>
          </p:cNvPr>
          <p:cNvSpPr txBox="1"/>
          <p:nvPr/>
        </p:nvSpPr>
        <p:spPr>
          <a:xfrm>
            <a:off x="8414063" y="-1591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(add animation to guide viewers)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19D469-EA6D-DFCB-B8BC-149E4E895F19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D9E6A-0B1C-1B99-58D6-027B380F76A5}"/>
              </a:ext>
            </a:extLst>
          </p:cNvPr>
          <p:cNvSpPr txBox="1"/>
          <p:nvPr/>
        </p:nvSpPr>
        <p:spPr>
          <a:xfrm>
            <a:off x="2069052" y="1990567"/>
            <a:ext cx="170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strong C-AD support for new </a:t>
            </a:r>
            <a:r>
              <a:rPr lang="en-US" sz="1200" dirty="0" err="1"/>
              <a:t>sPHENIX</a:t>
            </a:r>
            <a:r>
              <a:rPr lang="en-US" sz="1200" dirty="0"/>
              <a:t> detector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F386C1-96F7-3250-CEEB-15ADE9B2607B}"/>
              </a:ext>
            </a:extLst>
          </p:cNvPr>
          <p:cNvCxnSpPr>
            <a:cxnSpLocks/>
          </p:cNvCxnSpPr>
          <p:nvPr/>
        </p:nvCxnSpPr>
        <p:spPr>
          <a:xfrm>
            <a:off x="2726795" y="2751247"/>
            <a:ext cx="197152" cy="702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F5680C-234E-06AC-95AC-DAACEA81429F}"/>
              </a:ext>
            </a:extLst>
          </p:cNvPr>
          <p:cNvSpPr txBox="1"/>
          <p:nvPr/>
        </p:nvSpPr>
        <p:spPr>
          <a:xfrm>
            <a:off x="3778842" y="2319262"/>
            <a:ext cx="1709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MOUs to EIC (FY21+)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7FA659-BD3C-CD0C-0D36-69ACF4E7290C}"/>
              </a:ext>
            </a:extLst>
          </p:cNvPr>
          <p:cNvCxnSpPr>
            <a:cxnSpLocks/>
          </p:cNvCxnSpPr>
          <p:nvPr/>
        </p:nvCxnSpPr>
        <p:spPr>
          <a:xfrm flipH="1">
            <a:off x="3689163" y="2720588"/>
            <a:ext cx="179358" cy="288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8E4B6F-34D5-DE41-DC3E-56C7A0DA76A6}"/>
              </a:ext>
            </a:extLst>
          </p:cNvPr>
          <p:cNvSpPr txBox="1"/>
          <p:nvPr/>
        </p:nvSpPr>
        <p:spPr>
          <a:xfrm>
            <a:off x="7275441" y="2827604"/>
            <a:ext cx="170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(ATF, G-2 and waste management)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14AEB7-74C3-A6E0-8840-11D1370FD261}"/>
              </a:ext>
            </a:extLst>
          </p:cNvPr>
          <p:cNvCxnSpPr/>
          <p:nvPr/>
        </p:nvCxnSpPr>
        <p:spPr>
          <a:xfrm>
            <a:off x="8130336" y="3320046"/>
            <a:ext cx="253665" cy="253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BA5DD4-4173-BAE9-61CC-CED1522712AD}"/>
              </a:ext>
            </a:extLst>
          </p:cNvPr>
          <p:cNvSpPr txBox="1"/>
          <p:nvPr/>
        </p:nvSpPr>
        <p:spPr>
          <a:xfrm>
            <a:off x="648532" y="632238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FY24 (red bars) show present status – more details on next 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28FFA-81F2-1767-8258-D704DB5109F7}"/>
              </a:ext>
            </a:extLst>
          </p:cNvPr>
          <p:cNvSpPr txBox="1"/>
          <p:nvPr/>
        </p:nvSpPr>
        <p:spPr>
          <a:xfrm>
            <a:off x="648532" y="964945"/>
            <a:ext cx="108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Restructuring:  magnet support and ATF (FY20), Isotope Production (FY24), and business office (FY14)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30D6BB-CCA7-18A8-DDE2-22555DE3D9E3}"/>
              </a:ext>
            </a:extLst>
          </p:cNvPr>
          <p:cNvCxnSpPr>
            <a:cxnSpLocks/>
          </p:cNvCxnSpPr>
          <p:nvPr/>
        </p:nvCxnSpPr>
        <p:spPr>
          <a:xfrm>
            <a:off x="9144001" y="1334277"/>
            <a:ext cx="0" cy="9849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B6388D-CB08-B44A-C75A-7428F2F3B46B}"/>
              </a:ext>
            </a:extLst>
          </p:cNvPr>
          <p:cNvCxnSpPr>
            <a:cxnSpLocks/>
          </p:cNvCxnSpPr>
          <p:nvPr/>
        </p:nvCxnSpPr>
        <p:spPr>
          <a:xfrm>
            <a:off x="2273030" y="1488126"/>
            <a:ext cx="0" cy="29442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29BED5-35BF-A637-EE63-5D0128C2B5F3}"/>
              </a:ext>
            </a:extLst>
          </p:cNvPr>
          <p:cNvCxnSpPr>
            <a:cxnSpLocks/>
          </p:cNvCxnSpPr>
          <p:nvPr/>
        </p:nvCxnSpPr>
        <p:spPr>
          <a:xfrm>
            <a:off x="6355404" y="1334277"/>
            <a:ext cx="0" cy="32814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FFEBA4-55F3-9F1D-5565-2D5A7F07A0B1}"/>
              </a:ext>
            </a:extLst>
          </p:cNvPr>
          <p:cNvSpPr txBox="1"/>
          <p:nvPr/>
        </p:nvSpPr>
        <p:spPr>
          <a:xfrm>
            <a:off x="1129426" y="5565640"/>
            <a:ext cx="43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C-AD staff provided strong support for </a:t>
            </a:r>
            <a:r>
              <a:rPr lang="en-US" dirty="0" err="1"/>
              <a:t>sPHENIX</a:t>
            </a:r>
            <a:r>
              <a:rPr lang="en-US" dirty="0"/>
              <a:t> and for the EIC (via MOUs)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FA5D84-AE76-558C-10D6-DBAF96CCAF09}"/>
              </a:ext>
            </a:extLst>
          </p:cNvPr>
          <p:cNvSpPr txBox="1"/>
          <p:nvPr/>
        </p:nvSpPr>
        <p:spPr>
          <a:xfrm>
            <a:off x="5488632" y="5547803"/>
            <a:ext cx="663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C-AD staff totals are declining due to transfers to the EIC, MOUs with the EIC, and retirements (with difficulty in recruiting qualified staff)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3A1735-67C8-C106-7442-CEC66C365BFD}"/>
              </a:ext>
            </a:extLst>
          </p:cNvPr>
          <p:cNvCxnSpPr>
            <a:cxnSpLocks/>
          </p:cNvCxnSpPr>
          <p:nvPr/>
        </p:nvCxnSpPr>
        <p:spPr>
          <a:xfrm flipV="1">
            <a:off x="2932837" y="5315908"/>
            <a:ext cx="0" cy="2345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DCD1C2-CA03-6C13-7CFE-45429D9F7ECD}"/>
              </a:ext>
            </a:extLst>
          </p:cNvPr>
          <p:cNvCxnSpPr>
            <a:cxnSpLocks/>
          </p:cNvCxnSpPr>
          <p:nvPr/>
        </p:nvCxnSpPr>
        <p:spPr>
          <a:xfrm flipV="1">
            <a:off x="3591075" y="5313760"/>
            <a:ext cx="0" cy="2345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14BE21-B7F1-194B-B908-BD7FEFFEB082}"/>
              </a:ext>
            </a:extLst>
          </p:cNvPr>
          <p:cNvCxnSpPr>
            <a:cxnSpLocks/>
          </p:cNvCxnSpPr>
          <p:nvPr/>
        </p:nvCxnSpPr>
        <p:spPr>
          <a:xfrm flipV="1">
            <a:off x="10834938" y="5324788"/>
            <a:ext cx="0" cy="2345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3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309354-FA3F-C7CC-E06E-A66C2106F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78A290-4C8A-2CE1-FC78-6236A5436483}"/>
              </a:ext>
            </a:extLst>
          </p:cNvPr>
          <p:cNvSpPr txBox="1">
            <a:spLocks/>
          </p:cNvSpPr>
          <p:nvPr/>
        </p:nvSpPr>
        <p:spPr>
          <a:xfrm>
            <a:off x="238389" y="16133"/>
            <a:ext cx="11940891" cy="71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latin typeface="Helvetica" panose="020B0604020202020204" pitchFamily="34" charset="0"/>
                <a:cs typeface="Helvetica" panose="020B0604020202020204" pitchFamily="34" charset="0"/>
              </a:rPr>
              <a:t>CAD Staffing – Present Actuals, </a:t>
            </a:r>
          </a:p>
          <a:p>
            <a:r>
              <a:rPr lang="en-US" sz="3200" b="0" dirty="0">
                <a:latin typeface="Helvetica" panose="020B0604020202020204" pitchFamily="34" charset="0"/>
                <a:cs typeface="Helvetica" panose="020B0604020202020204" pitchFamily="34" charset="0"/>
              </a:rPr>
              <a:t>annualized (Aug 2024)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5256672-2678-D411-1F99-3341CFE4A5A4}"/>
              </a:ext>
            </a:extLst>
          </p:cNvPr>
          <p:cNvSpPr/>
          <p:nvPr/>
        </p:nvSpPr>
        <p:spPr>
          <a:xfrm>
            <a:off x="8066187" y="1315497"/>
            <a:ext cx="72407" cy="58477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F34B0-1043-5D4D-2E81-56CAFADC6CD1}"/>
              </a:ext>
            </a:extLst>
          </p:cNvPr>
          <p:cNvSpPr txBox="1"/>
          <p:nvPr/>
        </p:nvSpPr>
        <p:spPr>
          <a:xfrm>
            <a:off x="8217425" y="1314115"/>
            <a:ext cx="243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talk will concentrate on these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C3B06-7814-E0BA-B260-CB1DEC4F4C48}"/>
              </a:ext>
            </a:extLst>
          </p:cNvPr>
          <p:cNvSpPr txBox="1"/>
          <p:nvPr/>
        </p:nvSpPr>
        <p:spPr>
          <a:xfrm>
            <a:off x="8260334" y="4223773"/>
            <a:ext cx="374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presently</a:t>
            </a:r>
          </a:p>
          <a:p>
            <a:r>
              <a:rPr lang="en-US" sz="1600" dirty="0"/>
              <a:t>    management (8.5) – department   </a:t>
            </a:r>
          </a:p>
          <a:p>
            <a:r>
              <a:rPr lang="en-US" sz="1600" dirty="0"/>
              <a:t>        chair, admin and division heads</a:t>
            </a:r>
          </a:p>
          <a:p>
            <a:r>
              <a:rPr lang="en-US" sz="1600" dirty="0"/>
              <a:t>    ES&amp;H/QA (14.9)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0E6B197-80DF-BCDD-9498-7AA4560A5DA9}"/>
              </a:ext>
            </a:extLst>
          </p:cNvPr>
          <p:cNvSpPr/>
          <p:nvPr/>
        </p:nvSpPr>
        <p:spPr>
          <a:xfrm>
            <a:off x="8054730" y="2369816"/>
            <a:ext cx="72407" cy="87873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14FD2CE6-E407-D3DE-EEF5-7F2B5E77B8BC}"/>
              </a:ext>
            </a:extLst>
          </p:cNvPr>
          <p:cNvSpPr/>
          <p:nvPr/>
        </p:nvSpPr>
        <p:spPr>
          <a:xfrm>
            <a:off x="8073906" y="4280078"/>
            <a:ext cx="52477" cy="3693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094F-F91F-750A-53CB-432F9467A293}"/>
              </a:ext>
            </a:extLst>
          </p:cNvPr>
          <p:cNvSpPr txBox="1"/>
          <p:nvPr/>
        </p:nvSpPr>
        <p:spPr>
          <a:xfrm>
            <a:off x="8138594" y="2604107"/>
            <a:ext cx="349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 with a short summary of these   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F608DE0-AF5E-DBAB-0FE2-02083B006A5A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023351-A60E-9BE7-AFD9-F2787B305FC3}"/>
              </a:ext>
            </a:extLst>
          </p:cNvPr>
          <p:cNvCxnSpPr>
            <a:cxnSpLocks/>
          </p:cNvCxnSpPr>
          <p:nvPr/>
        </p:nvCxnSpPr>
        <p:spPr>
          <a:xfrm>
            <a:off x="622533" y="4629954"/>
            <a:ext cx="73174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E2A1E5-99DC-8530-3F11-2A4EF953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968" y="113832"/>
            <a:ext cx="2305050" cy="1009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EC0E4D-3ACD-8BE2-EAA9-A240F9D1BE2F}"/>
              </a:ext>
            </a:extLst>
          </p:cNvPr>
          <p:cNvSpPr txBox="1"/>
          <p:nvPr/>
        </p:nvSpPr>
        <p:spPr>
          <a:xfrm>
            <a:off x="545326" y="5231200"/>
            <a:ext cx="1132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Definitions: </a:t>
            </a:r>
          </a:p>
          <a:p>
            <a:r>
              <a:rPr lang="en-US" dirty="0"/>
              <a:t>      “CAD RHIC – Operations” :  includes all staff needed to support the Hadron Injector Complex and RHIC</a:t>
            </a:r>
          </a:p>
          <a:p>
            <a:r>
              <a:rPr lang="en-US" dirty="0"/>
              <a:t>      “EIC” : indicates CAD staff working on the EIC through MOUs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9A1731-08BD-999F-0715-84308A11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9" y="1281528"/>
            <a:ext cx="7370780" cy="37075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968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2BDCB-54C2-9B48-F14F-C8E3D091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A2E748-4854-D086-5C63-2074535F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95" y="1095624"/>
            <a:ext cx="10630385" cy="35616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FA4186-341F-2783-B00E-71ABB7A19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73CEB3-6824-28F2-0E90-FEBD81948887}"/>
              </a:ext>
            </a:extLst>
          </p:cNvPr>
          <p:cNvSpPr txBox="1">
            <a:spLocks/>
          </p:cNvSpPr>
          <p:nvPr/>
        </p:nvSpPr>
        <p:spPr>
          <a:xfrm>
            <a:off x="238389" y="16133"/>
            <a:ext cx="11940891" cy="71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latin typeface="Helvetica" panose="020B0604020202020204" pitchFamily="34" charset="0"/>
                <a:cs typeface="Helvetica" panose="020B0604020202020204" pitchFamily="34" charset="0"/>
              </a:rPr>
              <a:t>CAD – RHIC Operations Staffing History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A4E04D-75FB-37DB-2BDF-4CFACDA2F428}"/>
              </a:ext>
            </a:extLst>
          </p:cNvPr>
          <p:cNvSpPr txBox="1"/>
          <p:nvPr/>
        </p:nvSpPr>
        <p:spPr>
          <a:xfrm rot="16200000">
            <a:off x="195922" y="2200197"/>
            <a:ext cx="1507512" cy="3589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6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Level [FTE]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0161261-5D40-E138-B306-0233C8407A6C}"/>
              </a:ext>
            </a:extLst>
          </p:cNvPr>
          <p:cNvCxnSpPr>
            <a:cxnSpLocks/>
          </p:cNvCxnSpPr>
          <p:nvPr/>
        </p:nvCxnSpPr>
        <p:spPr bwMode="auto">
          <a:xfrm>
            <a:off x="9905586" y="1005034"/>
            <a:ext cx="0" cy="718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C0C7B-94B8-A36C-A71A-7EC0636644E5}"/>
              </a:ext>
            </a:extLst>
          </p:cNvPr>
          <p:cNvSpPr/>
          <p:nvPr/>
        </p:nvSpPr>
        <p:spPr>
          <a:xfrm>
            <a:off x="3823776" y="820368"/>
            <a:ext cx="60290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800" b="0">
                <a:latin typeface="Helvetica" charset="0"/>
              </a:rPr>
              <a:t>Increased effort for EIC conceptual design</a:t>
            </a:r>
            <a:endParaRPr lang="en-US" sz="1800" b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F4793B-3FC7-3BFB-4BE0-CAF826B55C49}"/>
              </a:ext>
            </a:extLst>
          </p:cNvPr>
          <p:cNvCxnSpPr>
            <a:cxnSpLocks/>
          </p:cNvCxnSpPr>
          <p:nvPr/>
        </p:nvCxnSpPr>
        <p:spPr bwMode="auto">
          <a:xfrm>
            <a:off x="5105511" y="1250660"/>
            <a:ext cx="0" cy="11842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EFB75C-E1CA-C27F-25C3-072614515C12}"/>
              </a:ext>
            </a:extLst>
          </p:cNvPr>
          <p:cNvCxnSpPr>
            <a:cxnSpLocks/>
          </p:cNvCxnSpPr>
          <p:nvPr/>
        </p:nvCxnSpPr>
        <p:spPr bwMode="auto">
          <a:xfrm>
            <a:off x="3806191" y="1005034"/>
            <a:ext cx="0" cy="11531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101AE1-4A5C-D9B1-9119-0FCA9FC9D67B}"/>
              </a:ext>
            </a:extLst>
          </p:cNvPr>
          <p:cNvCxnSpPr>
            <a:cxnSpLocks/>
          </p:cNvCxnSpPr>
          <p:nvPr/>
        </p:nvCxnSpPr>
        <p:spPr>
          <a:xfrm>
            <a:off x="3797400" y="1005034"/>
            <a:ext cx="76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1743BA-E233-606E-C245-01F68B0C9271}"/>
              </a:ext>
            </a:extLst>
          </p:cNvPr>
          <p:cNvCxnSpPr>
            <a:cxnSpLocks/>
          </p:cNvCxnSpPr>
          <p:nvPr/>
        </p:nvCxnSpPr>
        <p:spPr>
          <a:xfrm>
            <a:off x="9136837" y="1008665"/>
            <a:ext cx="76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A5CE80-B394-A76E-CA84-AE27E93AB044}"/>
              </a:ext>
            </a:extLst>
          </p:cNvPr>
          <p:cNvCxnSpPr>
            <a:cxnSpLocks/>
          </p:cNvCxnSpPr>
          <p:nvPr/>
        </p:nvCxnSpPr>
        <p:spPr bwMode="auto">
          <a:xfrm flipV="1">
            <a:off x="2116766" y="3347292"/>
            <a:ext cx="0" cy="13103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34E751-6D62-7BAB-60B5-964C32B46E80}"/>
              </a:ext>
            </a:extLst>
          </p:cNvPr>
          <p:cNvCxnSpPr>
            <a:cxnSpLocks/>
          </p:cNvCxnSpPr>
          <p:nvPr/>
        </p:nvCxnSpPr>
        <p:spPr bwMode="auto">
          <a:xfrm flipV="1">
            <a:off x="9991653" y="3255852"/>
            <a:ext cx="0" cy="13830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4490B0-EB81-E404-D560-4D7F4751920F}"/>
              </a:ext>
            </a:extLst>
          </p:cNvPr>
          <p:cNvCxnSpPr>
            <a:cxnSpLocks/>
          </p:cNvCxnSpPr>
          <p:nvPr/>
        </p:nvCxnSpPr>
        <p:spPr bwMode="auto">
          <a:xfrm flipV="1">
            <a:off x="9388998" y="3274586"/>
            <a:ext cx="0" cy="13830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EC0CBE-95C0-2220-CB39-9AF0C0F76322}"/>
              </a:ext>
            </a:extLst>
          </p:cNvPr>
          <p:cNvCxnSpPr>
            <a:cxnSpLocks/>
          </p:cNvCxnSpPr>
          <p:nvPr/>
        </p:nvCxnSpPr>
        <p:spPr bwMode="auto">
          <a:xfrm flipV="1">
            <a:off x="8729284" y="3274587"/>
            <a:ext cx="0" cy="13830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8B35DD-4167-301D-6A6B-5FEFCBA60A25}"/>
              </a:ext>
            </a:extLst>
          </p:cNvPr>
          <p:cNvSpPr txBox="1"/>
          <p:nvPr/>
        </p:nvSpPr>
        <p:spPr bwMode="auto">
          <a:xfrm>
            <a:off x="4617600" y="4474298"/>
            <a:ext cx="233747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Helvetica"/>
                <a:cs typeface="Helvetica"/>
              </a:rPr>
              <a:t>Redirects to EIC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32800A-50AD-FF56-1C6B-2B42F01E41AE}"/>
              </a:ext>
            </a:extLst>
          </p:cNvPr>
          <p:cNvCxnSpPr>
            <a:cxnSpLocks/>
          </p:cNvCxnSpPr>
          <p:nvPr/>
        </p:nvCxnSpPr>
        <p:spPr>
          <a:xfrm flipV="1">
            <a:off x="6487693" y="4643907"/>
            <a:ext cx="3503574" cy="10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AFCDF5-E173-0F78-9F9F-63150C0C7183}"/>
              </a:ext>
            </a:extLst>
          </p:cNvPr>
          <p:cNvCxnSpPr>
            <a:cxnSpLocks/>
          </p:cNvCxnSpPr>
          <p:nvPr/>
        </p:nvCxnSpPr>
        <p:spPr>
          <a:xfrm flipV="1">
            <a:off x="2096251" y="4654067"/>
            <a:ext cx="2521349" cy="1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0523BFA8-D74D-A2BE-8AD7-D2CC5608DCB9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6C35219-390E-786C-676F-87135D35E836}"/>
              </a:ext>
            </a:extLst>
          </p:cNvPr>
          <p:cNvSpPr txBox="1">
            <a:spLocks/>
          </p:cNvSpPr>
          <p:nvPr/>
        </p:nvSpPr>
        <p:spPr>
          <a:xfrm>
            <a:off x="1789197" y="5023399"/>
            <a:ext cx="9313429" cy="12010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Helvetica" charset="0"/>
              </a:rPr>
              <a:t>C-AD based RHIC ops staff:  297 FTEs (FY24), including</a:t>
            </a:r>
          </a:p>
          <a:p>
            <a:pPr lvl="1">
              <a:defRPr/>
            </a:pPr>
            <a:r>
              <a:rPr lang="en-US" sz="1600" dirty="0">
                <a:latin typeface="Helvetica" charset="0"/>
              </a:rPr>
              <a:t>23 FTEs for experimental support </a:t>
            </a:r>
          </a:p>
          <a:p>
            <a:pPr lvl="1">
              <a:defRPr/>
            </a:pPr>
            <a:r>
              <a:rPr lang="en-US" sz="1600" dirty="0">
                <a:latin typeface="Helvetica" charset="0"/>
              </a:rPr>
              <a:t>12 FTEs for mid-term accelerator R&amp;D (including </a:t>
            </a:r>
            <a:r>
              <a:rPr lang="en-US" sz="1600" dirty="0" err="1">
                <a:latin typeface="Helvetica" charset="0"/>
              </a:rPr>
              <a:t>CeC</a:t>
            </a:r>
            <a:r>
              <a:rPr lang="en-US" sz="1600" dirty="0">
                <a:latin typeface="Helvetica" charset="0"/>
              </a:rPr>
              <a:t>)</a:t>
            </a:r>
          </a:p>
          <a:p>
            <a:pPr lvl="1">
              <a:defRPr/>
            </a:pPr>
            <a:r>
              <a:rPr lang="en-US" sz="1600" dirty="0">
                <a:latin typeface="Helvetica" charset="0"/>
              </a:rPr>
              <a:t>10-15 FTEs for RHIC accelerator improvement (including in the injectors) and FOA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3FBD9-B399-9458-2DD6-6DC1D00890D7}"/>
              </a:ext>
            </a:extLst>
          </p:cNvPr>
          <p:cNvSpPr/>
          <p:nvPr/>
        </p:nvSpPr>
        <p:spPr>
          <a:xfrm>
            <a:off x="290390" y="699625"/>
            <a:ext cx="11835881" cy="54279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F52BE-E793-6C0B-A2C9-54CC29E9DEFE}"/>
              </a:ext>
            </a:extLst>
          </p:cNvPr>
          <p:cNvSpPr txBox="1"/>
          <p:nvPr/>
        </p:nvSpPr>
        <p:spPr>
          <a:xfrm>
            <a:off x="10078982" y="24303"/>
            <a:ext cx="204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BNL Nuclear Physics FY2026 Budget Briefing </a:t>
            </a:r>
          </a:p>
          <a:p>
            <a:r>
              <a:rPr lang="en-US" sz="1200" dirty="0"/>
              <a:t>(23 Feb 2024)</a:t>
            </a:r>
          </a:p>
        </p:txBody>
      </p:sp>
    </p:spTree>
    <p:extLst>
      <p:ext uri="{BB962C8B-B14F-4D97-AF65-F5344CB8AC3E}">
        <p14:creationId xmlns:p14="http://schemas.microsoft.com/office/powerpoint/2010/main" val="173741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1158001" cy="1947460"/>
          </a:xfrm>
        </p:spPr>
        <p:txBody>
          <a:bodyPr>
            <a:normAutofit/>
          </a:bodyPr>
          <a:lstStyle/>
          <a:p>
            <a:r>
              <a:rPr lang="en-US"/>
              <a:t>Staffing Plan: Assumptions and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63A2F-FBAA-FD79-DDC1-00CFADDE40ED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267086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96B8-AC7A-8ABE-9574-5FE868F41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F6CC1-5049-9F7D-0460-CCAFCA2B2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700C20-CBEB-04F5-69EE-70A3C385D25D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Staffing Plan - Assumptions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F69B5-B789-A8EB-0376-D6DBE2A33E41}"/>
              </a:ext>
            </a:extLst>
          </p:cNvPr>
          <p:cNvSpPr/>
          <p:nvPr/>
        </p:nvSpPr>
        <p:spPr>
          <a:xfrm>
            <a:off x="321437" y="1167101"/>
            <a:ext cx="117737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FY24-FY25: completion of RHIC physics science mission; operation through the end of FY25 (possibly CY25).</a:t>
            </a:r>
          </a:p>
          <a:p>
            <a:endParaRPr lang="en-US" dirty="0">
              <a:latin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FY25: staffing reduced (with some programmatic risk) during final year of RHIC operations for physics.</a:t>
            </a:r>
          </a:p>
          <a:p>
            <a:endParaRPr lang="en-US" dirty="0">
              <a:latin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FY26 and beyond</a:t>
            </a:r>
          </a:p>
          <a:p>
            <a:endParaRPr lang="en-US" dirty="0">
              <a:latin typeface="Helvetica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maintain accelerator complex (ion sources, LINAC, AGS Booster, AGS) in a ready state for EIC operations,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continued operation of applications programs (NSRL, Isotope Production),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continued accelerator R&amp;D in support of future NP facilities including the EIC,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continued </a:t>
            </a:r>
            <a:r>
              <a:rPr lang="en-US" b="0" dirty="0">
                <a:latin typeface="Helvetica" charset="0"/>
              </a:rPr>
              <a:t>upgrades and end-of-life replacements, </a:t>
            </a:r>
            <a:endParaRPr lang="en-US" dirty="0">
              <a:latin typeface="Helvetica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ARRs for LINAC/Booster (Apr 2026), the AGS (Oct 2027) +  RF Test Facilities (per DOE O420.2D),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execute removal and repurpose (R&amp;R) for the EIC.</a:t>
            </a:r>
          </a:p>
          <a:p>
            <a:pPr lvl="1"/>
            <a:endParaRPr lang="en-US" dirty="0">
              <a:latin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</a:rPr>
              <a:t>Staff transitions from RHIC (i.e. CAD)  to the EIC continue throughout - Position Review Board recently created.</a:t>
            </a:r>
          </a:p>
          <a:p>
            <a:pPr algn="l"/>
            <a:endParaRPr lang="en-US" sz="1500" b="0" dirty="0">
              <a:latin typeface="Helvetica" charset="0"/>
            </a:endParaRPr>
          </a:p>
          <a:p>
            <a:pPr algn="l"/>
            <a:endParaRPr lang="en-US" sz="1500" b="0" dirty="0">
              <a:latin typeface="Helvetica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BE041-809E-59D3-C67C-FDF5CCE385CA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</p:spTree>
    <p:extLst>
      <p:ext uri="{BB962C8B-B14F-4D97-AF65-F5344CB8AC3E}">
        <p14:creationId xmlns:p14="http://schemas.microsoft.com/office/powerpoint/2010/main" val="115953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9D8BB-68C8-44FD-8F39-5E7CA08B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8677CDE-B1FD-4CA9-B4DB-A6467E09C632}"/>
              </a:ext>
            </a:extLst>
          </p:cNvPr>
          <p:cNvSpPr txBox="1">
            <a:spLocks/>
          </p:cNvSpPr>
          <p:nvPr/>
        </p:nvSpPr>
        <p:spPr>
          <a:xfrm>
            <a:off x="348581" y="1173476"/>
            <a:ext cx="11668908" cy="40016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The EIC project is organizationally outside of the NPP Directorate.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 large fraction of the expertise and staff required by the EIC project resides at C-AD within NPP.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Three main approaches to provide the EIC project with this expertise: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Staff transfers: in total 35 FTEs, including WBS level 2 and 3 leaders and accelerator physicists, have transferred from C-AD to the EIC project. 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Staff matrixing: C-AD staff working with MOUs to the EIC.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FY24 projection             38 FTEs (144 heads)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FY23 actuals	             27 FTEs (142 heads)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FY22 actual	             16 FTEs (102 heads)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have reverse-MOUs (EIC-to-CAD) to support RHIC Ops if needed.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883204C-14C2-8AB3-D68C-3281E76CB511}"/>
              </a:ext>
            </a:extLst>
          </p:cNvPr>
          <p:cNvSpPr txBox="1">
            <a:spLocks/>
          </p:cNvSpPr>
          <p:nvPr/>
        </p:nvSpPr>
        <p:spPr>
          <a:xfrm>
            <a:off x="232702" y="24303"/>
            <a:ext cx="11860502" cy="71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latin typeface="Helvetica" panose="020B0604020202020204" pitchFamily="34" charset="0"/>
                <a:cs typeface="Helvetica" panose="020B0604020202020204" pitchFamily="34" charset="0"/>
              </a:rPr>
              <a:t>Aside on RHIC (CAD) to EIC Transition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18B74-B6F5-1E07-4540-F0908163EDC5}"/>
              </a:ext>
            </a:extLst>
          </p:cNvPr>
          <p:cNvSpPr txBox="1"/>
          <p:nvPr/>
        </p:nvSpPr>
        <p:spPr>
          <a:xfrm>
            <a:off x="7930146" y="4502899"/>
            <a:ext cx="35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update: FY24 annualized actuals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33 FTEs (163 heads)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C4266B-9048-396F-4103-BC8258E9CE1B}"/>
              </a:ext>
            </a:extLst>
          </p:cNvPr>
          <p:cNvCxnSpPr>
            <a:cxnSpLocks/>
          </p:cNvCxnSpPr>
          <p:nvPr/>
        </p:nvCxnSpPr>
        <p:spPr>
          <a:xfrm flipH="1">
            <a:off x="6541232" y="4693060"/>
            <a:ext cx="128916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E186313-DA4C-FD92-92CE-BA5580382BB5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F28B6-5434-DC35-8151-7864C1AC8103}"/>
              </a:ext>
            </a:extLst>
          </p:cNvPr>
          <p:cNvSpPr txBox="1"/>
          <p:nvPr/>
        </p:nvSpPr>
        <p:spPr>
          <a:xfrm>
            <a:off x="10078982" y="24303"/>
            <a:ext cx="204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BNL Nuclear Physics FY2026 Budget Briefing </a:t>
            </a:r>
          </a:p>
          <a:p>
            <a:r>
              <a:rPr lang="en-US" sz="1200" dirty="0"/>
              <a:t>(23 Feb 2024)</a:t>
            </a:r>
          </a:p>
        </p:txBody>
      </p:sp>
    </p:spTree>
    <p:extLst>
      <p:ext uri="{BB962C8B-B14F-4D97-AF65-F5344CB8AC3E}">
        <p14:creationId xmlns:p14="http://schemas.microsoft.com/office/powerpoint/2010/main" val="229945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96B8-AC7A-8ABE-9574-5FE868F41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F6CC1-5049-9F7D-0460-CCAFCA2B2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700C20-CBEB-04F5-69EE-70A3C385D25D}"/>
              </a:ext>
            </a:extLst>
          </p:cNvPr>
          <p:cNvSpPr txBox="1">
            <a:spLocks/>
          </p:cNvSpPr>
          <p:nvPr/>
        </p:nvSpPr>
        <p:spPr>
          <a:xfrm>
            <a:off x="241583" y="7452"/>
            <a:ext cx="11940891" cy="7191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kern="0" dirty="0">
                <a:solidFill>
                  <a:schemeClr val="tx1"/>
                </a:solidFill>
              </a:rPr>
              <a:t>Staffing Requirements (“RHIC Ops”, NPP-funded)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BF604-36D4-69B0-B2BC-923A066E5EA0}"/>
              </a:ext>
            </a:extLst>
          </p:cNvPr>
          <p:cNvSpPr txBox="1"/>
          <p:nvPr/>
        </p:nvSpPr>
        <p:spPr>
          <a:xfrm>
            <a:off x="2217307" y="5935277"/>
            <a:ext cx="90327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experienced accelerator workforce could be lost if EIC project funding does not accommodate workforce released from RHIC operations.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355311-842A-C5B0-312E-73F30CDAA3F9}"/>
              </a:ext>
            </a:extLst>
          </p:cNvPr>
          <p:cNvGrpSpPr/>
          <p:nvPr/>
        </p:nvGrpSpPr>
        <p:grpSpPr>
          <a:xfrm>
            <a:off x="1513733" y="721804"/>
            <a:ext cx="6114214" cy="5121588"/>
            <a:chOff x="5779186" y="679914"/>
            <a:chExt cx="6275860" cy="517707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E65246-4901-025A-36D7-FBF72447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614" y="771294"/>
              <a:ext cx="5648508" cy="3407128"/>
            </a:xfrm>
            <a:prstGeom prst="rect">
              <a:avLst/>
            </a:prstGeom>
          </p:spPr>
        </p:pic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75C39BB9-F5BF-DDD3-1754-F1A15BC5BB33}"/>
                </a:ext>
              </a:extLst>
            </p:cNvPr>
            <p:cNvSpPr txBox="1"/>
            <p:nvPr/>
          </p:nvSpPr>
          <p:spPr>
            <a:xfrm rot="16200000">
              <a:off x="5307085" y="2276933"/>
              <a:ext cx="1507512" cy="36466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0"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  <a:r>
                <a:rPr lang="en-US" sz="1600" b="0" baseline="0">
                  <a:latin typeface="Arial" panose="020B0604020202020204" pitchFamily="34" charset="0"/>
                  <a:cs typeface="Arial" panose="020B0604020202020204" pitchFamily="34" charset="0"/>
                </a:rPr>
                <a:t> Level [FTE]</a:t>
              </a:r>
              <a:endParaRPr lang="en-US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CDE7A3-A598-6953-5F2A-F15E14FD10B5}"/>
                </a:ext>
              </a:extLst>
            </p:cNvPr>
            <p:cNvSpPr/>
            <p:nvPr/>
          </p:nvSpPr>
          <p:spPr>
            <a:xfrm>
              <a:off x="5851068" y="679914"/>
              <a:ext cx="6132096" cy="35450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3D69D6F-ACE9-EDC7-52A0-75B52EBBE85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849207" y="1133130"/>
              <a:ext cx="553629" cy="5215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7637E209-EBE1-935F-BCF1-4D0D178C9D49}"/>
                </a:ext>
              </a:extLst>
            </p:cNvPr>
            <p:cNvSpPr/>
            <p:nvPr/>
          </p:nvSpPr>
          <p:spPr>
            <a:xfrm>
              <a:off x="8661252" y="1787305"/>
              <a:ext cx="66675" cy="631889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FB2090D1-9E88-AC32-EB56-A0035F91FC35}"/>
                </a:ext>
              </a:extLst>
            </p:cNvPr>
            <p:cNvSpPr/>
            <p:nvPr/>
          </p:nvSpPr>
          <p:spPr>
            <a:xfrm flipV="1">
              <a:off x="9314701" y="2465845"/>
              <a:ext cx="45719" cy="358576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E44E52-B2C8-A73E-B0C0-ACD25B7DD4DB}"/>
                </a:ext>
              </a:extLst>
            </p:cNvPr>
            <p:cNvSpPr txBox="1"/>
            <p:nvPr/>
          </p:nvSpPr>
          <p:spPr>
            <a:xfrm>
              <a:off x="8758123" y="191858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 sz="1600">
                  <a:solidFill>
                    <a:srgbClr val="FF0000"/>
                  </a:solidFill>
                </a:rPr>
                <a:t>~ 105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DEFF6A-0200-CDEB-CC34-C1B05C1B7942}"/>
                </a:ext>
              </a:extLst>
            </p:cNvPr>
            <p:cNvSpPr txBox="1"/>
            <p:nvPr/>
          </p:nvSpPr>
          <p:spPr>
            <a:xfrm>
              <a:off x="9402836" y="2411751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 sz="1600">
                  <a:solidFill>
                    <a:srgbClr val="FF0000"/>
                  </a:solidFill>
                </a:rPr>
                <a:t>~ 45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BFC28DA8-B6F1-CE41-C338-77DC6768179D}"/>
                </a:ext>
              </a:extLst>
            </p:cNvPr>
            <p:cNvSpPr/>
            <p:nvPr/>
          </p:nvSpPr>
          <p:spPr>
            <a:xfrm flipV="1">
              <a:off x="9966202" y="2798044"/>
              <a:ext cx="45719" cy="197962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4C95EC-DFC4-69DE-63A3-8354DB300AC2}"/>
                </a:ext>
              </a:extLst>
            </p:cNvPr>
            <p:cNvSpPr txBox="1"/>
            <p:nvPr/>
          </p:nvSpPr>
          <p:spPr>
            <a:xfrm>
              <a:off x="10009280" y="2665040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 sz="1600">
                  <a:solidFill>
                    <a:srgbClr val="FF0000"/>
                  </a:solidFill>
                </a:rPr>
                <a:t>~ 20</a:t>
              </a: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5861840-C70B-FE8B-2195-8FE142A1A8B1}"/>
                </a:ext>
              </a:extLst>
            </p:cNvPr>
            <p:cNvSpPr/>
            <p:nvPr/>
          </p:nvSpPr>
          <p:spPr>
            <a:xfrm flipV="1">
              <a:off x="7971049" y="1355668"/>
              <a:ext cx="45719" cy="306459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11EB38-F6E0-D860-E855-8258CB16FC82}"/>
                </a:ext>
              </a:extLst>
            </p:cNvPr>
            <p:cNvSpPr txBox="1"/>
            <p:nvPr/>
          </p:nvSpPr>
          <p:spPr>
            <a:xfrm>
              <a:off x="8035282" y="1282877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 sz="1600">
                  <a:solidFill>
                    <a:srgbClr val="FF0000"/>
                  </a:solidFill>
                </a:rPr>
                <a:t>~ 37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AA1FF98-0B94-AA6C-A18F-F26E85374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9186" y="4240062"/>
              <a:ext cx="6275860" cy="1616925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F55C2C2-6458-5820-1379-57032EBA783B}"/>
              </a:ext>
            </a:extLst>
          </p:cNvPr>
          <p:cNvSpPr txBox="1"/>
          <p:nvPr/>
        </p:nvSpPr>
        <p:spPr>
          <a:xfrm>
            <a:off x="4354045" y="846998"/>
            <a:ext cx="273741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0" dirty="0">
                <a:latin typeface="Helvetica" charset="0"/>
              </a:rPr>
              <a:t>end of RHIC operations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3C9048-9381-E401-3129-9E4D00C06BE0}"/>
              </a:ext>
            </a:extLst>
          </p:cNvPr>
          <p:cNvCxnSpPr/>
          <p:nvPr/>
        </p:nvCxnSpPr>
        <p:spPr>
          <a:xfrm>
            <a:off x="519830" y="5872746"/>
            <a:ext cx="11461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1DC3E0-8E36-B7EC-35F4-38A75B22C8B0}"/>
              </a:ext>
            </a:extLst>
          </p:cNvPr>
          <p:cNvSpPr txBox="1"/>
          <p:nvPr/>
        </p:nvSpPr>
        <p:spPr>
          <a:xfrm>
            <a:off x="10100152" y="43854"/>
            <a:ext cx="204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BNL Nuclear Physics FY2026 Budget Briefing </a:t>
            </a:r>
          </a:p>
          <a:p>
            <a:r>
              <a:rPr lang="en-US" sz="1200" dirty="0"/>
              <a:t>(23 Feb 2024)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DD8982-0E94-A698-C2E8-3782C58EF89B}"/>
              </a:ext>
            </a:extLst>
          </p:cNvPr>
          <p:cNvSpPr txBox="1">
            <a:spLocks/>
          </p:cNvSpPr>
          <p:nvPr/>
        </p:nvSpPr>
        <p:spPr>
          <a:xfrm>
            <a:off x="290390" y="6612879"/>
            <a:ext cx="11835881" cy="257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M. Minty Sept 2024 Hadron Injector Complex Operations Review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2559EF1-1F7C-B4E3-F633-B9888E6CB142}"/>
              </a:ext>
            </a:extLst>
          </p:cNvPr>
          <p:cNvSpPr/>
          <p:nvPr/>
        </p:nvSpPr>
        <p:spPr>
          <a:xfrm>
            <a:off x="7716950" y="4465601"/>
            <a:ext cx="45722" cy="42342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1E1A8-6069-E23C-645F-067E34672784}"/>
              </a:ext>
            </a:extLst>
          </p:cNvPr>
          <p:cNvSpPr txBox="1"/>
          <p:nvPr/>
        </p:nvSpPr>
        <p:spPr>
          <a:xfrm>
            <a:off x="7845189" y="4389751"/>
            <a:ext cx="39720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staff required to maintain hadron complex in a ready state for the EIC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E4BC094-5DDB-CE86-CEBD-757078B87A61}"/>
              </a:ext>
            </a:extLst>
          </p:cNvPr>
          <p:cNvSpPr/>
          <p:nvPr/>
        </p:nvSpPr>
        <p:spPr>
          <a:xfrm>
            <a:off x="7713707" y="5000479"/>
            <a:ext cx="45722" cy="78055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C579E-015D-EAF5-E447-C22A5F9E7310}"/>
              </a:ext>
            </a:extLst>
          </p:cNvPr>
          <p:cNvSpPr txBox="1"/>
          <p:nvPr/>
        </p:nvSpPr>
        <p:spPr>
          <a:xfrm>
            <a:off x="7817797" y="5225063"/>
            <a:ext cx="39720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(staff for R&amp;R)</a:t>
            </a:r>
          </a:p>
        </p:txBody>
      </p:sp>
    </p:spTree>
    <p:extLst>
      <p:ext uri="{BB962C8B-B14F-4D97-AF65-F5344CB8AC3E}">
        <p14:creationId xmlns:p14="http://schemas.microsoft.com/office/powerpoint/2010/main" val="87894589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 (4)</Template>
  <TotalTime>1133</TotalTime>
  <Words>2415</Words>
  <Application>Microsoft Office PowerPoint</Application>
  <PresentationFormat>Widescreen</PresentationFormat>
  <Paragraphs>300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Helvetica</vt:lpstr>
      <vt:lpstr>Helvetica </vt:lpstr>
      <vt:lpstr>Symbol</vt:lpstr>
      <vt:lpstr>BNL</vt:lpstr>
      <vt:lpstr>Hadron Injector Complex Staffing Requirements</vt:lpstr>
      <vt:lpstr>CAD Staffing – History and Present Actuals</vt:lpstr>
      <vt:lpstr>PowerPoint Presentation</vt:lpstr>
      <vt:lpstr>PowerPoint Presentation</vt:lpstr>
      <vt:lpstr>PowerPoint Presentation</vt:lpstr>
      <vt:lpstr>Staffing Plan: Assumptions and Requirements</vt:lpstr>
      <vt:lpstr>PowerPoint Presentation</vt:lpstr>
      <vt:lpstr>PowerPoint Presentation</vt:lpstr>
      <vt:lpstr>PowerPoint Presentation</vt:lpstr>
      <vt:lpstr>Staffing Requirements in Detail    NPP funded staff    Non-NPP funded staff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Workforce Demographics</vt:lpstr>
      <vt:lpstr>PowerPoint Presentation</vt:lpstr>
      <vt:lpstr>PowerPoint Presentation</vt:lpstr>
      <vt:lpstr>Summary</vt:lpstr>
      <vt:lpstr>PowerPoint Presentation</vt:lpstr>
      <vt:lpstr>Reference Material</vt:lpstr>
      <vt:lpstr>PowerPoint Presentation</vt:lpstr>
      <vt:lpstr>To remove: charge and staff for ES&amp;H ARRs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Injector Complex Staffing Requirements</dc:title>
  <dc:subject/>
  <dc:creator>Minty, Michiko</dc:creator>
  <cp:keywords/>
  <dc:description/>
  <cp:lastModifiedBy>Minty, Michiko</cp:lastModifiedBy>
  <cp:revision>1</cp:revision>
  <cp:lastPrinted>2024-09-18T18:26:40Z</cp:lastPrinted>
  <dcterms:created xsi:type="dcterms:W3CDTF">2024-09-13T21:27:18Z</dcterms:created>
  <dcterms:modified xsi:type="dcterms:W3CDTF">2024-09-22T21:54:35Z</dcterms:modified>
  <cp:category/>
</cp:coreProperties>
</file>