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sldIdLst>
    <p:sldId id="256" r:id="rId2"/>
    <p:sldId id="257" r:id="rId3"/>
    <p:sldId id="259" r:id="rId4"/>
    <p:sldId id="282" r:id="rId5"/>
    <p:sldId id="267" r:id="rId6"/>
    <p:sldId id="289" r:id="rId7"/>
    <p:sldId id="283" r:id="rId8"/>
    <p:sldId id="262" r:id="rId9"/>
    <p:sldId id="284" r:id="rId10"/>
    <p:sldId id="290" r:id="rId11"/>
    <p:sldId id="285" r:id="rId12"/>
    <p:sldId id="286" r:id="rId13"/>
    <p:sldId id="298" r:id="rId14"/>
    <p:sldId id="291" r:id="rId15"/>
    <p:sldId id="293" r:id="rId16"/>
    <p:sldId id="287" r:id="rId17"/>
    <p:sldId id="294" r:id="rId18"/>
    <p:sldId id="299" r:id="rId19"/>
    <p:sldId id="295" r:id="rId20"/>
    <p:sldId id="296" r:id="rId21"/>
    <p:sldId id="297"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602C2-174E-4103-BCC8-A8348BE7328C}" v="72" dt="2024-11-13T19:08:09.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94980" autoAdjust="0"/>
  </p:normalViewPr>
  <p:slideViewPr>
    <p:cSldViewPr snapToGrid="0" snapToObjects="1">
      <p:cViewPr varScale="1">
        <p:scale>
          <a:sx n="104" d="100"/>
          <a:sy n="104" d="100"/>
        </p:scale>
        <p:origin x="2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o, Yun" userId="c6a8ec7e-0fa0-46de-a3c2-a20d2a8eda67" providerId="ADAL" clId="{8A9602C2-174E-4103-BCC8-A8348BE7328C}"/>
    <pc:docChg chg="undo custSel addSld delSld modSld sldOrd">
      <pc:chgData name="Luo, Yun" userId="c6a8ec7e-0fa0-46de-a3c2-a20d2a8eda67" providerId="ADAL" clId="{8A9602C2-174E-4103-BCC8-A8348BE7328C}" dt="2024-11-14T21:29:04.019" v="9137" actId="20577"/>
      <pc:docMkLst>
        <pc:docMk/>
      </pc:docMkLst>
      <pc:sldChg chg="modSp mod">
        <pc:chgData name="Luo, Yun" userId="c6a8ec7e-0fa0-46de-a3c2-a20d2a8eda67" providerId="ADAL" clId="{8A9602C2-174E-4103-BCC8-A8348BE7328C}" dt="2024-11-13T15:42:10.223" v="4768" actId="20577"/>
        <pc:sldMkLst>
          <pc:docMk/>
          <pc:sldMk cId="2246755923" sldId="256"/>
        </pc:sldMkLst>
        <pc:spChg chg="mod">
          <ac:chgData name="Luo, Yun" userId="c6a8ec7e-0fa0-46de-a3c2-a20d2a8eda67" providerId="ADAL" clId="{8A9602C2-174E-4103-BCC8-A8348BE7328C}" dt="2024-11-12T19:27:27.716" v="18" actId="20577"/>
          <ac:spMkLst>
            <pc:docMk/>
            <pc:sldMk cId="2246755923" sldId="256"/>
            <ac:spMk id="2" creationId="{1C156CBC-DA70-7741-BB3F-BCDBBE052F88}"/>
          </ac:spMkLst>
        </pc:spChg>
        <pc:spChg chg="mod">
          <ac:chgData name="Luo, Yun" userId="c6a8ec7e-0fa0-46de-a3c2-a20d2a8eda67" providerId="ADAL" clId="{8A9602C2-174E-4103-BCC8-A8348BE7328C}" dt="2024-11-13T15:42:10.223" v="4768" actId="20577"/>
          <ac:spMkLst>
            <pc:docMk/>
            <pc:sldMk cId="2246755923" sldId="256"/>
            <ac:spMk id="4" creationId="{BD0F4563-AB5E-1F4E-B28C-08AC1323034C}"/>
          </ac:spMkLst>
        </pc:spChg>
      </pc:sldChg>
      <pc:sldChg chg="modSp mod">
        <pc:chgData name="Luo, Yun" userId="c6a8ec7e-0fa0-46de-a3c2-a20d2a8eda67" providerId="ADAL" clId="{8A9602C2-174E-4103-BCC8-A8348BE7328C}" dt="2024-11-13T19:03:02.137" v="8532" actId="20577"/>
        <pc:sldMkLst>
          <pc:docMk/>
          <pc:sldMk cId="3681362828" sldId="257"/>
        </pc:sldMkLst>
        <pc:spChg chg="mod">
          <ac:chgData name="Luo, Yun" userId="c6a8ec7e-0fa0-46de-a3c2-a20d2a8eda67" providerId="ADAL" clId="{8A9602C2-174E-4103-BCC8-A8348BE7328C}" dt="2024-11-13T19:03:02.137" v="8532" actId="20577"/>
          <ac:spMkLst>
            <pc:docMk/>
            <pc:sldMk cId="3681362828" sldId="257"/>
            <ac:spMk id="7" creationId="{84BED499-6ED4-F54A-8BC4-75AB617CA064}"/>
          </ac:spMkLst>
        </pc:spChg>
      </pc:sldChg>
      <pc:sldChg chg="modSp mod">
        <pc:chgData name="Luo, Yun" userId="c6a8ec7e-0fa0-46de-a3c2-a20d2a8eda67" providerId="ADAL" clId="{8A9602C2-174E-4103-BCC8-A8348BE7328C}" dt="2024-11-13T19:03:48.576" v="8533" actId="20577"/>
        <pc:sldMkLst>
          <pc:docMk/>
          <pc:sldMk cId="1387988044" sldId="259"/>
        </pc:sldMkLst>
        <pc:spChg chg="mod">
          <ac:chgData name="Luo, Yun" userId="c6a8ec7e-0fa0-46de-a3c2-a20d2a8eda67" providerId="ADAL" clId="{8A9602C2-174E-4103-BCC8-A8348BE7328C}" dt="2024-11-13T14:35:13.845" v="392" actId="20577"/>
          <ac:spMkLst>
            <pc:docMk/>
            <pc:sldMk cId="1387988044" sldId="259"/>
            <ac:spMk id="2" creationId="{53B2AE46-B3D2-054A-9F92-273948CEEE54}"/>
          </ac:spMkLst>
        </pc:spChg>
        <pc:spChg chg="mod">
          <ac:chgData name="Luo, Yun" userId="c6a8ec7e-0fa0-46de-a3c2-a20d2a8eda67" providerId="ADAL" clId="{8A9602C2-174E-4103-BCC8-A8348BE7328C}" dt="2024-11-13T19:03:48.576" v="8533" actId="20577"/>
          <ac:spMkLst>
            <pc:docMk/>
            <pc:sldMk cId="1387988044" sldId="259"/>
            <ac:spMk id="4" creationId="{D78D9304-886E-DE60-7296-9D1EA33E49B0}"/>
          </ac:spMkLst>
        </pc:spChg>
      </pc:sldChg>
      <pc:sldChg chg="addSp delSp modSp mod">
        <pc:chgData name="Luo, Yun" userId="c6a8ec7e-0fa0-46de-a3c2-a20d2a8eda67" providerId="ADAL" clId="{8A9602C2-174E-4103-BCC8-A8348BE7328C}" dt="2024-11-13T19:10:19.320" v="8758" actId="20577"/>
        <pc:sldMkLst>
          <pc:docMk/>
          <pc:sldMk cId="3564790585" sldId="262"/>
        </pc:sldMkLst>
        <pc:spChg chg="mod">
          <ac:chgData name="Luo, Yun" userId="c6a8ec7e-0fa0-46de-a3c2-a20d2a8eda67" providerId="ADAL" clId="{8A9602C2-174E-4103-BCC8-A8348BE7328C}" dt="2024-11-13T19:10:19.320" v="8758" actId="20577"/>
          <ac:spMkLst>
            <pc:docMk/>
            <pc:sldMk cId="3564790585" sldId="262"/>
            <ac:spMk id="2" creationId="{048B9C45-3E47-7394-ED3F-9D935A6D7969}"/>
          </ac:spMkLst>
        </pc:spChg>
        <pc:spChg chg="del">
          <ac:chgData name="Luo, Yun" userId="c6a8ec7e-0fa0-46de-a3c2-a20d2a8eda67" providerId="ADAL" clId="{8A9602C2-174E-4103-BCC8-A8348BE7328C}" dt="2024-11-13T14:44:03.004" v="1278" actId="478"/>
          <ac:spMkLst>
            <pc:docMk/>
            <pc:sldMk cId="3564790585" sldId="262"/>
            <ac:spMk id="4" creationId="{89269F8C-7EB0-E11F-0E56-C72E0890BC70}"/>
          </ac:spMkLst>
        </pc:spChg>
        <pc:spChg chg="add del mod">
          <ac:chgData name="Luo, Yun" userId="c6a8ec7e-0fa0-46de-a3c2-a20d2a8eda67" providerId="ADAL" clId="{8A9602C2-174E-4103-BCC8-A8348BE7328C}" dt="2024-11-13T15:27:16.453" v="4233" actId="478"/>
          <ac:spMkLst>
            <pc:docMk/>
            <pc:sldMk cId="3564790585" sldId="262"/>
            <ac:spMk id="9" creationId="{F53A8AE1-1542-5EC0-EF46-93189FBDEB42}"/>
          </ac:spMkLst>
        </pc:spChg>
        <pc:picChg chg="add mod">
          <ac:chgData name="Luo, Yun" userId="c6a8ec7e-0fa0-46de-a3c2-a20d2a8eda67" providerId="ADAL" clId="{8A9602C2-174E-4103-BCC8-A8348BE7328C}" dt="2024-11-13T15:26:36.629" v="4222" actId="1076"/>
          <ac:picMkLst>
            <pc:docMk/>
            <pc:sldMk cId="3564790585" sldId="262"/>
            <ac:picMk id="6" creationId="{1C06722A-81FC-2B05-EB3C-2745F87DF747}"/>
          </ac:picMkLst>
        </pc:picChg>
        <pc:picChg chg="add mod">
          <ac:chgData name="Luo, Yun" userId="c6a8ec7e-0fa0-46de-a3c2-a20d2a8eda67" providerId="ADAL" clId="{8A9602C2-174E-4103-BCC8-A8348BE7328C}" dt="2024-11-13T15:26:34.361" v="4221" actId="1076"/>
          <ac:picMkLst>
            <pc:docMk/>
            <pc:sldMk cId="3564790585" sldId="262"/>
            <ac:picMk id="8" creationId="{3E793407-C05E-CB23-A513-EA3BFC19F7A2}"/>
          </ac:picMkLst>
        </pc:picChg>
        <pc:picChg chg="add mod">
          <ac:chgData name="Luo, Yun" userId="c6a8ec7e-0fa0-46de-a3c2-a20d2a8eda67" providerId="ADAL" clId="{8A9602C2-174E-4103-BCC8-A8348BE7328C}" dt="2024-11-13T15:47:26.531" v="5142" actId="692"/>
          <ac:picMkLst>
            <pc:docMk/>
            <pc:sldMk cId="3564790585" sldId="262"/>
            <ac:picMk id="11" creationId="{6ACF7569-8896-A170-433C-611A4E4BEAFC}"/>
          </ac:picMkLst>
        </pc:picChg>
      </pc:sldChg>
      <pc:sldChg chg="del">
        <pc:chgData name="Luo, Yun" userId="c6a8ec7e-0fa0-46de-a3c2-a20d2a8eda67" providerId="ADAL" clId="{8A9602C2-174E-4103-BCC8-A8348BE7328C}" dt="2024-11-13T15:41:12.546" v="4742" actId="47"/>
        <pc:sldMkLst>
          <pc:docMk/>
          <pc:sldMk cId="4280009650" sldId="263"/>
        </pc:sldMkLst>
      </pc:sldChg>
      <pc:sldChg chg="del">
        <pc:chgData name="Luo, Yun" userId="c6a8ec7e-0fa0-46de-a3c2-a20d2a8eda67" providerId="ADAL" clId="{8A9602C2-174E-4103-BCC8-A8348BE7328C}" dt="2024-11-13T15:41:23.388" v="4745" actId="47"/>
        <pc:sldMkLst>
          <pc:docMk/>
          <pc:sldMk cId="1414355435" sldId="264"/>
        </pc:sldMkLst>
      </pc:sldChg>
      <pc:sldChg chg="del">
        <pc:chgData name="Luo, Yun" userId="c6a8ec7e-0fa0-46de-a3c2-a20d2a8eda67" providerId="ADAL" clId="{8A9602C2-174E-4103-BCC8-A8348BE7328C}" dt="2024-11-13T15:41:13.769" v="4743" actId="47"/>
        <pc:sldMkLst>
          <pc:docMk/>
          <pc:sldMk cId="1664157224" sldId="265"/>
        </pc:sldMkLst>
      </pc:sldChg>
      <pc:sldChg chg="del">
        <pc:chgData name="Luo, Yun" userId="c6a8ec7e-0fa0-46de-a3c2-a20d2a8eda67" providerId="ADAL" clId="{8A9602C2-174E-4103-BCC8-A8348BE7328C}" dt="2024-11-13T15:41:16.283" v="4744" actId="47"/>
        <pc:sldMkLst>
          <pc:docMk/>
          <pc:sldMk cId="3392888960" sldId="266"/>
        </pc:sldMkLst>
      </pc:sldChg>
      <pc:sldChg chg="addSp delSp modSp mod">
        <pc:chgData name="Luo, Yun" userId="c6a8ec7e-0fa0-46de-a3c2-a20d2a8eda67" providerId="ADAL" clId="{8A9602C2-174E-4103-BCC8-A8348BE7328C}" dt="2024-11-13T19:29:21.606" v="8980" actId="20577"/>
        <pc:sldMkLst>
          <pc:docMk/>
          <pc:sldMk cId="386237826" sldId="267"/>
        </pc:sldMkLst>
        <pc:spChg chg="mod">
          <ac:chgData name="Luo, Yun" userId="c6a8ec7e-0fa0-46de-a3c2-a20d2a8eda67" providerId="ADAL" clId="{8A9602C2-174E-4103-BCC8-A8348BE7328C}" dt="2024-11-13T14:42:33.212" v="1144" actId="20577"/>
          <ac:spMkLst>
            <pc:docMk/>
            <pc:sldMk cId="386237826" sldId="267"/>
            <ac:spMk id="4" creationId="{5DD2B679-3F00-699D-BE1C-EB475F2C4586}"/>
          </ac:spMkLst>
        </pc:spChg>
        <pc:spChg chg="del">
          <ac:chgData name="Luo, Yun" userId="c6a8ec7e-0fa0-46de-a3c2-a20d2a8eda67" providerId="ADAL" clId="{8A9602C2-174E-4103-BCC8-A8348BE7328C}" dt="2024-11-13T14:42:36.037" v="1145" actId="478"/>
          <ac:spMkLst>
            <pc:docMk/>
            <pc:sldMk cId="386237826" sldId="267"/>
            <ac:spMk id="6" creationId="{5710F9A4-4E50-3889-7CD4-77D562BB8C70}"/>
          </ac:spMkLst>
        </pc:spChg>
        <pc:spChg chg="add mod">
          <ac:chgData name="Luo, Yun" userId="c6a8ec7e-0fa0-46de-a3c2-a20d2a8eda67" providerId="ADAL" clId="{8A9602C2-174E-4103-BCC8-A8348BE7328C}" dt="2024-11-13T14:57:42.689" v="2268" actId="1076"/>
          <ac:spMkLst>
            <pc:docMk/>
            <pc:sldMk cId="386237826" sldId="267"/>
            <ac:spMk id="8" creationId="{6916CF1D-F643-0FB6-C64F-2FFD6887C049}"/>
          </ac:spMkLst>
        </pc:spChg>
        <pc:spChg chg="add mod">
          <ac:chgData name="Luo, Yun" userId="c6a8ec7e-0fa0-46de-a3c2-a20d2a8eda67" providerId="ADAL" clId="{8A9602C2-174E-4103-BCC8-A8348BE7328C}" dt="2024-11-13T19:29:21.606" v="8980" actId="20577"/>
          <ac:spMkLst>
            <pc:docMk/>
            <pc:sldMk cId="386237826" sldId="267"/>
            <ac:spMk id="9" creationId="{C57B8FC2-49F2-8C37-5BB4-166C8E4300C1}"/>
          </ac:spMkLst>
        </pc:spChg>
        <pc:spChg chg="del">
          <ac:chgData name="Luo, Yun" userId="c6a8ec7e-0fa0-46de-a3c2-a20d2a8eda67" providerId="ADAL" clId="{8A9602C2-174E-4103-BCC8-A8348BE7328C}" dt="2024-11-13T14:42:40.163" v="1147" actId="478"/>
          <ac:spMkLst>
            <pc:docMk/>
            <pc:sldMk cId="386237826" sldId="267"/>
            <ac:spMk id="11" creationId="{CB5909A4-A414-693F-419B-1065888FC84C}"/>
          </ac:spMkLst>
        </pc:spChg>
        <pc:spChg chg="add del mod">
          <ac:chgData name="Luo, Yun" userId="c6a8ec7e-0fa0-46de-a3c2-a20d2a8eda67" providerId="ADAL" clId="{8A9602C2-174E-4103-BCC8-A8348BE7328C}" dt="2024-11-13T19:05:51.406" v="8622"/>
          <ac:spMkLst>
            <pc:docMk/>
            <pc:sldMk cId="386237826" sldId="267"/>
            <ac:spMk id="12" creationId="{07DAB577-9797-3DF5-693D-843B8CA64C7A}"/>
          </ac:spMkLst>
        </pc:spChg>
        <pc:picChg chg="add mod">
          <ac:chgData name="Luo, Yun" userId="c6a8ec7e-0fa0-46de-a3c2-a20d2a8eda67" providerId="ADAL" clId="{8A9602C2-174E-4103-BCC8-A8348BE7328C}" dt="2024-11-13T19:29:16.616" v="8979" actId="14100"/>
          <ac:picMkLst>
            <pc:docMk/>
            <pc:sldMk cId="386237826" sldId="267"/>
            <ac:picMk id="7" creationId="{90FD1A21-5485-0952-A569-D8AC3D37D86E}"/>
          </ac:picMkLst>
        </pc:picChg>
        <pc:picChg chg="del">
          <ac:chgData name="Luo, Yun" userId="c6a8ec7e-0fa0-46de-a3c2-a20d2a8eda67" providerId="ADAL" clId="{8A9602C2-174E-4103-BCC8-A8348BE7328C}" dt="2024-11-13T14:42:37.521" v="1146" actId="478"/>
          <ac:picMkLst>
            <pc:docMk/>
            <pc:sldMk cId="386237826" sldId="267"/>
            <ac:picMk id="10" creationId="{AFC85708-001B-63DF-149E-FE2BE1A6F9E2}"/>
          </ac:picMkLst>
        </pc:picChg>
      </pc:sldChg>
      <pc:sldChg chg="del">
        <pc:chgData name="Luo, Yun" userId="c6a8ec7e-0fa0-46de-a3c2-a20d2a8eda67" providerId="ADAL" clId="{8A9602C2-174E-4103-BCC8-A8348BE7328C}" dt="2024-11-13T15:41:25.786" v="4747" actId="47"/>
        <pc:sldMkLst>
          <pc:docMk/>
          <pc:sldMk cId="2801559837" sldId="268"/>
        </pc:sldMkLst>
      </pc:sldChg>
      <pc:sldChg chg="del">
        <pc:chgData name="Luo, Yun" userId="c6a8ec7e-0fa0-46de-a3c2-a20d2a8eda67" providerId="ADAL" clId="{8A9602C2-174E-4103-BCC8-A8348BE7328C}" dt="2024-11-13T15:41:26.618" v="4748" actId="47"/>
        <pc:sldMkLst>
          <pc:docMk/>
          <pc:sldMk cId="2847347953" sldId="269"/>
        </pc:sldMkLst>
      </pc:sldChg>
      <pc:sldChg chg="del">
        <pc:chgData name="Luo, Yun" userId="c6a8ec7e-0fa0-46de-a3c2-a20d2a8eda67" providerId="ADAL" clId="{8A9602C2-174E-4103-BCC8-A8348BE7328C}" dt="2024-11-13T15:41:28.103" v="4749" actId="47"/>
        <pc:sldMkLst>
          <pc:docMk/>
          <pc:sldMk cId="819264658" sldId="270"/>
        </pc:sldMkLst>
      </pc:sldChg>
      <pc:sldChg chg="del">
        <pc:chgData name="Luo, Yun" userId="c6a8ec7e-0fa0-46de-a3c2-a20d2a8eda67" providerId="ADAL" clId="{8A9602C2-174E-4103-BCC8-A8348BE7328C}" dt="2024-11-13T15:41:24.329" v="4746" actId="47"/>
        <pc:sldMkLst>
          <pc:docMk/>
          <pc:sldMk cId="3351126489" sldId="271"/>
        </pc:sldMkLst>
      </pc:sldChg>
      <pc:sldChg chg="del">
        <pc:chgData name="Luo, Yun" userId="c6a8ec7e-0fa0-46de-a3c2-a20d2a8eda67" providerId="ADAL" clId="{8A9602C2-174E-4103-BCC8-A8348BE7328C}" dt="2024-11-13T15:41:33.063" v="4750" actId="47"/>
        <pc:sldMkLst>
          <pc:docMk/>
          <pc:sldMk cId="3640357236" sldId="272"/>
        </pc:sldMkLst>
      </pc:sldChg>
      <pc:sldChg chg="del">
        <pc:chgData name="Luo, Yun" userId="c6a8ec7e-0fa0-46de-a3c2-a20d2a8eda67" providerId="ADAL" clId="{8A9602C2-174E-4103-BCC8-A8348BE7328C}" dt="2024-11-13T15:41:48.788" v="4754" actId="47"/>
        <pc:sldMkLst>
          <pc:docMk/>
          <pc:sldMk cId="465495956" sldId="274"/>
        </pc:sldMkLst>
      </pc:sldChg>
      <pc:sldChg chg="del">
        <pc:chgData name="Luo, Yun" userId="c6a8ec7e-0fa0-46de-a3c2-a20d2a8eda67" providerId="ADAL" clId="{8A9602C2-174E-4103-BCC8-A8348BE7328C}" dt="2024-11-13T15:41:46.004" v="4751" actId="47"/>
        <pc:sldMkLst>
          <pc:docMk/>
          <pc:sldMk cId="3792502533" sldId="277"/>
        </pc:sldMkLst>
      </pc:sldChg>
      <pc:sldChg chg="del">
        <pc:chgData name="Luo, Yun" userId="c6a8ec7e-0fa0-46de-a3c2-a20d2a8eda67" providerId="ADAL" clId="{8A9602C2-174E-4103-BCC8-A8348BE7328C}" dt="2024-11-13T15:41:46.871" v="4752" actId="47"/>
        <pc:sldMkLst>
          <pc:docMk/>
          <pc:sldMk cId="3847284022" sldId="278"/>
        </pc:sldMkLst>
      </pc:sldChg>
      <pc:sldChg chg="modSp mod">
        <pc:chgData name="Luo, Yun" userId="c6a8ec7e-0fa0-46de-a3c2-a20d2a8eda67" providerId="ADAL" clId="{8A9602C2-174E-4103-BCC8-A8348BE7328C}" dt="2024-11-14T21:29:04.019" v="9137" actId="20577"/>
        <pc:sldMkLst>
          <pc:docMk/>
          <pc:sldMk cId="512247439" sldId="279"/>
        </pc:sldMkLst>
        <pc:spChg chg="mod">
          <ac:chgData name="Luo, Yun" userId="c6a8ec7e-0fa0-46de-a3c2-a20d2a8eda67" providerId="ADAL" clId="{8A9602C2-174E-4103-BCC8-A8348BE7328C}" dt="2024-11-14T21:29:04.019" v="9137" actId="20577"/>
          <ac:spMkLst>
            <pc:docMk/>
            <pc:sldMk cId="512247439" sldId="279"/>
            <ac:spMk id="4" creationId="{61AE970C-08C7-E3C1-33B2-D41C2BCB7250}"/>
          </ac:spMkLst>
        </pc:spChg>
      </pc:sldChg>
      <pc:sldChg chg="del">
        <pc:chgData name="Luo, Yun" userId="c6a8ec7e-0fa0-46de-a3c2-a20d2a8eda67" providerId="ADAL" clId="{8A9602C2-174E-4103-BCC8-A8348BE7328C}" dt="2024-11-13T15:41:47.862" v="4753" actId="47"/>
        <pc:sldMkLst>
          <pc:docMk/>
          <pc:sldMk cId="2382870377" sldId="281"/>
        </pc:sldMkLst>
      </pc:sldChg>
      <pc:sldChg chg="addSp modSp new mod">
        <pc:chgData name="Luo, Yun" userId="c6a8ec7e-0fa0-46de-a3c2-a20d2a8eda67" providerId="ADAL" clId="{8A9602C2-174E-4103-BCC8-A8348BE7328C}" dt="2024-11-13T19:05:16.973" v="8619" actId="20577"/>
        <pc:sldMkLst>
          <pc:docMk/>
          <pc:sldMk cId="955047926" sldId="282"/>
        </pc:sldMkLst>
        <pc:spChg chg="mod">
          <ac:chgData name="Luo, Yun" userId="c6a8ec7e-0fa0-46de-a3c2-a20d2a8eda67" providerId="ADAL" clId="{8A9602C2-174E-4103-BCC8-A8348BE7328C}" dt="2024-11-13T14:43:18.925" v="1219" actId="20577"/>
          <ac:spMkLst>
            <pc:docMk/>
            <pc:sldMk cId="955047926" sldId="282"/>
            <ac:spMk id="2" creationId="{1017AA24-DCC5-5912-3FD1-D69EB1D22641}"/>
          </ac:spMkLst>
        </pc:spChg>
        <pc:spChg chg="add mod">
          <ac:chgData name="Luo, Yun" userId="c6a8ec7e-0fa0-46de-a3c2-a20d2a8eda67" providerId="ADAL" clId="{8A9602C2-174E-4103-BCC8-A8348BE7328C}" dt="2024-11-13T19:05:16.973" v="8619" actId="20577"/>
          <ac:spMkLst>
            <pc:docMk/>
            <pc:sldMk cId="955047926" sldId="282"/>
            <ac:spMk id="4" creationId="{6A06BD3F-2FE5-8095-177A-258FB5E1014D}"/>
          </ac:spMkLst>
        </pc:spChg>
      </pc:sldChg>
      <pc:sldChg chg="addSp delSp modSp new mod">
        <pc:chgData name="Luo, Yun" userId="c6a8ec7e-0fa0-46de-a3c2-a20d2a8eda67" providerId="ADAL" clId="{8A9602C2-174E-4103-BCC8-A8348BE7328C}" dt="2024-11-13T19:29:55.098" v="9000" actId="20577"/>
        <pc:sldMkLst>
          <pc:docMk/>
          <pc:sldMk cId="1695890064" sldId="283"/>
        </pc:sldMkLst>
        <pc:spChg chg="mod">
          <ac:chgData name="Luo, Yun" userId="c6a8ec7e-0fa0-46de-a3c2-a20d2a8eda67" providerId="ADAL" clId="{8A9602C2-174E-4103-BCC8-A8348BE7328C}" dt="2024-11-13T15:46:34.727" v="5100" actId="20577"/>
          <ac:spMkLst>
            <pc:docMk/>
            <pc:sldMk cId="1695890064" sldId="283"/>
            <ac:spMk id="2" creationId="{55A693C7-83A3-04EF-C225-04317CAD9B12}"/>
          </ac:spMkLst>
        </pc:spChg>
        <pc:spChg chg="add mod">
          <ac:chgData name="Luo, Yun" userId="c6a8ec7e-0fa0-46de-a3c2-a20d2a8eda67" providerId="ADAL" clId="{8A9602C2-174E-4103-BCC8-A8348BE7328C}" dt="2024-11-13T19:29:55.098" v="9000" actId="20577"/>
          <ac:spMkLst>
            <pc:docMk/>
            <pc:sldMk cId="1695890064" sldId="283"/>
            <ac:spMk id="6" creationId="{DC256418-99A0-F6C0-AB5F-3317D8D29F53}"/>
          </ac:spMkLst>
        </pc:spChg>
        <pc:picChg chg="add del">
          <ac:chgData name="Luo, Yun" userId="c6a8ec7e-0fa0-46de-a3c2-a20d2a8eda67" providerId="ADAL" clId="{8A9602C2-174E-4103-BCC8-A8348BE7328C}" dt="2024-11-13T15:05:49.054" v="2631" actId="478"/>
          <ac:picMkLst>
            <pc:docMk/>
            <pc:sldMk cId="1695890064" sldId="283"/>
            <ac:picMk id="5" creationId="{6EFC01AB-FEA1-4486-0823-DF5F19C5C3CE}"/>
          </ac:picMkLst>
        </pc:picChg>
      </pc:sldChg>
      <pc:sldChg chg="addSp modSp new mod">
        <pc:chgData name="Luo, Yun" userId="c6a8ec7e-0fa0-46de-a3c2-a20d2a8eda67" providerId="ADAL" clId="{8A9602C2-174E-4103-BCC8-A8348BE7328C}" dt="2024-11-13T19:12:42.091" v="8833" actId="6549"/>
        <pc:sldMkLst>
          <pc:docMk/>
          <pc:sldMk cId="2418666845" sldId="284"/>
        </pc:sldMkLst>
        <pc:spChg chg="mod">
          <ac:chgData name="Luo, Yun" userId="c6a8ec7e-0fa0-46de-a3c2-a20d2a8eda67" providerId="ADAL" clId="{8A9602C2-174E-4103-BCC8-A8348BE7328C}" dt="2024-11-13T15:47:39.109" v="5147" actId="20577"/>
          <ac:spMkLst>
            <pc:docMk/>
            <pc:sldMk cId="2418666845" sldId="284"/>
            <ac:spMk id="2" creationId="{B6981770-B59F-0E95-8F6D-B3F20D8A048C}"/>
          </ac:spMkLst>
        </pc:spChg>
        <pc:spChg chg="add mod">
          <ac:chgData name="Luo, Yun" userId="c6a8ec7e-0fa0-46de-a3c2-a20d2a8eda67" providerId="ADAL" clId="{8A9602C2-174E-4103-BCC8-A8348BE7328C}" dt="2024-11-13T19:12:42.091" v="8833" actId="6549"/>
          <ac:spMkLst>
            <pc:docMk/>
            <pc:sldMk cId="2418666845" sldId="284"/>
            <ac:spMk id="6" creationId="{BD885460-08AF-9FDD-911F-F6880FB2DC3B}"/>
          </ac:spMkLst>
        </pc:spChg>
        <pc:picChg chg="add mod">
          <ac:chgData name="Luo, Yun" userId="c6a8ec7e-0fa0-46de-a3c2-a20d2a8eda67" providerId="ADAL" clId="{8A9602C2-174E-4103-BCC8-A8348BE7328C}" dt="2024-11-13T15:29:20.051" v="4287" actId="1076"/>
          <ac:picMkLst>
            <pc:docMk/>
            <pc:sldMk cId="2418666845" sldId="284"/>
            <ac:picMk id="5" creationId="{8E2953D6-7C34-C071-BE04-AB5807A4FFED}"/>
          </ac:picMkLst>
        </pc:picChg>
      </pc:sldChg>
      <pc:sldChg chg="addSp modSp new mod">
        <pc:chgData name="Luo, Yun" userId="c6a8ec7e-0fa0-46de-a3c2-a20d2a8eda67" providerId="ADAL" clId="{8A9602C2-174E-4103-BCC8-A8348BE7328C}" dt="2024-11-13T15:48:00.260" v="5157" actId="20577"/>
        <pc:sldMkLst>
          <pc:docMk/>
          <pc:sldMk cId="4249233779" sldId="285"/>
        </pc:sldMkLst>
        <pc:spChg chg="mod">
          <ac:chgData name="Luo, Yun" userId="c6a8ec7e-0fa0-46de-a3c2-a20d2a8eda67" providerId="ADAL" clId="{8A9602C2-174E-4103-BCC8-A8348BE7328C}" dt="2024-11-13T15:48:00.260" v="5157" actId="20577"/>
          <ac:spMkLst>
            <pc:docMk/>
            <pc:sldMk cId="4249233779" sldId="285"/>
            <ac:spMk id="2" creationId="{6893EDA1-3370-E339-56AC-ADF73C2210D3}"/>
          </ac:spMkLst>
        </pc:spChg>
        <pc:graphicFrameChg chg="add mod">
          <ac:chgData name="Luo, Yun" userId="c6a8ec7e-0fa0-46de-a3c2-a20d2a8eda67" providerId="ADAL" clId="{8A9602C2-174E-4103-BCC8-A8348BE7328C}" dt="2024-11-13T15:40:17.315" v="4692" actId="1076"/>
          <ac:graphicFrameMkLst>
            <pc:docMk/>
            <pc:sldMk cId="4249233779" sldId="285"/>
            <ac:graphicFrameMk id="4" creationId="{DE87980D-62BD-540B-B46B-8E8DDC4F3002}"/>
          </ac:graphicFrameMkLst>
        </pc:graphicFrameChg>
        <pc:picChg chg="add mod">
          <ac:chgData name="Luo, Yun" userId="c6a8ec7e-0fa0-46de-a3c2-a20d2a8eda67" providerId="ADAL" clId="{8A9602C2-174E-4103-BCC8-A8348BE7328C}" dt="2024-11-13T15:39:50.647" v="4668" actId="14100"/>
          <ac:picMkLst>
            <pc:docMk/>
            <pc:sldMk cId="4249233779" sldId="285"/>
            <ac:picMk id="6" creationId="{7EB23B8B-B047-510D-F74A-35397DED5FB6}"/>
          </ac:picMkLst>
        </pc:picChg>
      </pc:sldChg>
      <pc:sldChg chg="addSp modSp new mod">
        <pc:chgData name="Luo, Yun" userId="c6a8ec7e-0fa0-46de-a3c2-a20d2a8eda67" providerId="ADAL" clId="{8A9602C2-174E-4103-BCC8-A8348BE7328C}" dt="2024-11-13T16:19:35.606" v="5714" actId="207"/>
        <pc:sldMkLst>
          <pc:docMk/>
          <pc:sldMk cId="3385474157" sldId="286"/>
        </pc:sldMkLst>
        <pc:spChg chg="mod">
          <ac:chgData name="Luo, Yun" userId="c6a8ec7e-0fa0-46de-a3c2-a20d2a8eda67" providerId="ADAL" clId="{8A9602C2-174E-4103-BCC8-A8348BE7328C}" dt="2024-11-13T16:13:45.012" v="5666" actId="20577"/>
          <ac:spMkLst>
            <pc:docMk/>
            <pc:sldMk cId="3385474157" sldId="286"/>
            <ac:spMk id="2" creationId="{ECC1AE11-0DCB-2BF4-985E-DE35E87A5B41}"/>
          </ac:spMkLst>
        </pc:spChg>
        <pc:spChg chg="add mod">
          <ac:chgData name="Luo, Yun" userId="c6a8ec7e-0fa0-46de-a3c2-a20d2a8eda67" providerId="ADAL" clId="{8A9602C2-174E-4103-BCC8-A8348BE7328C}" dt="2024-11-13T16:14:39.448" v="5669" actId="1076"/>
          <ac:spMkLst>
            <pc:docMk/>
            <pc:sldMk cId="3385474157" sldId="286"/>
            <ac:spMk id="4" creationId="{37FFF4C7-9B3D-0782-4A47-9AE07E6FF732}"/>
          </ac:spMkLst>
        </pc:spChg>
        <pc:spChg chg="add mod">
          <ac:chgData name="Luo, Yun" userId="c6a8ec7e-0fa0-46de-a3c2-a20d2a8eda67" providerId="ADAL" clId="{8A9602C2-174E-4103-BCC8-A8348BE7328C}" dt="2024-11-13T16:15:00.535" v="5688" actId="20577"/>
          <ac:spMkLst>
            <pc:docMk/>
            <pc:sldMk cId="3385474157" sldId="286"/>
            <ac:spMk id="5" creationId="{E978F0BB-534D-D8D8-EED3-0764CCFC408B}"/>
          </ac:spMkLst>
        </pc:spChg>
        <pc:spChg chg="add mod">
          <ac:chgData name="Luo, Yun" userId="c6a8ec7e-0fa0-46de-a3c2-a20d2a8eda67" providerId="ADAL" clId="{8A9602C2-174E-4103-BCC8-A8348BE7328C}" dt="2024-11-13T16:19:03.691" v="5711" actId="1076"/>
          <ac:spMkLst>
            <pc:docMk/>
            <pc:sldMk cId="3385474157" sldId="286"/>
            <ac:spMk id="7" creationId="{CECE2559-C65E-0EB5-CBD1-D067947CC17B}"/>
          </ac:spMkLst>
        </pc:spChg>
        <pc:spChg chg="add mod">
          <ac:chgData name="Luo, Yun" userId="c6a8ec7e-0fa0-46de-a3c2-a20d2a8eda67" providerId="ADAL" clId="{8A9602C2-174E-4103-BCC8-A8348BE7328C}" dt="2024-11-13T16:19:35.606" v="5714" actId="207"/>
          <ac:spMkLst>
            <pc:docMk/>
            <pc:sldMk cId="3385474157" sldId="286"/>
            <ac:spMk id="8" creationId="{517241D2-AC31-1DCF-F0ED-3D406C68E134}"/>
          </ac:spMkLst>
        </pc:spChg>
        <pc:picChg chg="add mod">
          <ac:chgData name="Luo, Yun" userId="c6a8ec7e-0fa0-46de-a3c2-a20d2a8eda67" providerId="ADAL" clId="{8A9602C2-174E-4103-BCC8-A8348BE7328C}" dt="2024-11-13T16:19:01.658" v="5710" actId="14100"/>
          <ac:picMkLst>
            <pc:docMk/>
            <pc:sldMk cId="3385474157" sldId="286"/>
            <ac:picMk id="6" creationId="{60DB80C3-10E7-D39B-8FA2-087665A0B343}"/>
          </ac:picMkLst>
        </pc:picChg>
      </pc:sldChg>
      <pc:sldChg chg="addSp modSp new mod">
        <pc:chgData name="Luo, Yun" userId="c6a8ec7e-0fa0-46de-a3c2-a20d2a8eda67" providerId="ADAL" clId="{8A9602C2-174E-4103-BCC8-A8348BE7328C}" dt="2024-11-13T19:17:43.133" v="8902" actId="14100"/>
        <pc:sldMkLst>
          <pc:docMk/>
          <pc:sldMk cId="516940821" sldId="287"/>
        </pc:sldMkLst>
        <pc:spChg chg="mod">
          <ac:chgData name="Luo, Yun" userId="c6a8ec7e-0fa0-46de-a3c2-a20d2a8eda67" providerId="ADAL" clId="{8A9602C2-174E-4103-BCC8-A8348BE7328C}" dt="2024-11-13T19:17:12.058" v="8896" actId="20577"/>
          <ac:spMkLst>
            <pc:docMk/>
            <pc:sldMk cId="516940821" sldId="287"/>
            <ac:spMk id="2" creationId="{52F01335-486E-F80B-5B7F-BB1830D4D532}"/>
          </ac:spMkLst>
        </pc:spChg>
        <pc:spChg chg="add mod">
          <ac:chgData name="Luo, Yun" userId="c6a8ec7e-0fa0-46de-a3c2-a20d2a8eda67" providerId="ADAL" clId="{8A9602C2-174E-4103-BCC8-A8348BE7328C}" dt="2024-11-13T19:17:26.676" v="8901" actId="113"/>
          <ac:spMkLst>
            <pc:docMk/>
            <pc:sldMk cId="516940821" sldId="287"/>
            <ac:spMk id="4" creationId="{36931BBE-38C3-F745-6DA8-1088D80CD049}"/>
          </ac:spMkLst>
        </pc:spChg>
        <pc:spChg chg="add mod">
          <ac:chgData name="Luo, Yun" userId="c6a8ec7e-0fa0-46de-a3c2-a20d2a8eda67" providerId="ADAL" clId="{8A9602C2-174E-4103-BCC8-A8348BE7328C}" dt="2024-11-13T17:05:08.397" v="6225" actId="1076"/>
          <ac:spMkLst>
            <pc:docMk/>
            <pc:sldMk cId="516940821" sldId="287"/>
            <ac:spMk id="6" creationId="{A349DB3D-E540-4130-BD6C-AADAC4BE6DCB}"/>
          </ac:spMkLst>
        </pc:spChg>
        <pc:spChg chg="add mod">
          <ac:chgData name="Luo, Yun" userId="c6a8ec7e-0fa0-46de-a3c2-a20d2a8eda67" providerId="ADAL" clId="{8A9602C2-174E-4103-BCC8-A8348BE7328C}" dt="2024-11-13T16:59:11.360" v="6190" actId="1076"/>
          <ac:spMkLst>
            <pc:docMk/>
            <pc:sldMk cId="516940821" sldId="287"/>
            <ac:spMk id="8" creationId="{E358BE43-CC40-004C-283E-025DD37F0A32}"/>
          </ac:spMkLst>
        </pc:spChg>
        <pc:picChg chg="add mod">
          <ac:chgData name="Luo, Yun" userId="c6a8ec7e-0fa0-46de-a3c2-a20d2a8eda67" providerId="ADAL" clId="{8A9602C2-174E-4103-BCC8-A8348BE7328C}" dt="2024-11-13T19:17:43.133" v="8902" actId="14100"/>
          <ac:picMkLst>
            <pc:docMk/>
            <pc:sldMk cId="516940821" sldId="287"/>
            <ac:picMk id="5" creationId="{DCFB4A15-FD48-40BE-69FC-834E122CBAB2}"/>
          </ac:picMkLst>
        </pc:picChg>
        <pc:picChg chg="add mod">
          <ac:chgData name="Luo, Yun" userId="c6a8ec7e-0fa0-46de-a3c2-a20d2a8eda67" providerId="ADAL" clId="{8A9602C2-174E-4103-BCC8-A8348BE7328C}" dt="2024-11-13T16:36:07.287" v="5964" actId="1076"/>
          <ac:picMkLst>
            <pc:docMk/>
            <pc:sldMk cId="516940821" sldId="287"/>
            <ac:picMk id="7" creationId="{FDC7E10B-C347-D8EE-B330-D0CC39E6051C}"/>
          </ac:picMkLst>
        </pc:picChg>
      </pc:sldChg>
      <pc:sldChg chg="modSp new del mod">
        <pc:chgData name="Luo, Yun" userId="c6a8ec7e-0fa0-46de-a3c2-a20d2a8eda67" providerId="ADAL" clId="{8A9602C2-174E-4103-BCC8-A8348BE7328C}" dt="2024-11-13T15:41:04.351" v="4741" actId="47"/>
        <pc:sldMkLst>
          <pc:docMk/>
          <pc:sldMk cId="2721279778" sldId="288"/>
        </pc:sldMkLst>
        <pc:spChg chg="mod">
          <ac:chgData name="Luo, Yun" userId="c6a8ec7e-0fa0-46de-a3c2-a20d2a8eda67" providerId="ADAL" clId="{8A9602C2-174E-4103-BCC8-A8348BE7328C}" dt="2024-11-13T14:47:50.914" v="1431" actId="20577"/>
          <ac:spMkLst>
            <pc:docMk/>
            <pc:sldMk cId="2721279778" sldId="288"/>
            <ac:spMk id="2" creationId="{923323C2-A20C-25EE-2D93-ED043C1FAD9C}"/>
          </ac:spMkLst>
        </pc:spChg>
      </pc:sldChg>
      <pc:sldChg chg="addSp modSp new mod">
        <pc:chgData name="Luo, Yun" userId="c6a8ec7e-0fa0-46de-a3c2-a20d2a8eda67" providerId="ADAL" clId="{8A9602C2-174E-4103-BCC8-A8348BE7328C}" dt="2024-11-13T19:07:06.814" v="8642" actId="20577"/>
        <pc:sldMkLst>
          <pc:docMk/>
          <pc:sldMk cId="2832692976" sldId="289"/>
        </pc:sldMkLst>
        <pc:spChg chg="mod">
          <ac:chgData name="Luo, Yun" userId="c6a8ec7e-0fa0-46de-a3c2-a20d2a8eda67" providerId="ADAL" clId="{8A9602C2-174E-4103-BCC8-A8348BE7328C}" dt="2024-11-13T19:06:56.458" v="8630" actId="1076"/>
          <ac:spMkLst>
            <pc:docMk/>
            <pc:sldMk cId="2832692976" sldId="289"/>
            <ac:spMk id="2" creationId="{3E954C22-D324-1108-0E49-7E695DB656B5}"/>
          </ac:spMkLst>
        </pc:spChg>
        <pc:spChg chg="add mod">
          <ac:chgData name="Luo, Yun" userId="c6a8ec7e-0fa0-46de-a3c2-a20d2a8eda67" providerId="ADAL" clId="{8A9602C2-174E-4103-BCC8-A8348BE7328C}" dt="2024-11-13T19:07:06.814" v="8642" actId="20577"/>
          <ac:spMkLst>
            <pc:docMk/>
            <pc:sldMk cId="2832692976" sldId="289"/>
            <ac:spMk id="8" creationId="{2B4DAE2F-CD33-CA09-1CA9-7E2194A9F451}"/>
          </ac:spMkLst>
        </pc:spChg>
        <pc:spChg chg="add mod">
          <ac:chgData name="Luo, Yun" userId="c6a8ec7e-0fa0-46de-a3c2-a20d2a8eda67" providerId="ADAL" clId="{8A9602C2-174E-4103-BCC8-A8348BE7328C}" dt="2024-11-13T15:20:25.251" v="3997" actId="20577"/>
          <ac:spMkLst>
            <pc:docMk/>
            <pc:sldMk cId="2832692976" sldId="289"/>
            <ac:spMk id="9" creationId="{AF749C78-6B75-7BFD-A681-16FB0287CDE0}"/>
          </ac:spMkLst>
        </pc:spChg>
        <pc:picChg chg="add mod">
          <ac:chgData name="Luo, Yun" userId="c6a8ec7e-0fa0-46de-a3c2-a20d2a8eda67" providerId="ADAL" clId="{8A9602C2-174E-4103-BCC8-A8348BE7328C}" dt="2024-11-13T15:02:52.019" v="2525" actId="692"/>
          <ac:picMkLst>
            <pc:docMk/>
            <pc:sldMk cId="2832692976" sldId="289"/>
            <ac:picMk id="5" creationId="{B13F4E63-326C-021A-FF99-40A53C82D5C7}"/>
          </ac:picMkLst>
        </pc:picChg>
        <pc:picChg chg="add mod">
          <ac:chgData name="Luo, Yun" userId="c6a8ec7e-0fa0-46de-a3c2-a20d2a8eda67" providerId="ADAL" clId="{8A9602C2-174E-4103-BCC8-A8348BE7328C}" dt="2024-11-13T15:03:11.604" v="2529" actId="14100"/>
          <ac:picMkLst>
            <pc:docMk/>
            <pc:sldMk cId="2832692976" sldId="289"/>
            <ac:picMk id="7" creationId="{CD352E57-F3AB-404A-2BF2-296F746EECEB}"/>
          </ac:picMkLst>
        </pc:picChg>
      </pc:sldChg>
      <pc:sldChg chg="addSp modSp new mod">
        <pc:chgData name="Luo, Yun" userId="c6a8ec7e-0fa0-46de-a3c2-a20d2a8eda67" providerId="ADAL" clId="{8A9602C2-174E-4103-BCC8-A8348BE7328C}" dt="2024-11-13T19:13:58.455" v="8857" actId="20577"/>
        <pc:sldMkLst>
          <pc:docMk/>
          <pc:sldMk cId="603254538" sldId="290"/>
        </pc:sldMkLst>
        <pc:spChg chg="mod">
          <ac:chgData name="Luo, Yun" userId="c6a8ec7e-0fa0-46de-a3c2-a20d2a8eda67" providerId="ADAL" clId="{8A9602C2-174E-4103-BCC8-A8348BE7328C}" dt="2024-11-13T19:12:59.726" v="8843" actId="20577"/>
          <ac:spMkLst>
            <pc:docMk/>
            <pc:sldMk cId="603254538" sldId="290"/>
            <ac:spMk id="2" creationId="{67D8A483-3DF2-25E2-102B-FD46FEDAC4A9}"/>
          </ac:spMkLst>
        </pc:spChg>
        <pc:spChg chg="add mod">
          <ac:chgData name="Luo, Yun" userId="c6a8ec7e-0fa0-46de-a3c2-a20d2a8eda67" providerId="ADAL" clId="{8A9602C2-174E-4103-BCC8-A8348BE7328C}" dt="2024-11-13T19:13:58.455" v="8857" actId="20577"/>
          <ac:spMkLst>
            <pc:docMk/>
            <pc:sldMk cId="603254538" sldId="290"/>
            <ac:spMk id="6" creationId="{FED20E89-A9AC-1002-1632-471F239E6DFE}"/>
          </ac:spMkLst>
        </pc:spChg>
        <pc:picChg chg="add mod">
          <ac:chgData name="Luo, Yun" userId="c6a8ec7e-0fa0-46de-a3c2-a20d2a8eda67" providerId="ADAL" clId="{8A9602C2-174E-4103-BCC8-A8348BE7328C}" dt="2024-11-13T19:13:02.885" v="8844" actId="1076"/>
          <ac:picMkLst>
            <pc:docMk/>
            <pc:sldMk cId="603254538" sldId="290"/>
            <ac:picMk id="5" creationId="{04BFC31D-1B59-0509-DD81-7206E5A87DE7}"/>
          </ac:picMkLst>
        </pc:picChg>
      </pc:sldChg>
      <pc:sldChg chg="addSp delSp modSp new mod">
        <pc:chgData name="Luo, Yun" userId="c6a8ec7e-0fa0-46de-a3c2-a20d2a8eda67" providerId="ADAL" clId="{8A9602C2-174E-4103-BCC8-A8348BE7328C}" dt="2024-11-13T19:16:06.101" v="8885" actId="1076"/>
        <pc:sldMkLst>
          <pc:docMk/>
          <pc:sldMk cId="3667965298" sldId="291"/>
        </pc:sldMkLst>
        <pc:spChg chg="mod">
          <ac:chgData name="Luo, Yun" userId="c6a8ec7e-0fa0-46de-a3c2-a20d2a8eda67" providerId="ADAL" clId="{8A9602C2-174E-4103-BCC8-A8348BE7328C}" dt="2024-11-13T16:58:40.874" v="6178" actId="1076"/>
          <ac:spMkLst>
            <pc:docMk/>
            <pc:sldMk cId="3667965298" sldId="291"/>
            <ac:spMk id="2" creationId="{B7EE73E8-6E81-2891-774C-175908F7CC0F}"/>
          </ac:spMkLst>
        </pc:spChg>
        <pc:spChg chg="add mod">
          <ac:chgData name="Luo, Yun" userId="c6a8ec7e-0fa0-46de-a3c2-a20d2a8eda67" providerId="ADAL" clId="{8A9602C2-174E-4103-BCC8-A8348BE7328C}" dt="2024-11-13T19:15:56.311" v="8883" actId="113"/>
          <ac:spMkLst>
            <pc:docMk/>
            <pc:sldMk cId="3667965298" sldId="291"/>
            <ac:spMk id="5" creationId="{2C0BC759-ABDC-A792-6F46-C29BF028614F}"/>
          </ac:spMkLst>
        </pc:spChg>
        <pc:spChg chg="add mod">
          <ac:chgData name="Luo, Yun" userId="c6a8ec7e-0fa0-46de-a3c2-a20d2a8eda67" providerId="ADAL" clId="{8A9602C2-174E-4103-BCC8-A8348BE7328C}" dt="2024-11-13T16:57:54.098" v="6177" actId="207"/>
          <ac:spMkLst>
            <pc:docMk/>
            <pc:sldMk cId="3667965298" sldId="291"/>
            <ac:spMk id="9" creationId="{B0BCFE36-615D-F612-5A69-5C98878195CA}"/>
          </ac:spMkLst>
        </pc:spChg>
        <pc:spChg chg="add mod">
          <ac:chgData name="Luo, Yun" userId="c6a8ec7e-0fa0-46de-a3c2-a20d2a8eda67" providerId="ADAL" clId="{8A9602C2-174E-4103-BCC8-A8348BE7328C}" dt="2024-11-13T19:16:06.101" v="8885" actId="1076"/>
          <ac:spMkLst>
            <pc:docMk/>
            <pc:sldMk cId="3667965298" sldId="291"/>
            <ac:spMk id="11" creationId="{417A64A3-D77A-EF89-FA5D-F63ACD7C96B8}"/>
          </ac:spMkLst>
        </pc:spChg>
        <pc:spChg chg="add mod">
          <ac:chgData name="Luo, Yun" userId="c6a8ec7e-0fa0-46de-a3c2-a20d2a8eda67" providerId="ADAL" clId="{8A9602C2-174E-4103-BCC8-A8348BE7328C}" dt="2024-11-13T16:53:45.970" v="6113" actId="255"/>
          <ac:spMkLst>
            <pc:docMk/>
            <pc:sldMk cId="3667965298" sldId="291"/>
            <ac:spMk id="12" creationId="{BA29DC12-42B4-FC5B-600A-D40EA018A0C8}"/>
          </ac:spMkLst>
        </pc:spChg>
        <pc:spChg chg="add mod">
          <ac:chgData name="Luo, Yun" userId="c6a8ec7e-0fa0-46de-a3c2-a20d2a8eda67" providerId="ADAL" clId="{8A9602C2-174E-4103-BCC8-A8348BE7328C}" dt="2024-11-13T16:55:51.030" v="6147" actId="1076"/>
          <ac:spMkLst>
            <pc:docMk/>
            <pc:sldMk cId="3667965298" sldId="291"/>
            <ac:spMk id="13" creationId="{3BBF4E61-3B33-6242-D971-8D529BF76573}"/>
          </ac:spMkLst>
        </pc:spChg>
        <pc:spChg chg="add mod">
          <ac:chgData name="Luo, Yun" userId="c6a8ec7e-0fa0-46de-a3c2-a20d2a8eda67" providerId="ADAL" clId="{8A9602C2-174E-4103-BCC8-A8348BE7328C}" dt="2024-11-13T19:15:38.285" v="8882" actId="20577"/>
          <ac:spMkLst>
            <pc:docMk/>
            <pc:sldMk cId="3667965298" sldId="291"/>
            <ac:spMk id="14" creationId="{465219C8-7FCE-CD1F-E9AD-FB6C45BF7313}"/>
          </ac:spMkLst>
        </pc:spChg>
        <pc:picChg chg="add del mod">
          <ac:chgData name="Luo, Yun" userId="c6a8ec7e-0fa0-46de-a3c2-a20d2a8eda67" providerId="ADAL" clId="{8A9602C2-174E-4103-BCC8-A8348BE7328C}" dt="2024-11-13T16:51:11.178" v="6087" actId="478"/>
          <ac:picMkLst>
            <pc:docMk/>
            <pc:sldMk cId="3667965298" sldId="291"/>
            <ac:picMk id="4" creationId="{EC416C6E-83F2-E524-6D85-42B84728DDC0}"/>
          </ac:picMkLst>
        </pc:picChg>
        <pc:picChg chg="add del mod">
          <ac:chgData name="Luo, Yun" userId="c6a8ec7e-0fa0-46de-a3c2-a20d2a8eda67" providerId="ADAL" clId="{8A9602C2-174E-4103-BCC8-A8348BE7328C}" dt="2024-11-13T16:51:16.954" v="6089" actId="478"/>
          <ac:picMkLst>
            <pc:docMk/>
            <pc:sldMk cId="3667965298" sldId="291"/>
            <ac:picMk id="6" creationId="{1265983D-6516-ED3B-6D50-04C77CA34F05}"/>
          </ac:picMkLst>
        </pc:picChg>
        <pc:picChg chg="add mod">
          <ac:chgData name="Luo, Yun" userId="c6a8ec7e-0fa0-46de-a3c2-a20d2a8eda67" providerId="ADAL" clId="{8A9602C2-174E-4103-BCC8-A8348BE7328C}" dt="2024-11-13T16:55:43.408" v="6144" actId="14100"/>
          <ac:picMkLst>
            <pc:docMk/>
            <pc:sldMk cId="3667965298" sldId="291"/>
            <ac:picMk id="8" creationId="{625FE0D7-5B65-AE00-956B-80FD6013350D}"/>
          </ac:picMkLst>
        </pc:picChg>
        <pc:picChg chg="add mod">
          <ac:chgData name="Luo, Yun" userId="c6a8ec7e-0fa0-46de-a3c2-a20d2a8eda67" providerId="ADAL" clId="{8A9602C2-174E-4103-BCC8-A8348BE7328C}" dt="2024-11-13T16:55:41.270" v="6143" actId="14100"/>
          <ac:picMkLst>
            <pc:docMk/>
            <pc:sldMk cId="3667965298" sldId="291"/>
            <ac:picMk id="10" creationId="{9F166DEF-16B6-D5C0-C9F9-70591671232C}"/>
          </ac:picMkLst>
        </pc:picChg>
      </pc:sldChg>
      <pc:sldChg chg="modSp new del mod">
        <pc:chgData name="Luo, Yun" userId="c6a8ec7e-0fa0-46de-a3c2-a20d2a8eda67" providerId="ADAL" clId="{8A9602C2-174E-4103-BCC8-A8348BE7328C}" dt="2024-11-13T16:37:49.992" v="5971" actId="47"/>
        <pc:sldMkLst>
          <pc:docMk/>
          <pc:sldMk cId="2928564433" sldId="292"/>
        </pc:sldMkLst>
        <pc:spChg chg="mod">
          <ac:chgData name="Luo, Yun" userId="c6a8ec7e-0fa0-46de-a3c2-a20d2a8eda67" providerId="ADAL" clId="{8A9602C2-174E-4103-BCC8-A8348BE7328C}" dt="2024-11-13T15:49:49.733" v="5238" actId="255"/>
          <ac:spMkLst>
            <pc:docMk/>
            <pc:sldMk cId="2928564433" sldId="292"/>
            <ac:spMk id="2" creationId="{562ABC9B-6563-E192-70B3-CA6F86502933}"/>
          </ac:spMkLst>
        </pc:spChg>
      </pc:sldChg>
      <pc:sldChg chg="addSp delSp modSp new mod ord">
        <pc:chgData name="Luo, Yun" userId="c6a8ec7e-0fa0-46de-a3c2-a20d2a8eda67" providerId="ADAL" clId="{8A9602C2-174E-4103-BCC8-A8348BE7328C}" dt="2024-11-13T19:16:39.451" v="8888" actId="1076"/>
        <pc:sldMkLst>
          <pc:docMk/>
          <pc:sldMk cId="80772989" sldId="293"/>
        </pc:sldMkLst>
        <pc:spChg chg="mod">
          <ac:chgData name="Luo, Yun" userId="c6a8ec7e-0fa0-46de-a3c2-a20d2a8eda67" providerId="ADAL" clId="{8A9602C2-174E-4103-BCC8-A8348BE7328C}" dt="2024-11-13T19:16:34.411" v="8886" actId="1076"/>
          <ac:spMkLst>
            <pc:docMk/>
            <pc:sldMk cId="80772989" sldId="293"/>
            <ac:spMk id="2" creationId="{AA78A053-0DBB-2F1E-FB1A-2843EA8780E9}"/>
          </ac:spMkLst>
        </pc:spChg>
        <pc:spChg chg="add mod">
          <ac:chgData name="Luo, Yun" userId="c6a8ec7e-0fa0-46de-a3c2-a20d2a8eda67" providerId="ADAL" clId="{8A9602C2-174E-4103-BCC8-A8348BE7328C}" dt="2024-11-13T19:16:39.451" v="8888" actId="1076"/>
          <ac:spMkLst>
            <pc:docMk/>
            <pc:sldMk cId="80772989" sldId="293"/>
            <ac:spMk id="8" creationId="{4E51B505-192F-8F97-73F5-56667FD874D3}"/>
          </ac:spMkLst>
        </pc:spChg>
        <pc:spChg chg="add mod">
          <ac:chgData name="Luo, Yun" userId="c6a8ec7e-0fa0-46de-a3c2-a20d2a8eda67" providerId="ADAL" clId="{8A9602C2-174E-4103-BCC8-A8348BE7328C}" dt="2024-11-13T19:16:37.073" v="8887" actId="1076"/>
          <ac:spMkLst>
            <pc:docMk/>
            <pc:sldMk cId="80772989" sldId="293"/>
            <ac:spMk id="9" creationId="{8FDDAEF9-7B64-22F7-90B5-34C41FEFBB43}"/>
          </ac:spMkLst>
        </pc:spChg>
        <pc:spChg chg="add mod">
          <ac:chgData name="Luo, Yun" userId="c6a8ec7e-0fa0-46de-a3c2-a20d2a8eda67" providerId="ADAL" clId="{8A9602C2-174E-4103-BCC8-A8348BE7328C}" dt="2024-11-13T17:14:38.384" v="6836" actId="20577"/>
          <ac:spMkLst>
            <pc:docMk/>
            <pc:sldMk cId="80772989" sldId="293"/>
            <ac:spMk id="17" creationId="{331A7F52-2DCC-496C-AB55-06CAD0AD99F2}"/>
          </ac:spMkLst>
        </pc:spChg>
        <pc:spChg chg="add mod">
          <ac:chgData name="Luo, Yun" userId="c6a8ec7e-0fa0-46de-a3c2-a20d2a8eda67" providerId="ADAL" clId="{8A9602C2-174E-4103-BCC8-A8348BE7328C}" dt="2024-11-13T17:14:54.422" v="6859" actId="1076"/>
          <ac:spMkLst>
            <pc:docMk/>
            <pc:sldMk cId="80772989" sldId="293"/>
            <ac:spMk id="18" creationId="{0E2A09A6-2555-454F-98A8-D5B939185826}"/>
          </ac:spMkLst>
        </pc:spChg>
        <pc:graphicFrameChg chg="add mod">
          <ac:chgData name="Luo, Yun" userId="c6a8ec7e-0fa0-46de-a3c2-a20d2a8eda67" providerId="ADAL" clId="{8A9602C2-174E-4103-BCC8-A8348BE7328C}" dt="2024-11-13T17:10:07.031" v="6350"/>
          <ac:graphicFrameMkLst>
            <pc:docMk/>
            <pc:sldMk cId="80772989" sldId="293"/>
            <ac:graphicFrameMk id="10" creationId="{760C672A-B70A-00A9-C9D9-9B08EA10F567}"/>
          </ac:graphicFrameMkLst>
        </pc:graphicFrameChg>
        <pc:picChg chg="add del mod">
          <ac:chgData name="Luo, Yun" userId="c6a8ec7e-0fa0-46de-a3c2-a20d2a8eda67" providerId="ADAL" clId="{8A9602C2-174E-4103-BCC8-A8348BE7328C}" dt="2024-11-13T17:13:08" v="6799" actId="478"/>
          <ac:picMkLst>
            <pc:docMk/>
            <pc:sldMk cId="80772989" sldId="293"/>
            <ac:picMk id="5" creationId="{34DCDB53-CE15-DA89-D8E4-8530F27B518E}"/>
          </ac:picMkLst>
        </pc:picChg>
        <pc:picChg chg="add mod">
          <ac:chgData name="Luo, Yun" userId="c6a8ec7e-0fa0-46de-a3c2-a20d2a8eda67" providerId="ADAL" clId="{8A9602C2-174E-4103-BCC8-A8348BE7328C}" dt="2024-11-13T17:15:01.288" v="6861" actId="14100"/>
          <ac:picMkLst>
            <pc:docMk/>
            <pc:sldMk cId="80772989" sldId="293"/>
            <ac:picMk id="7" creationId="{F61CEA17-B29B-2439-2870-DF87D8DEAD01}"/>
          </ac:picMkLst>
        </pc:picChg>
        <pc:picChg chg="add mod">
          <ac:chgData name="Luo, Yun" userId="c6a8ec7e-0fa0-46de-a3c2-a20d2a8eda67" providerId="ADAL" clId="{8A9602C2-174E-4103-BCC8-A8348BE7328C}" dt="2024-11-13T17:13:27.173" v="6803" actId="1076"/>
          <ac:picMkLst>
            <pc:docMk/>
            <pc:sldMk cId="80772989" sldId="293"/>
            <ac:picMk id="12" creationId="{FDE9E9AA-1615-4E1E-BC79-1A3A16652F5F}"/>
          </ac:picMkLst>
        </pc:picChg>
        <pc:picChg chg="add mod">
          <ac:chgData name="Luo, Yun" userId="c6a8ec7e-0fa0-46de-a3c2-a20d2a8eda67" providerId="ADAL" clId="{8A9602C2-174E-4103-BCC8-A8348BE7328C}" dt="2024-11-13T17:14:58.393" v="6860" actId="14100"/>
          <ac:picMkLst>
            <pc:docMk/>
            <pc:sldMk cId="80772989" sldId="293"/>
            <ac:picMk id="14" creationId="{6358F735-857B-C5F4-2B47-BE336E7952C7}"/>
          </ac:picMkLst>
        </pc:picChg>
        <pc:picChg chg="add mod">
          <ac:chgData name="Luo, Yun" userId="c6a8ec7e-0fa0-46de-a3c2-a20d2a8eda67" providerId="ADAL" clId="{8A9602C2-174E-4103-BCC8-A8348BE7328C}" dt="2024-11-13T17:14:23.611" v="6818" actId="1076"/>
          <ac:picMkLst>
            <pc:docMk/>
            <pc:sldMk cId="80772989" sldId="293"/>
            <ac:picMk id="16" creationId="{41EE0DF6-D0BF-DEDD-CE62-3B663DC0DB25}"/>
          </ac:picMkLst>
        </pc:picChg>
      </pc:sldChg>
      <pc:sldChg chg="addSp delSp modSp new mod">
        <pc:chgData name="Luo, Yun" userId="c6a8ec7e-0fa0-46de-a3c2-a20d2a8eda67" providerId="ADAL" clId="{8A9602C2-174E-4103-BCC8-A8348BE7328C}" dt="2024-11-13T19:19:25.953" v="8907" actId="14"/>
        <pc:sldMkLst>
          <pc:docMk/>
          <pc:sldMk cId="3825627918" sldId="294"/>
        </pc:sldMkLst>
        <pc:spChg chg="mod">
          <ac:chgData name="Luo, Yun" userId="c6a8ec7e-0fa0-46de-a3c2-a20d2a8eda67" providerId="ADAL" clId="{8A9602C2-174E-4103-BCC8-A8348BE7328C}" dt="2024-11-13T15:50:45.969" v="5302" actId="20577"/>
          <ac:spMkLst>
            <pc:docMk/>
            <pc:sldMk cId="3825627918" sldId="294"/>
            <ac:spMk id="2" creationId="{D1439CEB-29E9-41E0-300D-9C4CA9CD7AE4}"/>
          </ac:spMkLst>
        </pc:spChg>
        <pc:spChg chg="add mod">
          <ac:chgData name="Luo, Yun" userId="c6a8ec7e-0fa0-46de-a3c2-a20d2a8eda67" providerId="ADAL" clId="{8A9602C2-174E-4103-BCC8-A8348BE7328C}" dt="2024-11-13T19:18:28.302" v="8904" actId="20577"/>
          <ac:spMkLst>
            <pc:docMk/>
            <pc:sldMk cId="3825627918" sldId="294"/>
            <ac:spMk id="6" creationId="{58F52FF5-0BDF-B501-844D-B445DB8BA6AE}"/>
          </ac:spMkLst>
        </pc:spChg>
        <pc:spChg chg="add mod">
          <ac:chgData name="Luo, Yun" userId="c6a8ec7e-0fa0-46de-a3c2-a20d2a8eda67" providerId="ADAL" clId="{8A9602C2-174E-4103-BCC8-A8348BE7328C}" dt="2024-11-13T16:40:19.420" v="5999" actId="20577"/>
          <ac:spMkLst>
            <pc:docMk/>
            <pc:sldMk cId="3825627918" sldId="294"/>
            <ac:spMk id="7" creationId="{406750AC-9D0D-1817-7C3C-6236B2D4C38A}"/>
          </ac:spMkLst>
        </pc:spChg>
        <pc:spChg chg="add mod">
          <ac:chgData name="Luo, Yun" userId="c6a8ec7e-0fa0-46de-a3c2-a20d2a8eda67" providerId="ADAL" clId="{8A9602C2-174E-4103-BCC8-A8348BE7328C}" dt="2024-11-13T19:19:25.953" v="8907" actId="14"/>
          <ac:spMkLst>
            <pc:docMk/>
            <pc:sldMk cId="3825627918" sldId="294"/>
            <ac:spMk id="14" creationId="{9898B225-F53B-A4D2-18A4-47A0099BEEF9}"/>
          </ac:spMkLst>
        </pc:spChg>
        <pc:picChg chg="add del mod">
          <ac:chgData name="Luo, Yun" userId="c6a8ec7e-0fa0-46de-a3c2-a20d2a8eda67" providerId="ADAL" clId="{8A9602C2-174E-4103-BCC8-A8348BE7328C}" dt="2024-11-13T16:39:22.518" v="5976" actId="478"/>
          <ac:picMkLst>
            <pc:docMk/>
            <pc:sldMk cId="3825627918" sldId="294"/>
            <ac:picMk id="5" creationId="{63AADDBE-3FFE-B889-20A2-4A1899A382FC}"/>
          </ac:picMkLst>
        </pc:picChg>
        <pc:picChg chg="add del mod">
          <ac:chgData name="Luo, Yun" userId="c6a8ec7e-0fa0-46de-a3c2-a20d2a8eda67" providerId="ADAL" clId="{8A9602C2-174E-4103-BCC8-A8348BE7328C}" dt="2024-11-13T16:41:56.842" v="6005" actId="478"/>
          <ac:picMkLst>
            <pc:docMk/>
            <pc:sldMk cId="3825627918" sldId="294"/>
            <ac:picMk id="9" creationId="{324407EF-79D3-E7CE-E984-FC33838DB530}"/>
          </ac:picMkLst>
        </pc:picChg>
        <pc:picChg chg="add mod">
          <ac:chgData name="Luo, Yun" userId="c6a8ec7e-0fa0-46de-a3c2-a20d2a8eda67" providerId="ADAL" clId="{8A9602C2-174E-4103-BCC8-A8348BE7328C}" dt="2024-11-13T16:44:56.318" v="6058" actId="14100"/>
          <ac:picMkLst>
            <pc:docMk/>
            <pc:sldMk cId="3825627918" sldId="294"/>
            <ac:picMk id="11" creationId="{E1BE90ED-0D28-A01A-EF7B-6779354C9DCC}"/>
          </ac:picMkLst>
        </pc:picChg>
        <pc:picChg chg="add mod">
          <ac:chgData name="Luo, Yun" userId="c6a8ec7e-0fa0-46de-a3c2-a20d2a8eda67" providerId="ADAL" clId="{8A9602C2-174E-4103-BCC8-A8348BE7328C}" dt="2024-11-13T16:44:58.393" v="6059" actId="14100"/>
          <ac:picMkLst>
            <pc:docMk/>
            <pc:sldMk cId="3825627918" sldId="294"/>
            <ac:picMk id="13" creationId="{20BA0082-8DEB-6FA7-778C-3696C1BEE50E}"/>
          </ac:picMkLst>
        </pc:picChg>
      </pc:sldChg>
      <pc:sldChg chg="addSp modSp new mod">
        <pc:chgData name="Luo, Yun" userId="c6a8ec7e-0fa0-46de-a3c2-a20d2a8eda67" providerId="ADAL" clId="{8A9602C2-174E-4103-BCC8-A8348BE7328C}" dt="2024-11-13T19:20:49.088" v="8924" actId="20577"/>
        <pc:sldMkLst>
          <pc:docMk/>
          <pc:sldMk cId="1943382068" sldId="295"/>
        </pc:sldMkLst>
        <pc:spChg chg="mod">
          <ac:chgData name="Luo, Yun" userId="c6a8ec7e-0fa0-46de-a3c2-a20d2a8eda67" providerId="ADAL" clId="{8A9602C2-174E-4103-BCC8-A8348BE7328C}" dt="2024-11-13T15:56:26.103" v="5375" actId="20577"/>
          <ac:spMkLst>
            <pc:docMk/>
            <pc:sldMk cId="1943382068" sldId="295"/>
            <ac:spMk id="2" creationId="{9373A0A8-20D2-6E8E-EAF6-029BE6059307}"/>
          </ac:spMkLst>
        </pc:spChg>
        <pc:spChg chg="add mod">
          <ac:chgData name="Luo, Yun" userId="c6a8ec7e-0fa0-46de-a3c2-a20d2a8eda67" providerId="ADAL" clId="{8A9602C2-174E-4103-BCC8-A8348BE7328C}" dt="2024-11-13T19:20:49.088" v="8924" actId="20577"/>
          <ac:spMkLst>
            <pc:docMk/>
            <pc:sldMk cId="1943382068" sldId="295"/>
            <ac:spMk id="5" creationId="{58DE0C1A-0C8F-FF1F-BB22-B1BB015DF7C6}"/>
          </ac:spMkLst>
        </pc:spChg>
        <pc:picChg chg="add mod">
          <ac:chgData name="Luo, Yun" userId="c6a8ec7e-0fa0-46de-a3c2-a20d2a8eda67" providerId="ADAL" clId="{8A9602C2-174E-4103-BCC8-A8348BE7328C}" dt="2024-11-13T15:56:33.520" v="5376"/>
          <ac:picMkLst>
            <pc:docMk/>
            <pc:sldMk cId="1943382068" sldId="295"/>
            <ac:picMk id="4" creationId="{4CA82F45-3568-EEA9-C8C0-EDDD1699506D}"/>
          </ac:picMkLst>
        </pc:picChg>
      </pc:sldChg>
      <pc:sldChg chg="addSp modSp new mod">
        <pc:chgData name="Luo, Yun" userId="c6a8ec7e-0fa0-46de-a3c2-a20d2a8eda67" providerId="ADAL" clId="{8A9602C2-174E-4103-BCC8-A8348BE7328C}" dt="2024-11-14T21:26:06.129" v="9101" actId="20577"/>
        <pc:sldMkLst>
          <pc:docMk/>
          <pc:sldMk cId="4004355865" sldId="296"/>
        </pc:sldMkLst>
        <pc:spChg chg="mod">
          <ac:chgData name="Luo, Yun" userId="c6a8ec7e-0fa0-46de-a3c2-a20d2a8eda67" providerId="ADAL" clId="{8A9602C2-174E-4103-BCC8-A8348BE7328C}" dt="2024-11-13T17:17:45.129" v="7061" actId="1076"/>
          <ac:spMkLst>
            <pc:docMk/>
            <pc:sldMk cId="4004355865" sldId="296"/>
            <ac:spMk id="2" creationId="{DDAA6876-783E-5557-F1C4-90AD40BDF14C}"/>
          </ac:spMkLst>
        </pc:spChg>
        <pc:spChg chg="add mod">
          <ac:chgData name="Luo, Yun" userId="c6a8ec7e-0fa0-46de-a3c2-a20d2a8eda67" providerId="ADAL" clId="{8A9602C2-174E-4103-BCC8-A8348BE7328C}" dt="2024-11-14T21:26:06.129" v="9101" actId="20577"/>
          <ac:spMkLst>
            <pc:docMk/>
            <pc:sldMk cId="4004355865" sldId="296"/>
            <ac:spMk id="4" creationId="{050A7AAB-6821-F807-42E7-279DECF90D7D}"/>
          </ac:spMkLst>
        </pc:spChg>
      </pc:sldChg>
      <pc:sldChg chg="addSp delSp modSp new mod">
        <pc:chgData name="Luo, Yun" userId="c6a8ec7e-0fa0-46de-a3c2-a20d2a8eda67" providerId="ADAL" clId="{8A9602C2-174E-4103-BCC8-A8348BE7328C}" dt="2024-11-14T21:27:36.849" v="9107" actId="20577"/>
        <pc:sldMkLst>
          <pc:docMk/>
          <pc:sldMk cId="2474018320" sldId="297"/>
        </pc:sldMkLst>
        <pc:spChg chg="mod">
          <ac:chgData name="Luo, Yun" userId="c6a8ec7e-0fa0-46de-a3c2-a20d2a8eda67" providerId="ADAL" clId="{8A9602C2-174E-4103-BCC8-A8348BE7328C}" dt="2024-11-13T15:59:50.548" v="5479" actId="20577"/>
          <ac:spMkLst>
            <pc:docMk/>
            <pc:sldMk cId="2474018320" sldId="297"/>
            <ac:spMk id="2" creationId="{F1452A90-7461-30C6-7BEC-AE348A4FCF6A}"/>
          </ac:spMkLst>
        </pc:spChg>
        <pc:spChg chg="add mod">
          <ac:chgData name="Luo, Yun" userId="c6a8ec7e-0fa0-46de-a3c2-a20d2a8eda67" providerId="ADAL" clId="{8A9602C2-174E-4103-BCC8-A8348BE7328C}" dt="2024-11-13T16:00:53.098" v="5481" actId="6549"/>
          <ac:spMkLst>
            <pc:docMk/>
            <pc:sldMk cId="2474018320" sldId="297"/>
            <ac:spMk id="4" creationId="{CE1A0831-D758-A224-56B8-EA5860200CBB}"/>
          </ac:spMkLst>
        </pc:spChg>
        <pc:spChg chg="add del">
          <ac:chgData name="Luo, Yun" userId="c6a8ec7e-0fa0-46de-a3c2-a20d2a8eda67" providerId="ADAL" clId="{8A9602C2-174E-4103-BCC8-A8348BE7328C}" dt="2024-11-13T16:01:06.844" v="5483" actId="478"/>
          <ac:spMkLst>
            <pc:docMk/>
            <pc:sldMk cId="2474018320" sldId="297"/>
            <ac:spMk id="6" creationId="{2B64F217-1DB4-28DD-BBE1-4767E5AF240A}"/>
          </ac:spMkLst>
        </pc:spChg>
        <pc:spChg chg="add mod">
          <ac:chgData name="Luo, Yun" userId="c6a8ec7e-0fa0-46de-a3c2-a20d2a8eda67" providerId="ADAL" clId="{8A9602C2-174E-4103-BCC8-A8348BE7328C}" dt="2024-11-14T21:27:36.849" v="9107" actId="20577"/>
          <ac:spMkLst>
            <pc:docMk/>
            <pc:sldMk cId="2474018320" sldId="297"/>
            <ac:spMk id="7" creationId="{685EF6F0-613F-5342-770A-EF705E454E1E}"/>
          </ac:spMkLst>
        </pc:spChg>
      </pc:sldChg>
      <pc:sldChg chg="addSp delSp modSp new mod">
        <pc:chgData name="Luo, Yun" userId="c6a8ec7e-0fa0-46de-a3c2-a20d2a8eda67" providerId="ADAL" clId="{8A9602C2-174E-4103-BCC8-A8348BE7328C}" dt="2024-11-13T19:15:19.130" v="8881" actId="20577"/>
        <pc:sldMkLst>
          <pc:docMk/>
          <pc:sldMk cId="4107447792" sldId="298"/>
        </pc:sldMkLst>
        <pc:spChg chg="mod">
          <ac:chgData name="Luo, Yun" userId="c6a8ec7e-0fa0-46de-a3c2-a20d2a8eda67" providerId="ADAL" clId="{8A9602C2-174E-4103-BCC8-A8348BE7328C}" dt="2024-11-13T16:29:20.571" v="5803" actId="1076"/>
          <ac:spMkLst>
            <pc:docMk/>
            <pc:sldMk cId="4107447792" sldId="298"/>
            <ac:spMk id="2" creationId="{5C82D56F-5832-3225-2082-24998DB6B698}"/>
          </ac:spMkLst>
        </pc:spChg>
        <pc:spChg chg="add mod">
          <ac:chgData name="Luo, Yun" userId="c6a8ec7e-0fa0-46de-a3c2-a20d2a8eda67" providerId="ADAL" clId="{8A9602C2-174E-4103-BCC8-A8348BE7328C}" dt="2024-11-13T16:29:23.188" v="5804" actId="1076"/>
          <ac:spMkLst>
            <pc:docMk/>
            <pc:sldMk cId="4107447792" sldId="298"/>
            <ac:spMk id="4" creationId="{361E974C-BC34-FBFA-BCD8-AC70A7C37C61}"/>
          </ac:spMkLst>
        </pc:spChg>
        <pc:spChg chg="add mod">
          <ac:chgData name="Luo, Yun" userId="c6a8ec7e-0fa0-46de-a3c2-a20d2a8eda67" providerId="ADAL" clId="{8A9602C2-174E-4103-BCC8-A8348BE7328C}" dt="2024-11-13T19:15:19.130" v="8881" actId="20577"/>
          <ac:spMkLst>
            <pc:docMk/>
            <pc:sldMk cId="4107447792" sldId="298"/>
            <ac:spMk id="7" creationId="{A45D5E8D-28E4-F442-A3D0-A55254333B8D}"/>
          </ac:spMkLst>
        </pc:spChg>
        <pc:spChg chg="add del mod">
          <ac:chgData name="Luo, Yun" userId="c6a8ec7e-0fa0-46de-a3c2-a20d2a8eda67" providerId="ADAL" clId="{8A9602C2-174E-4103-BCC8-A8348BE7328C}" dt="2024-11-13T16:26:10.197" v="5755" actId="478"/>
          <ac:spMkLst>
            <pc:docMk/>
            <pc:sldMk cId="4107447792" sldId="298"/>
            <ac:spMk id="8" creationId="{5DFA2D4E-7DAF-AF2D-E8F3-DBE2B4AC3695}"/>
          </ac:spMkLst>
        </pc:spChg>
        <pc:spChg chg="add mod">
          <ac:chgData name="Luo, Yun" userId="c6a8ec7e-0fa0-46de-a3c2-a20d2a8eda67" providerId="ADAL" clId="{8A9602C2-174E-4103-BCC8-A8348BE7328C}" dt="2024-11-13T16:28:33.141" v="5802" actId="1076"/>
          <ac:spMkLst>
            <pc:docMk/>
            <pc:sldMk cId="4107447792" sldId="298"/>
            <ac:spMk id="12" creationId="{492ED3BC-AAAA-6E69-2F91-1CA1398DDEEC}"/>
          </ac:spMkLst>
        </pc:spChg>
        <pc:picChg chg="add mod">
          <ac:chgData name="Luo, Yun" userId="c6a8ec7e-0fa0-46de-a3c2-a20d2a8eda67" providerId="ADAL" clId="{8A9602C2-174E-4103-BCC8-A8348BE7328C}" dt="2024-11-13T16:24:56.902" v="5743" actId="1076"/>
          <ac:picMkLst>
            <pc:docMk/>
            <pc:sldMk cId="4107447792" sldId="298"/>
            <ac:picMk id="6" creationId="{EF101C96-12A3-874D-60F7-E0D9513B5025}"/>
          </ac:picMkLst>
        </pc:picChg>
        <pc:picChg chg="add del mod">
          <ac:chgData name="Luo, Yun" userId="c6a8ec7e-0fa0-46de-a3c2-a20d2a8eda67" providerId="ADAL" clId="{8A9602C2-174E-4103-BCC8-A8348BE7328C}" dt="2024-11-13T16:27:09.379" v="5761" actId="478"/>
          <ac:picMkLst>
            <pc:docMk/>
            <pc:sldMk cId="4107447792" sldId="298"/>
            <ac:picMk id="10" creationId="{165DC8D7-45E4-9699-1FF4-1BB0250D5F89}"/>
          </ac:picMkLst>
        </pc:picChg>
        <pc:picChg chg="add mod">
          <ac:chgData name="Luo, Yun" userId="c6a8ec7e-0fa0-46de-a3c2-a20d2a8eda67" providerId="ADAL" clId="{8A9602C2-174E-4103-BCC8-A8348BE7328C}" dt="2024-11-13T16:29:38.920" v="5805" actId="14100"/>
          <ac:picMkLst>
            <pc:docMk/>
            <pc:sldMk cId="4107447792" sldId="298"/>
            <ac:picMk id="11" creationId="{4583A103-4500-D3E1-01E5-DB68E47DE160}"/>
          </ac:picMkLst>
        </pc:picChg>
      </pc:sldChg>
      <pc:sldChg chg="addSp delSp modSp new mod">
        <pc:chgData name="Luo, Yun" userId="c6a8ec7e-0fa0-46de-a3c2-a20d2a8eda67" providerId="ADAL" clId="{8A9602C2-174E-4103-BCC8-A8348BE7328C}" dt="2024-11-13T19:20:35.613" v="8918" actId="478"/>
        <pc:sldMkLst>
          <pc:docMk/>
          <pc:sldMk cId="1712073947" sldId="299"/>
        </pc:sldMkLst>
        <pc:spChg chg="mod">
          <ac:chgData name="Luo, Yun" userId="c6a8ec7e-0fa0-46de-a3c2-a20d2a8eda67" providerId="ADAL" clId="{8A9602C2-174E-4103-BCC8-A8348BE7328C}" dt="2024-11-13T17:41:19.567" v="8478" actId="1076"/>
          <ac:spMkLst>
            <pc:docMk/>
            <pc:sldMk cId="1712073947" sldId="299"/>
            <ac:spMk id="2" creationId="{A277AD18-60DF-E707-DE7A-6EF1DB0A3031}"/>
          </ac:spMkLst>
        </pc:spChg>
        <pc:spChg chg="add mod">
          <ac:chgData name="Luo, Yun" userId="c6a8ec7e-0fa0-46de-a3c2-a20d2a8eda67" providerId="ADAL" clId="{8A9602C2-174E-4103-BCC8-A8348BE7328C}" dt="2024-11-13T19:19:47.275" v="8911" actId="20577"/>
          <ac:spMkLst>
            <pc:docMk/>
            <pc:sldMk cId="1712073947" sldId="299"/>
            <ac:spMk id="4" creationId="{F1C67F87-F659-CC87-098E-D8596615B4CC}"/>
          </ac:spMkLst>
        </pc:spChg>
        <pc:spChg chg="add mod">
          <ac:chgData name="Luo, Yun" userId="c6a8ec7e-0fa0-46de-a3c2-a20d2a8eda67" providerId="ADAL" clId="{8A9602C2-174E-4103-BCC8-A8348BE7328C}" dt="2024-11-13T19:19:51.688" v="8915" actId="20577"/>
          <ac:spMkLst>
            <pc:docMk/>
            <pc:sldMk cId="1712073947" sldId="299"/>
            <ac:spMk id="7" creationId="{96CE5D0D-3BDF-2AF2-E923-9ABF21BF2B07}"/>
          </ac:spMkLst>
        </pc:spChg>
        <pc:spChg chg="add mod">
          <ac:chgData name="Luo, Yun" userId="c6a8ec7e-0fa0-46de-a3c2-a20d2a8eda67" providerId="ADAL" clId="{8A9602C2-174E-4103-BCC8-A8348BE7328C}" dt="2024-11-13T17:38:53.838" v="8421" actId="20577"/>
          <ac:spMkLst>
            <pc:docMk/>
            <pc:sldMk cId="1712073947" sldId="299"/>
            <ac:spMk id="10" creationId="{F875DFCE-183C-4134-79C3-1902FB607CE3}"/>
          </ac:spMkLst>
        </pc:spChg>
        <pc:spChg chg="add mod">
          <ac:chgData name="Luo, Yun" userId="c6a8ec7e-0fa0-46de-a3c2-a20d2a8eda67" providerId="ADAL" clId="{8A9602C2-174E-4103-BCC8-A8348BE7328C}" dt="2024-11-13T17:39:02.876" v="8425" actId="20577"/>
          <ac:spMkLst>
            <pc:docMk/>
            <pc:sldMk cId="1712073947" sldId="299"/>
            <ac:spMk id="11" creationId="{F30C9433-E433-71EB-CEB9-32F409836AE5}"/>
          </ac:spMkLst>
        </pc:spChg>
        <pc:spChg chg="add mod">
          <ac:chgData name="Luo, Yun" userId="c6a8ec7e-0fa0-46de-a3c2-a20d2a8eda67" providerId="ADAL" clId="{8A9602C2-174E-4103-BCC8-A8348BE7328C}" dt="2024-11-13T17:42:16.849" v="8516" actId="1076"/>
          <ac:spMkLst>
            <pc:docMk/>
            <pc:sldMk cId="1712073947" sldId="299"/>
            <ac:spMk id="13" creationId="{BDAB017B-C226-F324-0132-874A7A3704D3}"/>
          </ac:spMkLst>
        </pc:spChg>
        <pc:spChg chg="add mod">
          <ac:chgData name="Luo, Yun" userId="c6a8ec7e-0fa0-46de-a3c2-a20d2a8eda67" providerId="ADAL" clId="{8A9602C2-174E-4103-BCC8-A8348BE7328C}" dt="2024-11-13T17:41:10.656" v="8477" actId="1076"/>
          <ac:spMkLst>
            <pc:docMk/>
            <pc:sldMk cId="1712073947" sldId="299"/>
            <ac:spMk id="15" creationId="{9E842DDF-75A4-8514-9C3C-8A6DE402DBE1}"/>
          </ac:spMkLst>
        </pc:spChg>
        <pc:spChg chg="add mod">
          <ac:chgData name="Luo, Yun" userId="c6a8ec7e-0fa0-46de-a3c2-a20d2a8eda67" providerId="ADAL" clId="{8A9602C2-174E-4103-BCC8-A8348BE7328C}" dt="2024-11-13T17:41:05.535" v="8476" actId="1076"/>
          <ac:spMkLst>
            <pc:docMk/>
            <pc:sldMk cId="1712073947" sldId="299"/>
            <ac:spMk id="16" creationId="{80BA49F4-C23F-F1FA-4CB8-11471A4D333F}"/>
          </ac:spMkLst>
        </pc:spChg>
        <pc:spChg chg="add mod">
          <ac:chgData name="Luo, Yun" userId="c6a8ec7e-0fa0-46de-a3c2-a20d2a8eda67" providerId="ADAL" clId="{8A9602C2-174E-4103-BCC8-A8348BE7328C}" dt="2024-11-13T17:41:59.325" v="8511" actId="20577"/>
          <ac:spMkLst>
            <pc:docMk/>
            <pc:sldMk cId="1712073947" sldId="299"/>
            <ac:spMk id="19" creationId="{ABE10829-A08C-B247-FA78-5095EEF65E76}"/>
          </ac:spMkLst>
        </pc:spChg>
        <pc:picChg chg="add mod">
          <ac:chgData name="Luo, Yun" userId="c6a8ec7e-0fa0-46de-a3c2-a20d2a8eda67" providerId="ADAL" clId="{8A9602C2-174E-4103-BCC8-A8348BE7328C}" dt="2024-11-13T17:39:24.993" v="8428" actId="1076"/>
          <ac:picMkLst>
            <pc:docMk/>
            <pc:sldMk cId="1712073947" sldId="299"/>
            <ac:picMk id="5" creationId="{EBEA45EB-3BC6-013B-2FC8-AF696BC87E71}"/>
          </ac:picMkLst>
        </pc:picChg>
        <pc:picChg chg="add mod">
          <ac:chgData name="Luo, Yun" userId="c6a8ec7e-0fa0-46de-a3c2-a20d2a8eda67" providerId="ADAL" clId="{8A9602C2-174E-4103-BCC8-A8348BE7328C}" dt="2024-11-13T17:41:53.611" v="8506" actId="1076"/>
          <ac:picMkLst>
            <pc:docMk/>
            <pc:sldMk cId="1712073947" sldId="299"/>
            <ac:picMk id="6" creationId="{6D70CF0F-405F-EE68-7C4B-CE125A58B4F6}"/>
          </ac:picMkLst>
        </pc:picChg>
        <pc:picChg chg="add mod">
          <ac:chgData name="Luo, Yun" userId="c6a8ec7e-0fa0-46de-a3c2-a20d2a8eda67" providerId="ADAL" clId="{8A9602C2-174E-4103-BCC8-A8348BE7328C}" dt="2024-11-13T17:39:27.295" v="8430" actId="1076"/>
          <ac:picMkLst>
            <pc:docMk/>
            <pc:sldMk cId="1712073947" sldId="299"/>
            <ac:picMk id="8" creationId="{58B3192B-A55F-6DFB-AB58-90B507891B95}"/>
          </ac:picMkLst>
        </pc:picChg>
        <pc:picChg chg="add mod">
          <ac:chgData name="Luo, Yun" userId="c6a8ec7e-0fa0-46de-a3c2-a20d2a8eda67" providerId="ADAL" clId="{8A9602C2-174E-4103-BCC8-A8348BE7328C}" dt="2024-11-13T17:39:28.607" v="8431" actId="1076"/>
          <ac:picMkLst>
            <pc:docMk/>
            <pc:sldMk cId="1712073947" sldId="299"/>
            <ac:picMk id="9" creationId="{9934AA4B-393C-E9A3-C872-0A34D64890C3}"/>
          </ac:picMkLst>
        </pc:picChg>
        <pc:picChg chg="add mod">
          <ac:chgData name="Luo, Yun" userId="c6a8ec7e-0fa0-46de-a3c2-a20d2a8eda67" providerId="ADAL" clId="{8A9602C2-174E-4103-BCC8-A8348BE7328C}" dt="2024-11-13T17:42:07.312" v="8514" actId="14100"/>
          <ac:picMkLst>
            <pc:docMk/>
            <pc:sldMk cId="1712073947" sldId="299"/>
            <ac:picMk id="14" creationId="{2B6468AF-9F69-8408-1278-25156CAB11A9}"/>
          </ac:picMkLst>
        </pc:picChg>
        <pc:cxnChg chg="add mod">
          <ac:chgData name="Luo, Yun" userId="c6a8ec7e-0fa0-46de-a3c2-a20d2a8eda67" providerId="ADAL" clId="{8A9602C2-174E-4103-BCC8-A8348BE7328C}" dt="2024-11-13T17:42:10.413" v="8515" actId="1076"/>
          <ac:cxnSpMkLst>
            <pc:docMk/>
            <pc:sldMk cId="1712073947" sldId="299"/>
            <ac:cxnSpMk id="18" creationId="{98BBC427-A4F5-FB3F-3CC4-9F150F084B38}"/>
          </ac:cxnSpMkLst>
        </pc:cxnChg>
        <pc:cxnChg chg="add del mod">
          <ac:chgData name="Luo, Yun" userId="c6a8ec7e-0fa0-46de-a3c2-a20d2a8eda67" providerId="ADAL" clId="{8A9602C2-174E-4103-BCC8-A8348BE7328C}" dt="2024-11-13T19:20:35.613" v="8918" actId="478"/>
          <ac:cxnSpMkLst>
            <pc:docMk/>
            <pc:sldMk cId="1712073947" sldId="299"/>
            <ac:cxnSpMk id="21" creationId="{EDDBE48F-F110-7860-B05D-3D2811AB8F99}"/>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yluo\work\APEX-2023\Apex-statistics-for-Michik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APEX</a:t>
            </a:r>
            <a:r>
              <a:rPr lang="en-US" baseline="0"/>
              <a:t> Beam Time (hours)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12782152230971"/>
          <c:y val="0.16887516528555294"/>
          <c:w val="0.82842322834645665"/>
          <c:h val="0.76135597080815298"/>
        </c:manualLayout>
      </c:layout>
      <c:barChart>
        <c:barDir val="bar"/>
        <c:grouping val="clustered"/>
        <c:varyColors val="0"/>
        <c:ser>
          <c:idx val="0"/>
          <c:order val="0"/>
          <c:spPr>
            <a:solidFill>
              <a:schemeClr val="accent1"/>
            </a:solidFill>
            <a:ln>
              <a:noFill/>
            </a:ln>
            <a:effectLst/>
          </c:spPr>
          <c:invertIfNegative val="0"/>
          <c:cat>
            <c:strRef>
              <c:f>Sheet1!$B$22:$B$31</c:f>
              <c:strCache>
                <c:ptCount val="10"/>
                <c:pt idx="0">
                  <c:v>Run 15</c:v>
                </c:pt>
                <c:pt idx="1">
                  <c:v>Run 16</c:v>
                </c:pt>
                <c:pt idx="2">
                  <c:v>Run 17</c:v>
                </c:pt>
                <c:pt idx="3">
                  <c:v>Run 18</c:v>
                </c:pt>
                <c:pt idx="4">
                  <c:v>Run 19</c:v>
                </c:pt>
                <c:pt idx="5">
                  <c:v>Run 20</c:v>
                </c:pt>
                <c:pt idx="6">
                  <c:v>Run 21</c:v>
                </c:pt>
                <c:pt idx="7">
                  <c:v>Run 22</c:v>
                </c:pt>
                <c:pt idx="8">
                  <c:v>Run 23</c:v>
                </c:pt>
                <c:pt idx="9">
                  <c:v>Run 24</c:v>
                </c:pt>
              </c:strCache>
            </c:strRef>
          </c:cat>
          <c:val>
            <c:numRef>
              <c:f>Sheet1!$C$22:$C$31</c:f>
              <c:numCache>
                <c:formatCode>General</c:formatCode>
                <c:ptCount val="10"/>
                <c:pt idx="0">
                  <c:v>72.5</c:v>
                </c:pt>
                <c:pt idx="1">
                  <c:v>121</c:v>
                </c:pt>
                <c:pt idx="2">
                  <c:v>121</c:v>
                </c:pt>
                <c:pt idx="3">
                  <c:v>94</c:v>
                </c:pt>
                <c:pt idx="4">
                  <c:v>15</c:v>
                </c:pt>
                <c:pt idx="5">
                  <c:v>0</c:v>
                </c:pt>
                <c:pt idx="6">
                  <c:v>112</c:v>
                </c:pt>
                <c:pt idx="7">
                  <c:v>66</c:v>
                </c:pt>
                <c:pt idx="8">
                  <c:v>44</c:v>
                </c:pt>
                <c:pt idx="9">
                  <c:v>87.6</c:v>
                </c:pt>
              </c:numCache>
            </c:numRef>
          </c:val>
          <c:extLst>
            <c:ext xmlns:c16="http://schemas.microsoft.com/office/drawing/2014/chart" uri="{C3380CC4-5D6E-409C-BE32-E72D297353CC}">
              <c16:uniqueId val="{00000000-F6A8-4C6E-BB90-FC2A76FA76F4}"/>
            </c:ext>
          </c:extLst>
        </c:ser>
        <c:dLbls>
          <c:showLegendKey val="0"/>
          <c:showVal val="0"/>
          <c:showCatName val="0"/>
          <c:showSerName val="0"/>
          <c:showPercent val="0"/>
          <c:showBubbleSize val="0"/>
        </c:dLbls>
        <c:gapWidth val="182"/>
        <c:axId val="419380616"/>
        <c:axId val="419390336"/>
      </c:barChart>
      <c:catAx>
        <c:axId val="419380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390336"/>
        <c:crosses val="autoZero"/>
        <c:auto val="1"/>
        <c:lblAlgn val="ctr"/>
        <c:lblOffset val="100"/>
        <c:noMultiLvlLbl val="0"/>
      </c:catAx>
      <c:valAx>
        <c:axId val="419390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380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a:alphaModFix amt="60000"/>
          </a:blip>
          <a:srcRect/>
          <a:stretch/>
        </p:blipFill>
        <p:spPr>
          <a:xfrm>
            <a:off x="8418740" y="5755088"/>
            <a:ext cx="3173185"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rcRect/>
          <a:stretch/>
        </p:blipFill>
        <p:spPr>
          <a:xfrm>
            <a:off x="8418740" y="5742910"/>
            <a:ext cx="3173185"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APEX Summary and Plans</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813175" y="4312909"/>
            <a:ext cx="10334625" cy="1259607"/>
          </a:xfrm>
        </p:spPr>
        <p:txBody>
          <a:bodyPr/>
          <a:lstStyle/>
          <a:p>
            <a:r>
              <a:rPr lang="en-US" dirty="0"/>
              <a:t>Yun Luo</a:t>
            </a:r>
          </a:p>
          <a:p>
            <a:r>
              <a:rPr lang="en-US" dirty="0"/>
              <a:t>2024 RHIC Retreat </a:t>
            </a:r>
          </a:p>
          <a:p>
            <a:r>
              <a:rPr lang="en-US" dirty="0"/>
              <a:t>Snyder Seminar Auditorium (Bldg. 911)</a:t>
            </a:r>
          </a:p>
          <a:p>
            <a:r>
              <a:rPr lang="en-US" dirty="0"/>
              <a:t>Nov 15, 2024</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A483-3DF2-25E2-102B-FD46FEDAC4A9}"/>
              </a:ext>
            </a:extLst>
          </p:cNvPr>
          <p:cNvSpPr>
            <a:spLocks noGrp="1"/>
          </p:cNvSpPr>
          <p:nvPr>
            <p:ph type="title"/>
          </p:nvPr>
        </p:nvSpPr>
        <p:spPr/>
        <p:txBody>
          <a:bodyPr/>
          <a:lstStyle/>
          <a:p>
            <a:r>
              <a:rPr lang="en-US" dirty="0"/>
              <a:t>Beam Time Requested vs Actual Beam Time Used</a:t>
            </a:r>
          </a:p>
        </p:txBody>
      </p:sp>
      <p:sp>
        <p:nvSpPr>
          <p:cNvPr id="3" name="Slide Number Placeholder 2">
            <a:extLst>
              <a:ext uri="{FF2B5EF4-FFF2-40B4-BE49-F238E27FC236}">
                <a16:creationId xmlns:a16="http://schemas.microsoft.com/office/drawing/2014/main" id="{A839B73D-775D-0376-7F59-52762117BD82}"/>
              </a:ext>
            </a:extLst>
          </p:cNvPr>
          <p:cNvSpPr>
            <a:spLocks noGrp="1"/>
          </p:cNvSpPr>
          <p:nvPr>
            <p:ph type="sldNum" sz="quarter" idx="4"/>
          </p:nvPr>
        </p:nvSpPr>
        <p:spPr/>
        <p:txBody>
          <a:bodyPr/>
          <a:lstStyle/>
          <a:p>
            <a:fld id="{933A556B-7C63-244D-9B7C-B0EA8042B330}" type="slidenum">
              <a:rPr lang="en-US" smtClean="0"/>
              <a:pPr/>
              <a:t>10</a:t>
            </a:fld>
            <a:endParaRPr lang="en-US" sz="1000" dirty="0"/>
          </a:p>
        </p:txBody>
      </p:sp>
      <p:pic>
        <p:nvPicPr>
          <p:cNvPr id="5" name="Picture 4">
            <a:extLst>
              <a:ext uri="{FF2B5EF4-FFF2-40B4-BE49-F238E27FC236}">
                <a16:creationId xmlns:a16="http://schemas.microsoft.com/office/drawing/2014/main" id="{04BFC31D-1B59-0509-DD81-7206E5A87DE7}"/>
              </a:ext>
            </a:extLst>
          </p:cNvPr>
          <p:cNvPicPr>
            <a:picLocks noChangeAspect="1"/>
          </p:cNvPicPr>
          <p:nvPr/>
        </p:nvPicPr>
        <p:blipFill>
          <a:blip r:embed="rId2"/>
          <a:stretch>
            <a:fillRect/>
          </a:stretch>
        </p:blipFill>
        <p:spPr>
          <a:xfrm>
            <a:off x="1344435" y="1948171"/>
            <a:ext cx="9131653" cy="3787775"/>
          </a:xfrm>
          <a:prstGeom prst="rect">
            <a:avLst/>
          </a:prstGeom>
        </p:spPr>
      </p:pic>
      <p:sp>
        <p:nvSpPr>
          <p:cNvPr id="6" name="TextBox 5">
            <a:extLst>
              <a:ext uri="{FF2B5EF4-FFF2-40B4-BE49-F238E27FC236}">
                <a16:creationId xmlns:a16="http://schemas.microsoft.com/office/drawing/2014/main" id="{FED20E89-A9AC-1002-1632-471F239E6DFE}"/>
              </a:ext>
            </a:extLst>
          </p:cNvPr>
          <p:cNvSpPr txBox="1"/>
          <p:nvPr/>
        </p:nvSpPr>
        <p:spPr>
          <a:xfrm>
            <a:off x="3883378" y="5993429"/>
            <a:ext cx="5339644" cy="646331"/>
          </a:xfrm>
          <a:prstGeom prst="rect">
            <a:avLst/>
          </a:prstGeom>
          <a:noFill/>
        </p:spPr>
        <p:txBody>
          <a:bodyPr wrap="square" rtlCol="0">
            <a:spAutoFit/>
          </a:bodyPr>
          <a:lstStyle/>
          <a:p>
            <a:r>
              <a:rPr lang="en-US" dirty="0"/>
              <a:t>Note: I marked some experiments as ‘complete’, please let me know if it is not true.</a:t>
            </a:r>
          </a:p>
        </p:txBody>
      </p:sp>
    </p:spTree>
    <p:extLst>
      <p:ext uri="{BB962C8B-B14F-4D97-AF65-F5344CB8AC3E}">
        <p14:creationId xmlns:p14="http://schemas.microsoft.com/office/powerpoint/2010/main" val="60325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EDA1-3370-E339-56AC-ADF73C2210D3}"/>
              </a:ext>
            </a:extLst>
          </p:cNvPr>
          <p:cNvSpPr>
            <a:spLocks noGrp="1"/>
          </p:cNvSpPr>
          <p:nvPr>
            <p:ph type="title"/>
          </p:nvPr>
        </p:nvSpPr>
        <p:spPr/>
        <p:txBody>
          <a:bodyPr/>
          <a:lstStyle/>
          <a:p>
            <a:r>
              <a:rPr lang="en-US" dirty="0"/>
              <a:t>APEX Beam Time By Year Since Run 15</a:t>
            </a:r>
          </a:p>
        </p:txBody>
      </p:sp>
      <p:sp>
        <p:nvSpPr>
          <p:cNvPr id="3" name="Slide Number Placeholder 2">
            <a:extLst>
              <a:ext uri="{FF2B5EF4-FFF2-40B4-BE49-F238E27FC236}">
                <a16:creationId xmlns:a16="http://schemas.microsoft.com/office/drawing/2014/main" id="{D57E0F93-4752-E4BD-2F55-C53C2D40E28B}"/>
              </a:ext>
            </a:extLst>
          </p:cNvPr>
          <p:cNvSpPr>
            <a:spLocks noGrp="1"/>
          </p:cNvSpPr>
          <p:nvPr>
            <p:ph type="sldNum" sz="quarter" idx="4"/>
          </p:nvPr>
        </p:nvSpPr>
        <p:spPr/>
        <p:txBody>
          <a:bodyPr/>
          <a:lstStyle/>
          <a:p>
            <a:fld id="{933A556B-7C63-244D-9B7C-B0EA8042B330}" type="slidenum">
              <a:rPr lang="en-US" smtClean="0"/>
              <a:pPr/>
              <a:t>11</a:t>
            </a:fld>
            <a:endParaRPr lang="en-US" sz="1000" dirty="0"/>
          </a:p>
        </p:txBody>
      </p:sp>
      <p:graphicFrame>
        <p:nvGraphicFramePr>
          <p:cNvPr id="4" name="Chart 3">
            <a:extLst>
              <a:ext uri="{FF2B5EF4-FFF2-40B4-BE49-F238E27FC236}">
                <a16:creationId xmlns:a16="http://schemas.microsoft.com/office/drawing/2014/main" id="{DE87980D-62BD-540B-B46B-8E8DDC4F3002}"/>
              </a:ext>
            </a:extLst>
          </p:cNvPr>
          <p:cNvGraphicFramePr>
            <a:graphicFrameLocks/>
          </p:cNvGraphicFramePr>
          <p:nvPr>
            <p:extLst>
              <p:ext uri="{D42A27DB-BD31-4B8C-83A1-F6EECF244321}">
                <p14:modId xmlns:p14="http://schemas.microsoft.com/office/powerpoint/2010/main" val="638357452"/>
              </p:ext>
            </p:extLst>
          </p:nvPr>
        </p:nvGraphicFramePr>
        <p:xfrm>
          <a:off x="1316180" y="1918095"/>
          <a:ext cx="5084619" cy="354741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7EB23B8B-B047-510D-F74A-35397DED5FB6}"/>
              </a:ext>
            </a:extLst>
          </p:cNvPr>
          <p:cNvPicPr>
            <a:picLocks noChangeAspect="1"/>
          </p:cNvPicPr>
          <p:nvPr/>
        </p:nvPicPr>
        <p:blipFill>
          <a:blip r:embed="rId3"/>
          <a:stretch>
            <a:fillRect/>
          </a:stretch>
        </p:blipFill>
        <p:spPr>
          <a:xfrm>
            <a:off x="7407852" y="2128115"/>
            <a:ext cx="3158548" cy="3127375"/>
          </a:xfrm>
          <a:prstGeom prst="rect">
            <a:avLst/>
          </a:prstGeom>
        </p:spPr>
      </p:pic>
    </p:spTree>
    <p:extLst>
      <p:ext uri="{BB962C8B-B14F-4D97-AF65-F5344CB8AC3E}">
        <p14:creationId xmlns:p14="http://schemas.microsoft.com/office/powerpoint/2010/main" val="424923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AE11-0DCB-2BF4-985E-DE35E87A5B41}"/>
              </a:ext>
            </a:extLst>
          </p:cNvPr>
          <p:cNvSpPr>
            <a:spLocks noGrp="1"/>
          </p:cNvSpPr>
          <p:nvPr>
            <p:ph type="title"/>
          </p:nvPr>
        </p:nvSpPr>
        <p:spPr/>
        <p:txBody>
          <a:bodyPr/>
          <a:lstStyle/>
          <a:p>
            <a:r>
              <a:rPr lang="en-US" dirty="0"/>
              <a:t>Highlights: Injection Studies for the EIC</a:t>
            </a:r>
          </a:p>
        </p:txBody>
      </p:sp>
      <p:sp>
        <p:nvSpPr>
          <p:cNvPr id="3" name="Slide Number Placeholder 2">
            <a:extLst>
              <a:ext uri="{FF2B5EF4-FFF2-40B4-BE49-F238E27FC236}">
                <a16:creationId xmlns:a16="http://schemas.microsoft.com/office/drawing/2014/main" id="{DF156B9B-1F00-A08F-E07E-23DC17A279B2}"/>
              </a:ext>
            </a:extLst>
          </p:cNvPr>
          <p:cNvSpPr>
            <a:spLocks noGrp="1"/>
          </p:cNvSpPr>
          <p:nvPr>
            <p:ph type="sldNum" sz="quarter" idx="4"/>
          </p:nvPr>
        </p:nvSpPr>
        <p:spPr/>
        <p:txBody>
          <a:bodyPr/>
          <a:lstStyle/>
          <a:p>
            <a:fld id="{933A556B-7C63-244D-9B7C-B0EA8042B330}" type="slidenum">
              <a:rPr lang="en-US" smtClean="0"/>
              <a:pPr/>
              <a:t>12</a:t>
            </a:fld>
            <a:endParaRPr lang="en-US" sz="1000" dirty="0"/>
          </a:p>
        </p:txBody>
      </p:sp>
      <p:sp>
        <p:nvSpPr>
          <p:cNvPr id="4" name="TextBox 3">
            <a:extLst>
              <a:ext uri="{FF2B5EF4-FFF2-40B4-BE49-F238E27FC236}">
                <a16:creationId xmlns:a16="http://schemas.microsoft.com/office/drawing/2014/main" id="{37FFF4C7-9B3D-0782-4A47-9AE07E6FF732}"/>
              </a:ext>
            </a:extLst>
          </p:cNvPr>
          <p:cNvSpPr txBox="1"/>
          <p:nvPr/>
        </p:nvSpPr>
        <p:spPr>
          <a:xfrm>
            <a:off x="765199" y="1701445"/>
            <a:ext cx="10422815" cy="923330"/>
          </a:xfrm>
          <a:prstGeom prst="rect">
            <a:avLst/>
          </a:prstGeom>
          <a:noFill/>
        </p:spPr>
        <p:txBody>
          <a:bodyPr wrap="square" rtlCol="0">
            <a:spAutoFit/>
          </a:bodyPr>
          <a:lstStyle/>
          <a:p>
            <a:pPr marL="0" indent="0">
              <a:buNone/>
            </a:pPr>
            <a:r>
              <a:rPr lang="en-US" sz="1800" b="1" dirty="0">
                <a:effectLst/>
                <a:latin typeface="Times New Roman" panose="02020603050405020304" pitchFamily="18" charset="0"/>
                <a:ea typeface="Times New Roman" panose="02020603050405020304" pitchFamily="18" charset="0"/>
              </a:rPr>
              <a:t>The goal of this experiment is to:</a:t>
            </a:r>
          </a:p>
          <a:p>
            <a:pPr marL="0" indent="0">
              <a:buNone/>
            </a:pPr>
            <a:r>
              <a:rPr lang="en-US" sz="1800" dirty="0">
                <a:latin typeface="Times New Roman" panose="02020603050405020304" pitchFamily="18" charset="0"/>
                <a:ea typeface="Times New Roman" panose="02020603050405020304" pitchFamily="18" charset="0"/>
              </a:rPr>
              <a:t>1. E</a:t>
            </a:r>
            <a:r>
              <a:rPr lang="en-US" sz="1800" dirty="0">
                <a:effectLst/>
                <a:latin typeface="Times New Roman" panose="02020603050405020304" pitchFamily="18" charset="0"/>
                <a:ea typeface="Times New Roman" panose="02020603050405020304" pitchFamily="18" charset="0"/>
              </a:rPr>
              <a:t>xplore and </a:t>
            </a:r>
            <a:r>
              <a:rPr lang="en-US" sz="1800" dirty="0">
                <a:latin typeface="Times New Roman" panose="02020603050405020304" pitchFamily="18" charset="0"/>
                <a:ea typeface="Times New Roman" panose="02020603050405020304" pitchFamily="18" charset="0"/>
              </a:rPr>
              <a:t>establish</a:t>
            </a:r>
            <a:r>
              <a:rPr lang="en-US" sz="1800" dirty="0">
                <a:effectLst/>
                <a:latin typeface="Times New Roman" panose="02020603050405020304" pitchFamily="18" charset="0"/>
                <a:ea typeface="Times New Roman" panose="02020603050405020304" pitchFamily="18" charset="0"/>
              </a:rPr>
              <a:t> proper beam parameters of high intensity protons at injection </a:t>
            </a:r>
            <a:r>
              <a:rPr lang="en-US" sz="1800" b="1" dirty="0">
                <a:solidFill>
                  <a:srgbClr val="0000FF"/>
                </a:solidFill>
                <a:effectLst/>
                <a:latin typeface="Times New Roman" panose="02020603050405020304" pitchFamily="18" charset="0"/>
                <a:ea typeface="Times New Roman" panose="02020603050405020304" pitchFamily="18" charset="0"/>
              </a:rPr>
              <a:t>with 28MHz RF system</a:t>
            </a:r>
            <a:endParaRPr lang="en-US" sz="1800" dirty="0">
              <a:solidFill>
                <a:srgbClr val="0000FF"/>
              </a:solidFill>
              <a:effectLst/>
              <a:latin typeface="Times New Roman" panose="02020603050405020304" pitchFamily="18" charset="0"/>
              <a:ea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E978F0BB-534D-D8D8-EED3-0764CCFC408B}"/>
              </a:ext>
            </a:extLst>
          </p:cNvPr>
          <p:cNvSpPr txBox="1"/>
          <p:nvPr/>
        </p:nvSpPr>
        <p:spPr>
          <a:xfrm>
            <a:off x="9574306" y="1549101"/>
            <a:ext cx="2617694" cy="369332"/>
          </a:xfrm>
          <a:prstGeom prst="rect">
            <a:avLst/>
          </a:prstGeom>
          <a:noFill/>
        </p:spPr>
        <p:txBody>
          <a:bodyPr wrap="square" rtlCol="0">
            <a:spAutoFit/>
          </a:bodyPr>
          <a:lstStyle/>
          <a:p>
            <a:r>
              <a:rPr lang="en-US" dirty="0"/>
              <a:t>@Alexei Fedotov</a:t>
            </a:r>
          </a:p>
        </p:txBody>
      </p:sp>
      <p:pic>
        <p:nvPicPr>
          <p:cNvPr id="6" name="Picture 5" descr="Graphical user interface, chart&#10;&#10;Description automatically generated">
            <a:extLst>
              <a:ext uri="{FF2B5EF4-FFF2-40B4-BE49-F238E27FC236}">
                <a16:creationId xmlns:a16="http://schemas.microsoft.com/office/drawing/2014/main" id="{60DB80C3-10E7-D39B-8FA2-087665A0B3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1" y="2779574"/>
            <a:ext cx="4000500" cy="3357607"/>
          </a:xfrm>
          <a:prstGeom prst="rect">
            <a:avLst/>
          </a:prstGeom>
          <a:noFill/>
          <a:ln>
            <a:noFill/>
          </a:ln>
        </p:spPr>
      </p:pic>
      <p:sp>
        <p:nvSpPr>
          <p:cNvPr id="7" name="TextBox 6">
            <a:extLst>
              <a:ext uri="{FF2B5EF4-FFF2-40B4-BE49-F238E27FC236}">
                <a16:creationId xmlns:a16="http://schemas.microsoft.com/office/drawing/2014/main" id="{CECE2559-C65E-0EB5-CBD1-D067947CC17B}"/>
              </a:ext>
            </a:extLst>
          </p:cNvPr>
          <p:cNvSpPr txBox="1"/>
          <p:nvPr/>
        </p:nvSpPr>
        <p:spPr>
          <a:xfrm>
            <a:off x="571501" y="6291980"/>
            <a:ext cx="3840480" cy="369332"/>
          </a:xfrm>
          <a:prstGeom prst="rect">
            <a:avLst/>
          </a:prstGeom>
          <a:noFill/>
        </p:spPr>
        <p:txBody>
          <a:bodyPr wrap="square" rtlCol="0">
            <a:spAutoFit/>
          </a:bodyPr>
          <a:lstStyle/>
          <a:p>
            <a:r>
              <a:rPr lang="en-US" dirty="0"/>
              <a:t>( quad pumped to 20nsec full base )</a:t>
            </a:r>
          </a:p>
        </p:txBody>
      </p:sp>
      <p:sp>
        <p:nvSpPr>
          <p:cNvPr id="8" name="Content Placeholder 1">
            <a:extLst>
              <a:ext uri="{FF2B5EF4-FFF2-40B4-BE49-F238E27FC236}">
                <a16:creationId xmlns:a16="http://schemas.microsoft.com/office/drawing/2014/main" id="{517241D2-AC31-1DCF-F0ED-3D406C68E134}"/>
              </a:ext>
            </a:extLst>
          </p:cNvPr>
          <p:cNvSpPr txBox="1">
            <a:spLocks/>
          </p:cNvSpPr>
          <p:nvPr/>
        </p:nvSpPr>
        <p:spPr>
          <a:xfrm>
            <a:off x="4817635" y="2362848"/>
            <a:ext cx="7374365" cy="39291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US" sz="1800" b="1" dirty="0">
                <a:latin typeface="Times New Roman" panose="02020603050405020304" pitchFamily="18" charset="0"/>
                <a:ea typeface="Times New Roman" panose="02020603050405020304" pitchFamily="18" charset="0"/>
              </a:rPr>
              <a:t>Experiment:</a:t>
            </a:r>
          </a:p>
          <a:p>
            <a:pPr marL="0" indent="0">
              <a:buFont typeface="Arial" panose="020B0604020202020204" pitchFamily="34" charset="0"/>
              <a:buNone/>
            </a:pPr>
            <a:r>
              <a:rPr lang="en-US" sz="1800" dirty="0">
                <a:latin typeface="Times New Roman" panose="02020603050405020304" pitchFamily="18" charset="0"/>
                <a:ea typeface="Times New Roman" panose="02020603050405020304" pitchFamily="18" charset="0"/>
              </a:rPr>
              <a:t>Explored injection into 28MHz RF with Quad Pumping in AGS, measured beam parameters:</a:t>
            </a:r>
            <a:endParaRPr lang="en-US" sz="1800" b="1" dirty="0">
              <a:solidFill>
                <a:srgbClr val="FF0000"/>
              </a:solidFill>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US" sz="1800" dirty="0">
                <a:latin typeface="Times New Roman" panose="02020603050405020304" pitchFamily="18" charset="0"/>
                <a:ea typeface="Times New Roman" panose="02020603050405020304" pitchFamily="18" charset="0"/>
              </a:rPr>
              <a:t>Case 1: S</a:t>
            </a:r>
            <a:r>
              <a:rPr lang="en-US" sz="1800" baseline="-25000" dirty="0">
                <a:latin typeface="Times New Roman" panose="02020603050405020304" pitchFamily="18" charset="0"/>
                <a:ea typeface="Times New Roman" panose="02020603050405020304" pitchFamily="18" charset="0"/>
              </a:rPr>
              <a:t>95</a:t>
            </a:r>
            <a:r>
              <a:rPr lang="en-US" sz="1800" dirty="0">
                <a:latin typeface="Times New Roman" panose="02020603050405020304" pitchFamily="18" charset="0"/>
                <a:ea typeface="Times New Roman" panose="02020603050405020304" pitchFamily="18" charset="0"/>
              </a:rPr>
              <a:t>=1.1eVs, </a:t>
            </a:r>
            <a:r>
              <a:rPr lang="en-US" sz="1800" dirty="0" err="1">
                <a:latin typeface="Times New Roman" panose="02020603050405020304" pitchFamily="18" charset="0"/>
                <a:ea typeface="Times New Roman" panose="02020603050405020304" pitchFamily="18" charset="0"/>
              </a:rPr>
              <a:t>Erms,s</a:t>
            </a:r>
            <a:r>
              <a:rPr lang="en-US" sz="1800" dirty="0">
                <a:latin typeface="Times New Roman" panose="02020603050405020304" pitchFamily="18" charset="0"/>
                <a:ea typeface="Times New Roman" panose="02020603050405020304" pitchFamily="18" charset="0"/>
              </a:rPr>
              <a:t>=0.06, </a:t>
            </a:r>
            <a:r>
              <a:rPr lang="en-US" sz="1800" dirty="0" err="1">
                <a:latin typeface="Times New Roman" panose="02020603050405020304" pitchFamily="18" charset="0"/>
                <a:ea typeface="Times New Roman" panose="02020603050405020304" pitchFamily="18" charset="0"/>
              </a:rPr>
              <a:t>sigma_s</a:t>
            </a:r>
            <a:r>
              <a:rPr lang="en-US" sz="1800" dirty="0">
                <a:latin typeface="Times New Roman" panose="02020603050405020304" pitchFamily="18" charset="0"/>
                <a:ea typeface="Times New Roman" panose="02020603050405020304" pitchFamily="18" charset="0"/>
              </a:rPr>
              <a:t>=0.7m, </a:t>
            </a:r>
            <a:r>
              <a:rPr lang="en-US" sz="1800" dirty="0" err="1">
                <a:latin typeface="Times New Roman" panose="02020603050405020304" pitchFamily="18" charset="0"/>
                <a:ea typeface="Times New Roman" panose="02020603050405020304" pitchFamily="18" charset="0"/>
              </a:rPr>
              <a:t>sigma_p</a:t>
            </a:r>
            <a:r>
              <a:rPr lang="en-US" sz="1800" dirty="0">
                <a:latin typeface="Times New Roman" panose="02020603050405020304" pitchFamily="18" charset="0"/>
                <a:ea typeface="Times New Roman" panose="02020603050405020304" pitchFamily="18" charset="0"/>
              </a:rPr>
              <a:t>=1.1e-3</a:t>
            </a:r>
          </a:p>
          <a:p>
            <a:pPr marL="0" indent="0">
              <a:buFont typeface="Arial" panose="020B0604020202020204" pitchFamily="34" charset="0"/>
              <a:buNone/>
            </a:pPr>
            <a:r>
              <a:rPr lang="en-US" sz="1800" b="1" dirty="0">
                <a:solidFill>
                  <a:srgbClr val="0000FF"/>
                </a:solidFill>
                <a:latin typeface="Times New Roman" panose="02020603050405020304" pitchFamily="18" charset="0"/>
                <a:ea typeface="Times New Roman" panose="02020603050405020304" pitchFamily="18" charset="0"/>
              </a:rPr>
              <a:t>Case 2:</a:t>
            </a:r>
            <a:r>
              <a:rPr lang="en-US" sz="1800" dirty="0">
                <a:solidFill>
                  <a:srgbClr val="0000FF"/>
                </a:solidFill>
                <a:latin typeface="Times New Roman" panose="02020603050405020304" pitchFamily="18" charset="0"/>
                <a:ea typeface="Times New Roman" panose="02020603050405020304" pitchFamily="18" charset="0"/>
              </a:rPr>
              <a:t> S</a:t>
            </a:r>
            <a:r>
              <a:rPr lang="en-US" sz="1800" baseline="-25000" dirty="0">
                <a:solidFill>
                  <a:srgbClr val="0000FF"/>
                </a:solidFill>
                <a:latin typeface="Times New Roman" panose="02020603050405020304" pitchFamily="18" charset="0"/>
                <a:ea typeface="Times New Roman" panose="02020603050405020304" pitchFamily="18" charset="0"/>
              </a:rPr>
              <a:t>95</a:t>
            </a:r>
            <a:r>
              <a:rPr lang="en-US" sz="1800" dirty="0">
                <a:solidFill>
                  <a:srgbClr val="0000FF"/>
                </a:solidFill>
                <a:latin typeface="Times New Roman" panose="02020603050405020304" pitchFamily="18" charset="0"/>
                <a:ea typeface="Times New Roman" panose="02020603050405020304" pitchFamily="18" charset="0"/>
              </a:rPr>
              <a:t>=1.1eVs, </a:t>
            </a:r>
            <a:r>
              <a:rPr lang="en-US" sz="1800" dirty="0" err="1">
                <a:solidFill>
                  <a:srgbClr val="0000FF"/>
                </a:solidFill>
                <a:latin typeface="Times New Roman" panose="02020603050405020304" pitchFamily="18" charset="0"/>
                <a:ea typeface="Times New Roman" panose="02020603050405020304" pitchFamily="18" charset="0"/>
              </a:rPr>
              <a:t>Erms,s</a:t>
            </a:r>
            <a:r>
              <a:rPr lang="en-US" sz="1800" dirty="0">
                <a:solidFill>
                  <a:srgbClr val="0000FF"/>
                </a:solidFill>
                <a:latin typeface="Times New Roman" panose="02020603050405020304" pitchFamily="18" charset="0"/>
                <a:ea typeface="Times New Roman" panose="02020603050405020304" pitchFamily="18" charset="0"/>
              </a:rPr>
              <a:t>=0.06, </a:t>
            </a:r>
            <a:r>
              <a:rPr lang="en-US" sz="1800" dirty="0" err="1">
                <a:solidFill>
                  <a:srgbClr val="0000FF"/>
                </a:solidFill>
                <a:latin typeface="Times New Roman" panose="02020603050405020304" pitchFamily="18" charset="0"/>
                <a:ea typeface="Times New Roman" panose="02020603050405020304" pitchFamily="18" charset="0"/>
              </a:rPr>
              <a:t>sigma_s</a:t>
            </a:r>
            <a:r>
              <a:rPr lang="en-US" sz="1800" dirty="0">
                <a:solidFill>
                  <a:srgbClr val="0000FF"/>
                </a:solidFill>
                <a:latin typeface="Times New Roman" panose="02020603050405020304" pitchFamily="18" charset="0"/>
                <a:ea typeface="Times New Roman" panose="02020603050405020304" pitchFamily="18" charset="0"/>
              </a:rPr>
              <a:t>=1.0m, </a:t>
            </a:r>
            <a:r>
              <a:rPr lang="en-US" sz="1800" dirty="0" err="1">
                <a:solidFill>
                  <a:srgbClr val="0000FF"/>
                </a:solidFill>
                <a:latin typeface="Times New Roman" panose="02020603050405020304" pitchFamily="18" charset="0"/>
                <a:ea typeface="Times New Roman" panose="02020603050405020304" pitchFamily="18" charset="0"/>
              </a:rPr>
              <a:t>sigma_p</a:t>
            </a:r>
            <a:r>
              <a:rPr lang="en-US" sz="1800" dirty="0">
                <a:solidFill>
                  <a:srgbClr val="0000FF"/>
                </a:solidFill>
                <a:latin typeface="Times New Roman" panose="02020603050405020304" pitchFamily="18" charset="0"/>
                <a:ea typeface="Times New Roman" panose="02020603050405020304" pitchFamily="18" charset="0"/>
              </a:rPr>
              <a:t>=7.4e-4</a:t>
            </a:r>
          </a:p>
          <a:p>
            <a:pPr marL="0" indent="0">
              <a:buFont typeface="Arial" panose="020B0604020202020204" pitchFamily="34" charset="0"/>
              <a:buNone/>
            </a:pPr>
            <a:endParaRPr lang="en-US" sz="1800"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US" sz="1800" dirty="0">
                <a:solidFill>
                  <a:srgbClr val="0000FF"/>
                </a:solidFill>
                <a:latin typeface="Times New Roman" panose="02020603050405020304" pitchFamily="18" charset="0"/>
                <a:ea typeface="Times New Roman" panose="02020603050405020304" pitchFamily="18" charset="0"/>
              </a:rPr>
              <a:t>Case 2 is better for cooling of protons at EIC injection energy </a:t>
            </a:r>
            <a:r>
              <a:rPr lang="en-US" sz="1800" dirty="0">
                <a:latin typeface="Times New Roman" panose="02020603050405020304" pitchFamily="18" charset="0"/>
                <a:ea typeface="Times New Roman" panose="02020603050405020304" pitchFamily="18" charset="0"/>
              </a:rPr>
              <a:t>- will use it as a baseline. It is also better than Case 1 since it corresponds to smaller peak current of 5.4A for the EIC bunch intensity. Double RF with flattened bunch profile should help to reduce peak current  further to 2.7A for the EIC intensity bunches (2.8e11).</a:t>
            </a:r>
          </a:p>
          <a:p>
            <a:pPr marL="0" indent="0">
              <a:buFont typeface="Arial" panose="020B0604020202020204" pitchFamily="34" charset="0"/>
              <a:buNone/>
            </a:pPr>
            <a:endParaRPr lang="en-US" sz="2000" dirty="0">
              <a:latin typeface="Times New Roman" panose="02020603050405020304" pitchFamily="18" charset="0"/>
            </a:endParaRPr>
          </a:p>
        </p:txBody>
      </p:sp>
    </p:spTree>
    <p:extLst>
      <p:ext uri="{BB962C8B-B14F-4D97-AF65-F5344CB8AC3E}">
        <p14:creationId xmlns:p14="http://schemas.microsoft.com/office/powerpoint/2010/main" val="338547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D56F-5832-3225-2082-24998DB6B698}"/>
              </a:ext>
            </a:extLst>
          </p:cNvPr>
          <p:cNvSpPr>
            <a:spLocks noGrp="1"/>
          </p:cNvSpPr>
          <p:nvPr>
            <p:ph type="title"/>
          </p:nvPr>
        </p:nvSpPr>
        <p:spPr>
          <a:xfrm>
            <a:off x="438598" y="107187"/>
            <a:ext cx="11620500" cy="1325563"/>
          </a:xfrm>
        </p:spPr>
        <p:txBody>
          <a:bodyPr/>
          <a:lstStyle/>
          <a:p>
            <a:r>
              <a:rPr lang="en-US" sz="4400" dirty="0">
                <a:effectLst/>
                <a:latin typeface="Times New Roman" panose="02020603050405020304" pitchFamily="18" charset="0"/>
                <a:ea typeface="Times New Roman" panose="02020603050405020304" pitchFamily="18" charset="0"/>
              </a:rPr>
              <a:t>Injection studies for EIC with dual RF systems</a:t>
            </a:r>
            <a:endParaRPr lang="en-US" dirty="0"/>
          </a:p>
        </p:txBody>
      </p:sp>
      <p:sp>
        <p:nvSpPr>
          <p:cNvPr id="3" name="Slide Number Placeholder 2">
            <a:extLst>
              <a:ext uri="{FF2B5EF4-FFF2-40B4-BE49-F238E27FC236}">
                <a16:creationId xmlns:a16="http://schemas.microsoft.com/office/drawing/2014/main" id="{B3B518FB-2302-6E06-A86C-9230B4036942}"/>
              </a:ext>
            </a:extLst>
          </p:cNvPr>
          <p:cNvSpPr>
            <a:spLocks noGrp="1"/>
          </p:cNvSpPr>
          <p:nvPr>
            <p:ph type="sldNum" sz="quarter" idx="4"/>
          </p:nvPr>
        </p:nvSpPr>
        <p:spPr/>
        <p:txBody>
          <a:bodyPr/>
          <a:lstStyle/>
          <a:p>
            <a:fld id="{933A556B-7C63-244D-9B7C-B0EA8042B330}" type="slidenum">
              <a:rPr lang="en-US" smtClean="0"/>
              <a:pPr/>
              <a:t>13</a:t>
            </a:fld>
            <a:endParaRPr lang="en-US" sz="1000" dirty="0"/>
          </a:p>
        </p:txBody>
      </p:sp>
      <p:sp>
        <p:nvSpPr>
          <p:cNvPr id="4" name="TextBox 3">
            <a:extLst>
              <a:ext uri="{FF2B5EF4-FFF2-40B4-BE49-F238E27FC236}">
                <a16:creationId xmlns:a16="http://schemas.microsoft.com/office/drawing/2014/main" id="{361E974C-BC34-FBFA-BCD8-AC70A7C37C61}"/>
              </a:ext>
            </a:extLst>
          </p:cNvPr>
          <p:cNvSpPr txBox="1"/>
          <p:nvPr/>
        </p:nvSpPr>
        <p:spPr>
          <a:xfrm>
            <a:off x="9877700" y="1131635"/>
            <a:ext cx="2067709" cy="369332"/>
          </a:xfrm>
          <a:prstGeom prst="rect">
            <a:avLst/>
          </a:prstGeom>
          <a:noFill/>
        </p:spPr>
        <p:txBody>
          <a:bodyPr wrap="square" rtlCol="0">
            <a:spAutoFit/>
          </a:bodyPr>
          <a:lstStyle/>
          <a:p>
            <a:r>
              <a:rPr lang="en-US" dirty="0"/>
              <a:t>@Dmitry Kayran</a:t>
            </a:r>
          </a:p>
        </p:txBody>
      </p:sp>
      <p:pic>
        <p:nvPicPr>
          <p:cNvPr id="6" name="Picture 5">
            <a:extLst>
              <a:ext uri="{FF2B5EF4-FFF2-40B4-BE49-F238E27FC236}">
                <a16:creationId xmlns:a16="http://schemas.microsoft.com/office/drawing/2014/main" id="{EF101C96-12A3-874D-60F7-E0D9513B5025}"/>
              </a:ext>
            </a:extLst>
          </p:cNvPr>
          <p:cNvPicPr>
            <a:picLocks noChangeAspect="1"/>
          </p:cNvPicPr>
          <p:nvPr/>
        </p:nvPicPr>
        <p:blipFill>
          <a:blip r:embed="rId2"/>
          <a:stretch>
            <a:fillRect/>
          </a:stretch>
        </p:blipFill>
        <p:spPr>
          <a:xfrm>
            <a:off x="644624" y="3052198"/>
            <a:ext cx="5185634" cy="3350458"/>
          </a:xfrm>
          <a:prstGeom prst="rect">
            <a:avLst/>
          </a:prstGeom>
        </p:spPr>
      </p:pic>
      <p:sp>
        <p:nvSpPr>
          <p:cNvPr id="7" name="TextBox 6">
            <a:extLst>
              <a:ext uri="{FF2B5EF4-FFF2-40B4-BE49-F238E27FC236}">
                <a16:creationId xmlns:a16="http://schemas.microsoft.com/office/drawing/2014/main" id="{A45D5E8D-28E4-F442-A3D0-A55254333B8D}"/>
              </a:ext>
            </a:extLst>
          </p:cNvPr>
          <p:cNvSpPr txBox="1"/>
          <p:nvPr/>
        </p:nvSpPr>
        <p:spPr>
          <a:xfrm>
            <a:off x="571500" y="1483999"/>
            <a:ext cx="9306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closest to EIC configuration: main RF 28MHz and 2</a:t>
            </a:r>
            <a:r>
              <a:rPr lang="en-US" baseline="30000" dirty="0"/>
              <a:t>nd</a:t>
            </a:r>
            <a:r>
              <a:rPr lang="en-US" dirty="0"/>
              <a:t> harmonic 56 SRF cavity for flattening profile. </a:t>
            </a:r>
          </a:p>
          <a:p>
            <a:pPr marL="285750" indent="-285750">
              <a:buFont typeface="Arial" panose="020B0604020202020204" pitchFamily="34" charset="0"/>
              <a:buChar char="•"/>
            </a:pPr>
            <a:r>
              <a:rPr lang="en-US" dirty="0"/>
              <a:t>For experiment, we propose to use 9 MHz system with 28MHz as a 3</a:t>
            </a:r>
            <a:r>
              <a:rPr lang="en-US" baseline="30000" dirty="0"/>
              <a:t>rd</a:t>
            </a:r>
            <a:r>
              <a:rPr lang="en-US" dirty="0"/>
              <a:t> harmonic (similar configuration  as it was used during Low Energy Run in 2021)</a:t>
            </a:r>
          </a:p>
        </p:txBody>
      </p:sp>
      <p:pic>
        <p:nvPicPr>
          <p:cNvPr id="11" name="Picture 4">
            <a:extLst>
              <a:ext uri="{FF2B5EF4-FFF2-40B4-BE49-F238E27FC236}">
                <a16:creationId xmlns:a16="http://schemas.microsoft.com/office/drawing/2014/main" id="{4583A103-4500-D3E1-01E5-DB68E47DE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848" y="3052198"/>
            <a:ext cx="5371652" cy="26841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92ED3BC-AAAA-6E69-2F91-1CA1398DDEEC}"/>
              </a:ext>
            </a:extLst>
          </p:cNvPr>
          <p:cNvSpPr txBox="1"/>
          <p:nvPr/>
        </p:nvSpPr>
        <p:spPr>
          <a:xfrm>
            <a:off x="6172423" y="5802491"/>
            <a:ext cx="5524501" cy="1015663"/>
          </a:xfrm>
          <a:prstGeom prst="rect">
            <a:avLst/>
          </a:prstGeom>
          <a:noFill/>
        </p:spPr>
        <p:txBody>
          <a:bodyPr wrap="square" rtlCol="0">
            <a:spAutoFit/>
          </a:bodyPr>
          <a:lstStyle/>
          <a:p>
            <a:r>
              <a:rPr lang="en-US" sz="1400" dirty="0">
                <a:sym typeface="Wingdings" panose="05000000000000000000" pitchFamily="2" charset="2"/>
              </a:rPr>
              <a:t>They demonstrated that highest required intensity proton bunch (</a:t>
            </a:r>
            <a:r>
              <a:rPr lang="en-US" sz="1400" dirty="0">
                <a:solidFill>
                  <a:srgbClr val="FF0000"/>
                </a:solidFill>
                <a:sym typeface="Wingdings" panose="05000000000000000000" pitchFamily="2" charset="2"/>
              </a:rPr>
              <a:t>2.8x10</a:t>
            </a:r>
            <a:r>
              <a:rPr lang="en-US" sz="1400" baseline="30000" dirty="0">
                <a:solidFill>
                  <a:srgbClr val="FF0000"/>
                </a:solidFill>
                <a:sym typeface="Wingdings" panose="05000000000000000000" pitchFamily="2" charset="2"/>
              </a:rPr>
              <a:t>11</a:t>
            </a:r>
            <a:r>
              <a:rPr lang="en-US" sz="1400" dirty="0">
                <a:solidFill>
                  <a:srgbClr val="FF0000"/>
                </a:solidFill>
                <a:sym typeface="Wingdings" panose="05000000000000000000" pitchFamily="2" charset="2"/>
              </a:rPr>
              <a:t>) </a:t>
            </a:r>
            <a:r>
              <a:rPr lang="en-US" sz="1400" dirty="0">
                <a:sym typeface="Wingdings" panose="05000000000000000000" pitchFamily="2" charset="2"/>
              </a:rPr>
              <a:t>can be injected and can be kept stable in the dual RF system flat longitudinal profile</a:t>
            </a:r>
            <a:endParaRPr lang="en-US" sz="1400" dirty="0"/>
          </a:p>
          <a:p>
            <a:endParaRPr lang="en-US" dirty="0"/>
          </a:p>
        </p:txBody>
      </p:sp>
    </p:spTree>
    <p:extLst>
      <p:ext uri="{BB962C8B-B14F-4D97-AF65-F5344CB8AC3E}">
        <p14:creationId xmlns:p14="http://schemas.microsoft.com/office/powerpoint/2010/main" val="410744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73E8-6E81-2891-774C-175908F7CC0F}"/>
              </a:ext>
            </a:extLst>
          </p:cNvPr>
          <p:cNvSpPr>
            <a:spLocks noGrp="1"/>
          </p:cNvSpPr>
          <p:nvPr>
            <p:ph type="title"/>
          </p:nvPr>
        </p:nvSpPr>
        <p:spPr>
          <a:xfrm>
            <a:off x="554361" y="-41978"/>
            <a:ext cx="11049000" cy="1325563"/>
          </a:xfrm>
        </p:spPr>
        <p:txBody>
          <a:bodyPr>
            <a:normAutofit/>
          </a:bodyPr>
          <a:lstStyle/>
          <a:p>
            <a:r>
              <a:rPr lang="en-US" sz="3200" dirty="0"/>
              <a:t>Collective Effect Studies in RHIC for the EIC parameters</a:t>
            </a:r>
          </a:p>
        </p:txBody>
      </p:sp>
      <p:sp>
        <p:nvSpPr>
          <p:cNvPr id="3" name="Slide Number Placeholder 2">
            <a:extLst>
              <a:ext uri="{FF2B5EF4-FFF2-40B4-BE49-F238E27FC236}">
                <a16:creationId xmlns:a16="http://schemas.microsoft.com/office/drawing/2014/main" id="{348D25B2-188E-E8B9-7950-800B55B186E5}"/>
              </a:ext>
            </a:extLst>
          </p:cNvPr>
          <p:cNvSpPr>
            <a:spLocks noGrp="1"/>
          </p:cNvSpPr>
          <p:nvPr>
            <p:ph type="sldNum" sz="quarter" idx="4"/>
          </p:nvPr>
        </p:nvSpPr>
        <p:spPr/>
        <p:txBody>
          <a:bodyPr/>
          <a:lstStyle/>
          <a:p>
            <a:fld id="{933A556B-7C63-244D-9B7C-B0EA8042B330}" type="slidenum">
              <a:rPr lang="en-US" smtClean="0"/>
              <a:pPr/>
              <a:t>14</a:t>
            </a:fld>
            <a:endParaRPr lang="en-US" sz="1000" dirty="0"/>
          </a:p>
        </p:txBody>
      </p:sp>
      <p:sp>
        <p:nvSpPr>
          <p:cNvPr id="5" name="TextBox 4">
            <a:extLst>
              <a:ext uri="{FF2B5EF4-FFF2-40B4-BE49-F238E27FC236}">
                <a16:creationId xmlns:a16="http://schemas.microsoft.com/office/drawing/2014/main" id="{2C0BC759-ABDC-A792-6F46-C29BF028614F}"/>
              </a:ext>
            </a:extLst>
          </p:cNvPr>
          <p:cNvSpPr txBox="1"/>
          <p:nvPr/>
        </p:nvSpPr>
        <p:spPr>
          <a:xfrm>
            <a:off x="3551144" y="1663016"/>
            <a:ext cx="3868615" cy="375138"/>
          </a:xfrm>
          <a:prstGeom prst="rect">
            <a:avLst/>
          </a:prstGeom>
          <a:noFill/>
        </p:spPr>
        <p:txBody>
          <a:bodyPr wrap="square" rtlCol="0">
            <a:spAutoFit/>
          </a:bodyPr>
          <a:lstStyle/>
          <a:p>
            <a:r>
              <a:rPr lang="en-US" b="1" dirty="0"/>
              <a:t>9MHz  with gamma-t=23.7</a:t>
            </a:r>
          </a:p>
        </p:txBody>
      </p:sp>
      <p:pic>
        <p:nvPicPr>
          <p:cNvPr id="8" name="Picture 7">
            <a:extLst>
              <a:ext uri="{FF2B5EF4-FFF2-40B4-BE49-F238E27FC236}">
                <a16:creationId xmlns:a16="http://schemas.microsoft.com/office/drawing/2014/main" id="{625FE0D7-5B65-AE00-956B-80FD6013350D}"/>
              </a:ext>
            </a:extLst>
          </p:cNvPr>
          <p:cNvPicPr>
            <a:picLocks noChangeAspect="1"/>
          </p:cNvPicPr>
          <p:nvPr/>
        </p:nvPicPr>
        <p:blipFill>
          <a:blip r:embed="rId2"/>
          <a:stretch>
            <a:fillRect/>
          </a:stretch>
        </p:blipFill>
        <p:spPr>
          <a:xfrm>
            <a:off x="3171310" y="2097881"/>
            <a:ext cx="3933825" cy="2662238"/>
          </a:xfrm>
          <a:prstGeom prst="rect">
            <a:avLst/>
          </a:prstGeom>
        </p:spPr>
      </p:pic>
      <p:sp>
        <p:nvSpPr>
          <p:cNvPr id="9" name="TextBox 8">
            <a:extLst>
              <a:ext uri="{FF2B5EF4-FFF2-40B4-BE49-F238E27FC236}">
                <a16:creationId xmlns:a16="http://schemas.microsoft.com/office/drawing/2014/main" id="{B0BCFE36-615D-F612-5A69-5C98878195CA}"/>
              </a:ext>
            </a:extLst>
          </p:cNvPr>
          <p:cNvSpPr txBox="1"/>
          <p:nvPr/>
        </p:nvSpPr>
        <p:spPr>
          <a:xfrm>
            <a:off x="3224660" y="4760119"/>
            <a:ext cx="4195099"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latin typeface="Arial Narrow" panose="020B0604020202020204" pitchFamily="34" charset="0"/>
                <a:cs typeface="Arial Narrow" panose="020B0604020202020204" pitchFamily="34" charset="0"/>
              </a:rPr>
              <a:t>Beam is unstable at ~1.6 mA</a:t>
            </a:r>
          </a:p>
          <a:p>
            <a:pPr marL="285750" indent="-285750">
              <a:buFont typeface="Arial" panose="020B0604020202020204" pitchFamily="34" charset="0"/>
              <a:buChar char="•"/>
            </a:pPr>
            <a:r>
              <a:rPr lang="en-US" dirty="0">
                <a:solidFill>
                  <a:srgbClr val="FF0000"/>
                </a:solidFill>
                <a:latin typeface="Arial Narrow" panose="020B0604020202020204" pitchFamily="34" charset="0"/>
                <a:cs typeface="Arial Narrow" panose="020B0604020202020204" pitchFamily="34" charset="0"/>
              </a:rPr>
              <a:t>The MWI threshold is approximately the same in both the Yellow and Blue Rings, </a:t>
            </a:r>
            <a:r>
              <a:rPr lang="en-US" dirty="0">
                <a:latin typeface="Arial Narrow" panose="020B0604020202020204" pitchFamily="34" charset="0"/>
                <a:cs typeface="Arial Narrow" panose="020B0604020202020204" pitchFamily="34" charset="0"/>
              </a:rPr>
              <a:t>while the geometric + RW impedance differs: Z/n = 1.5 </a:t>
            </a:r>
            <a:r>
              <a:rPr lang="el-GR" dirty="0">
                <a:latin typeface="Arial Narrow" panose="020B0604020202020204" pitchFamily="34" charset="0"/>
                <a:cs typeface="Arial Narrow" panose="020B0604020202020204" pitchFamily="34" charset="0"/>
              </a:rPr>
              <a:t>Ω (</a:t>
            </a:r>
            <a:r>
              <a:rPr lang="en-US" dirty="0">
                <a:latin typeface="Arial Narrow" panose="020B0604020202020204" pitchFamily="34" charset="0"/>
                <a:cs typeface="Arial Narrow" panose="020B0604020202020204" pitchFamily="34" charset="0"/>
              </a:rPr>
              <a:t>Blue Ring) vs. Z/n = 5.4 </a:t>
            </a:r>
            <a:r>
              <a:rPr lang="el-GR" dirty="0">
                <a:latin typeface="Arial Narrow" panose="020B0604020202020204" pitchFamily="34" charset="0"/>
                <a:cs typeface="Arial Narrow" panose="020B0604020202020204" pitchFamily="34" charset="0"/>
              </a:rPr>
              <a:t>Ω (</a:t>
            </a:r>
            <a:r>
              <a:rPr lang="en-US" dirty="0">
                <a:latin typeface="Arial Narrow" panose="020B0604020202020204" pitchFamily="34" charset="0"/>
                <a:cs typeface="Arial Narrow" panose="020B0604020202020204" pitchFamily="34" charset="0"/>
              </a:rPr>
              <a:t>Yellow Ring).</a:t>
            </a:r>
          </a:p>
        </p:txBody>
      </p:sp>
      <p:pic>
        <p:nvPicPr>
          <p:cNvPr id="10" name="Picture 9" descr="A graph of a number of different colored lines&#10;&#10;Description automatically generated with medium confidence">
            <a:extLst>
              <a:ext uri="{FF2B5EF4-FFF2-40B4-BE49-F238E27FC236}">
                <a16:creationId xmlns:a16="http://schemas.microsoft.com/office/drawing/2014/main" id="{9F166DEF-16B6-D5C0-C9F9-70591671232C}"/>
              </a:ext>
            </a:extLst>
          </p:cNvPr>
          <p:cNvPicPr>
            <a:picLocks noChangeAspect="1"/>
          </p:cNvPicPr>
          <p:nvPr/>
        </p:nvPicPr>
        <p:blipFill>
          <a:blip r:embed="rId3"/>
          <a:stretch>
            <a:fillRect/>
          </a:stretch>
        </p:blipFill>
        <p:spPr>
          <a:xfrm>
            <a:off x="7419759" y="2275197"/>
            <a:ext cx="4202828" cy="2449142"/>
          </a:xfrm>
          <a:prstGeom prst="rect">
            <a:avLst/>
          </a:prstGeom>
        </p:spPr>
      </p:pic>
      <p:sp>
        <p:nvSpPr>
          <p:cNvPr id="11" name="TextBox 10">
            <a:extLst>
              <a:ext uri="{FF2B5EF4-FFF2-40B4-BE49-F238E27FC236}">
                <a16:creationId xmlns:a16="http://schemas.microsoft.com/office/drawing/2014/main" id="{417A64A3-D77A-EF89-FA5D-F63ACD7C96B8}"/>
              </a:ext>
            </a:extLst>
          </p:cNvPr>
          <p:cNvSpPr txBox="1"/>
          <p:nvPr/>
        </p:nvSpPr>
        <p:spPr>
          <a:xfrm>
            <a:off x="7942226" y="1635508"/>
            <a:ext cx="3868615" cy="375138"/>
          </a:xfrm>
          <a:prstGeom prst="rect">
            <a:avLst/>
          </a:prstGeom>
          <a:noFill/>
        </p:spPr>
        <p:txBody>
          <a:bodyPr wrap="square" rtlCol="0">
            <a:spAutoFit/>
          </a:bodyPr>
          <a:lstStyle/>
          <a:p>
            <a:r>
              <a:rPr lang="en-US" b="1" dirty="0"/>
              <a:t>28MHz  with gamma-t=23.7</a:t>
            </a:r>
          </a:p>
        </p:txBody>
      </p:sp>
      <p:sp>
        <p:nvSpPr>
          <p:cNvPr id="12" name="TextBox 11">
            <a:extLst>
              <a:ext uri="{FF2B5EF4-FFF2-40B4-BE49-F238E27FC236}">
                <a16:creationId xmlns:a16="http://schemas.microsoft.com/office/drawing/2014/main" id="{BA29DC12-42B4-FC5B-600A-D40EA018A0C8}"/>
              </a:ext>
            </a:extLst>
          </p:cNvPr>
          <p:cNvSpPr txBox="1"/>
          <p:nvPr/>
        </p:nvSpPr>
        <p:spPr>
          <a:xfrm>
            <a:off x="7778985" y="4738549"/>
            <a:ext cx="4195099" cy="1569660"/>
          </a:xfrm>
          <a:prstGeom prst="rect">
            <a:avLst/>
          </a:prstGeom>
          <a:noFill/>
        </p:spPr>
        <p:txBody>
          <a:bodyPr wrap="square">
            <a:spAutoFit/>
          </a:bodyPr>
          <a:lstStyle/>
          <a:p>
            <a:pPr marL="285750" indent="-285750">
              <a:buFontTx/>
              <a:buChar char="-"/>
            </a:pPr>
            <a:r>
              <a:rPr lang="en-US" sz="1600" dirty="0">
                <a:solidFill>
                  <a:srgbClr val="FF0000"/>
                </a:solidFill>
                <a:highlight>
                  <a:srgbClr val="FFFFFF"/>
                </a:highlight>
                <a:latin typeface="Arial" panose="020B0604020202020204" pitchFamily="34" charset="0"/>
                <a:cs typeface="Arial" panose="020B0604020202020204" pitchFamily="34" charset="0"/>
              </a:rPr>
              <a:t>No instabilities observed </a:t>
            </a:r>
            <a:r>
              <a:rPr lang="en-US" sz="1600" dirty="0">
                <a:solidFill>
                  <a:srgbClr val="0D0D0D"/>
                </a:solidFill>
                <a:highlight>
                  <a:srgbClr val="FFFFFF"/>
                </a:highlight>
                <a:latin typeface="Arial" panose="020B0604020202020204" pitchFamily="34" charset="0"/>
                <a:cs typeface="Arial" panose="020B0604020202020204" pitchFamily="34" charset="0"/>
              </a:rPr>
              <a:t>by varying RF voltage. RF voltage needs to be plotted.</a:t>
            </a:r>
          </a:p>
          <a:p>
            <a:pPr marL="285750" indent="-285750">
              <a:buFontTx/>
              <a:buChar char="-"/>
            </a:pPr>
            <a:r>
              <a:rPr lang="en-US" sz="1600" dirty="0">
                <a:solidFill>
                  <a:srgbClr val="0D0D0D"/>
                </a:solidFill>
                <a:highlight>
                  <a:srgbClr val="FFFFFF"/>
                </a:highlight>
                <a:latin typeface="Arial" panose="020B0604020202020204" pitchFamily="34" charset="0"/>
                <a:cs typeface="Arial" panose="020B0604020202020204" pitchFamily="34" charset="0"/>
              </a:rPr>
              <a:t>Beam intensity was limited. Significant losses occurred on collimators. Slightly opening collimators could help to inject  ~3e11.</a:t>
            </a:r>
            <a:endParaRPr lang="en-US"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BBF4E61-3B33-6242-D971-8D529BF76573}"/>
              </a:ext>
            </a:extLst>
          </p:cNvPr>
          <p:cNvSpPr txBox="1"/>
          <p:nvPr/>
        </p:nvSpPr>
        <p:spPr>
          <a:xfrm>
            <a:off x="9578907" y="973449"/>
            <a:ext cx="3650699" cy="646331"/>
          </a:xfrm>
          <a:prstGeom prst="rect">
            <a:avLst/>
          </a:prstGeom>
          <a:noFill/>
        </p:spPr>
        <p:txBody>
          <a:bodyPr wrap="square" rtlCol="0">
            <a:spAutoFit/>
          </a:bodyPr>
          <a:lstStyle/>
          <a:p>
            <a:r>
              <a:rPr lang="en-US" sz="1800" dirty="0"/>
              <a:t>@Alexei Blednykh</a:t>
            </a:r>
          </a:p>
          <a:p>
            <a:endParaRPr lang="en-US" dirty="0"/>
          </a:p>
        </p:txBody>
      </p:sp>
      <p:sp>
        <p:nvSpPr>
          <p:cNvPr id="14" name="TextBox 13">
            <a:extLst>
              <a:ext uri="{FF2B5EF4-FFF2-40B4-BE49-F238E27FC236}">
                <a16:creationId xmlns:a16="http://schemas.microsoft.com/office/drawing/2014/main" id="{465219C8-7FCE-CD1F-E9AD-FB6C45BF7313}"/>
              </a:ext>
            </a:extLst>
          </p:cNvPr>
          <p:cNvSpPr txBox="1"/>
          <p:nvPr/>
        </p:nvSpPr>
        <p:spPr>
          <a:xfrm>
            <a:off x="554361" y="1671942"/>
            <a:ext cx="2597723" cy="2862322"/>
          </a:xfrm>
          <a:prstGeom prst="rect">
            <a:avLst/>
          </a:prstGeom>
          <a:noFill/>
        </p:spPr>
        <p:txBody>
          <a:bodyPr wrap="square" rtlCol="0">
            <a:spAutoFit/>
          </a:bodyPr>
          <a:lstStyle/>
          <a:p>
            <a:r>
              <a:rPr lang="en-US" b="1" dirty="0"/>
              <a:t>Experiment goal:</a:t>
            </a:r>
          </a:p>
          <a:p>
            <a:endParaRPr lang="en-US" dirty="0"/>
          </a:p>
          <a:p>
            <a:r>
              <a:rPr lang="en-US" dirty="0"/>
              <a:t>Understanding beam intensity limitation and benchmarking the numerically simulated results for the beam parameters related to the EIC project.</a:t>
            </a:r>
          </a:p>
          <a:p>
            <a:endParaRPr lang="en-US" dirty="0"/>
          </a:p>
        </p:txBody>
      </p:sp>
    </p:spTree>
    <p:extLst>
      <p:ext uri="{BB962C8B-B14F-4D97-AF65-F5344CB8AC3E}">
        <p14:creationId xmlns:p14="http://schemas.microsoft.com/office/powerpoint/2010/main" val="3667965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A053-0DBB-2F1E-FB1A-2843EA8780E9}"/>
              </a:ext>
            </a:extLst>
          </p:cNvPr>
          <p:cNvSpPr>
            <a:spLocks noGrp="1"/>
          </p:cNvSpPr>
          <p:nvPr>
            <p:ph type="title"/>
          </p:nvPr>
        </p:nvSpPr>
        <p:spPr>
          <a:xfrm>
            <a:off x="571500" y="124911"/>
            <a:ext cx="11049000" cy="1325563"/>
          </a:xfrm>
        </p:spPr>
        <p:txBody>
          <a:bodyPr/>
          <a:lstStyle/>
          <a:p>
            <a:r>
              <a:rPr lang="en-US" dirty="0"/>
              <a:t>Resonance Island Transition Jump Part I </a:t>
            </a:r>
          </a:p>
        </p:txBody>
      </p:sp>
      <p:sp>
        <p:nvSpPr>
          <p:cNvPr id="3" name="Slide Number Placeholder 2">
            <a:extLst>
              <a:ext uri="{FF2B5EF4-FFF2-40B4-BE49-F238E27FC236}">
                <a16:creationId xmlns:a16="http://schemas.microsoft.com/office/drawing/2014/main" id="{4A067638-050A-1F60-524D-F09FDC3D973B}"/>
              </a:ext>
            </a:extLst>
          </p:cNvPr>
          <p:cNvSpPr>
            <a:spLocks noGrp="1"/>
          </p:cNvSpPr>
          <p:nvPr>
            <p:ph type="sldNum" sz="quarter" idx="4"/>
          </p:nvPr>
        </p:nvSpPr>
        <p:spPr/>
        <p:txBody>
          <a:bodyPr/>
          <a:lstStyle/>
          <a:p>
            <a:fld id="{933A556B-7C63-244D-9B7C-B0EA8042B330}" type="slidenum">
              <a:rPr lang="en-US" smtClean="0"/>
              <a:pPr/>
              <a:t>15</a:t>
            </a:fld>
            <a:endParaRPr lang="en-US" sz="1000" dirty="0"/>
          </a:p>
        </p:txBody>
      </p:sp>
      <p:pic>
        <p:nvPicPr>
          <p:cNvPr id="7" name="Picture 6">
            <a:extLst>
              <a:ext uri="{FF2B5EF4-FFF2-40B4-BE49-F238E27FC236}">
                <a16:creationId xmlns:a16="http://schemas.microsoft.com/office/drawing/2014/main" id="{F61CEA17-B29B-2439-2870-DF87D8DEAD01}"/>
              </a:ext>
            </a:extLst>
          </p:cNvPr>
          <p:cNvPicPr>
            <a:picLocks noChangeAspect="1"/>
          </p:cNvPicPr>
          <p:nvPr/>
        </p:nvPicPr>
        <p:blipFill>
          <a:blip r:embed="rId2"/>
          <a:stretch>
            <a:fillRect/>
          </a:stretch>
        </p:blipFill>
        <p:spPr>
          <a:xfrm>
            <a:off x="1326993" y="3024846"/>
            <a:ext cx="3638574" cy="2562971"/>
          </a:xfrm>
          <a:prstGeom prst="rect">
            <a:avLst/>
          </a:prstGeom>
        </p:spPr>
      </p:pic>
      <p:sp>
        <p:nvSpPr>
          <p:cNvPr id="8" name="TextBox 7">
            <a:extLst>
              <a:ext uri="{FF2B5EF4-FFF2-40B4-BE49-F238E27FC236}">
                <a16:creationId xmlns:a16="http://schemas.microsoft.com/office/drawing/2014/main" id="{4E51B505-192F-8F97-73F5-56667FD874D3}"/>
              </a:ext>
            </a:extLst>
          </p:cNvPr>
          <p:cNvSpPr txBox="1"/>
          <p:nvPr/>
        </p:nvSpPr>
        <p:spPr>
          <a:xfrm>
            <a:off x="666769" y="1775995"/>
            <a:ext cx="10521245" cy="923330"/>
          </a:xfrm>
          <a:prstGeom prst="rect">
            <a:avLst/>
          </a:prstGeom>
          <a:noFill/>
        </p:spPr>
        <p:txBody>
          <a:bodyPr wrap="square" rtlCol="0">
            <a:spAutoFit/>
          </a:bodyPr>
          <a:lstStyle/>
          <a:p>
            <a:r>
              <a:rPr lang="en-US" b="1" dirty="0"/>
              <a:t>Goal</a:t>
            </a:r>
            <a:r>
              <a:rPr lang="en-US" dirty="0"/>
              <a:t>: Establish stable resonance islands at injection and measure island tune, and Twiss parameters.</a:t>
            </a:r>
          </a:p>
          <a:p>
            <a:r>
              <a:rPr lang="en-US" b="1" dirty="0"/>
              <a:t>Experiment Plan</a:t>
            </a:r>
            <a:r>
              <a:rPr lang="en-US" dirty="0"/>
              <a:t>: The resonance islands will be generated using octupoles. Different methods to be tested to generate the resonance islands. </a:t>
            </a:r>
          </a:p>
        </p:txBody>
      </p:sp>
      <p:sp>
        <p:nvSpPr>
          <p:cNvPr id="9" name="TextBox 8">
            <a:extLst>
              <a:ext uri="{FF2B5EF4-FFF2-40B4-BE49-F238E27FC236}">
                <a16:creationId xmlns:a16="http://schemas.microsoft.com/office/drawing/2014/main" id="{8FDDAEF9-7B64-22F7-90B5-34C41FEFBB43}"/>
              </a:ext>
            </a:extLst>
          </p:cNvPr>
          <p:cNvSpPr txBox="1"/>
          <p:nvPr/>
        </p:nvSpPr>
        <p:spPr>
          <a:xfrm>
            <a:off x="9356436" y="1265444"/>
            <a:ext cx="2835564" cy="369332"/>
          </a:xfrm>
          <a:prstGeom prst="rect">
            <a:avLst/>
          </a:prstGeom>
          <a:noFill/>
        </p:spPr>
        <p:txBody>
          <a:bodyPr wrap="square" rtlCol="0">
            <a:spAutoFit/>
          </a:bodyPr>
          <a:lstStyle/>
          <a:p>
            <a:r>
              <a:rPr lang="en-US" dirty="0"/>
              <a:t>@Henry Lovelace III</a:t>
            </a:r>
          </a:p>
        </p:txBody>
      </p:sp>
      <p:pic>
        <p:nvPicPr>
          <p:cNvPr id="12" name="Picture 11">
            <a:extLst>
              <a:ext uri="{FF2B5EF4-FFF2-40B4-BE49-F238E27FC236}">
                <a16:creationId xmlns:a16="http://schemas.microsoft.com/office/drawing/2014/main" id="{FDE9E9AA-1615-4E1E-BC79-1A3A16652F5F}"/>
              </a:ext>
            </a:extLst>
          </p:cNvPr>
          <p:cNvPicPr>
            <a:picLocks noChangeAspect="1"/>
          </p:cNvPicPr>
          <p:nvPr/>
        </p:nvPicPr>
        <p:blipFill>
          <a:blip r:embed="rId3"/>
          <a:stretch>
            <a:fillRect/>
          </a:stretch>
        </p:blipFill>
        <p:spPr>
          <a:xfrm>
            <a:off x="1166379" y="5854930"/>
            <a:ext cx="3959802" cy="923330"/>
          </a:xfrm>
          <a:prstGeom prst="rect">
            <a:avLst/>
          </a:prstGeom>
        </p:spPr>
      </p:pic>
      <p:pic>
        <p:nvPicPr>
          <p:cNvPr id="14" name="Picture 13">
            <a:extLst>
              <a:ext uri="{FF2B5EF4-FFF2-40B4-BE49-F238E27FC236}">
                <a16:creationId xmlns:a16="http://schemas.microsoft.com/office/drawing/2014/main" id="{6358F735-857B-C5F4-2B47-BE336E7952C7}"/>
              </a:ext>
            </a:extLst>
          </p:cNvPr>
          <p:cNvPicPr>
            <a:picLocks noChangeAspect="1"/>
          </p:cNvPicPr>
          <p:nvPr/>
        </p:nvPicPr>
        <p:blipFill>
          <a:blip r:embed="rId4"/>
          <a:stretch>
            <a:fillRect/>
          </a:stretch>
        </p:blipFill>
        <p:spPr>
          <a:xfrm>
            <a:off x="6826226" y="3045506"/>
            <a:ext cx="3638574" cy="2556592"/>
          </a:xfrm>
          <a:prstGeom prst="rect">
            <a:avLst/>
          </a:prstGeom>
        </p:spPr>
      </p:pic>
      <p:pic>
        <p:nvPicPr>
          <p:cNvPr id="16" name="Picture 15">
            <a:extLst>
              <a:ext uri="{FF2B5EF4-FFF2-40B4-BE49-F238E27FC236}">
                <a16:creationId xmlns:a16="http://schemas.microsoft.com/office/drawing/2014/main" id="{41EE0DF6-D0BF-DEDD-CE62-3B663DC0DB25}"/>
              </a:ext>
            </a:extLst>
          </p:cNvPr>
          <p:cNvPicPr>
            <a:picLocks noChangeAspect="1"/>
          </p:cNvPicPr>
          <p:nvPr/>
        </p:nvPicPr>
        <p:blipFill>
          <a:blip r:embed="rId5"/>
          <a:stretch>
            <a:fillRect/>
          </a:stretch>
        </p:blipFill>
        <p:spPr>
          <a:xfrm>
            <a:off x="6302375" y="5854929"/>
            <a:ext cx="4264025" cy="923331"/>
          </a:xfrm>
          <a:prstGeom prst="rect">
            <a:avLst/>
          </a:prstGeom>
        </p:spPr>
      </p:pic>
      <p:sp>
        <p:nvSpPr>
          <p:cNvPr id="17" name="TextBox 16">
            <a:extLst>
              <a:ext uri="{FF2B5EF4-FFF2-40B4-BE49-F238E27FC236}">
                <a16:creationId xmlns:a16="http://schemas.microsoft.com/office/drawing/2014/main" id="{331A7F52-2DCC-496C-AB55-06CAD0AD99F2}"/>
              </a:ext>
            </a:extLst>
          </p:cNvPr>
          <p:cNvSpPr txBox="1"/>
          <p:nvPr/>
        </p:nvSpPr>
        <p:spPr>
          <a:xfrm>
            <a:off x="2438399" y="4784436"/>
            <a:ext cx="1440873" cy="646331"/>
          </a:xfrm>
          <a:prstGeom prst="rect">
            <a:avLst/>
          </a:prstGeom>
          <a:noFill/>
        </p:spPr>
        <p:txBody>
          <a:bodyPr wrap="square" rtlCol="0">
            <a:spAutoFit/>
          </a:bodyPr>
          <a:lstStyle/>
          <a:p>
            <a:r>
              <a:rPr lang="en-US" dirty="0"/>
              <a:t>TBT BPM readings</a:t>
            </a:r>
          </a:p>
        </p:txBody>
      </p:sp>
      <p:sp>
        <p:nvSpPr>
          <p:cNvPr id="18" name="TextBox 17">
            <a:extLst>
              <a:ext uri="{FF2B5EF4-FFF2-40B4-BE49-F238E27FC236}">
                <a16:creationId xmlns:a16="http://schemas.microsoft.com/office/drawing/2014/main" id="{0E2A09A6-2555-454F-98A8-D5B939185826}"/>
              </a:ext>
            </a:extLst>
          </p:cNvPr>
          <p:cNvSpPr txBox="1"/>
          <p:nvPr/>
        </p:nvSpPr>
        <p:spPr>
          <a:xfrm>
            <a:off x="8312728" y="4922935"/>
            <a:ext cx="1440873" cy="369332"/>
          </a:xfrm>
          <a:prstGeom prst="rect">
            <a:avLst/>
          </a:prstGeom>
          <a:noFill/>
        </p:spPr>
        <p:txBody>
          <a:bodyPr wrap="square" rtlCol="0">
            <a:spAutoFit/>
          </a:bodyPr>
          <a:lstStyle/>
          <a:p>
            <a:r>
              <a:rPr lang="en-US" dirty="0"/>
              <a:t>FFT </a:t>
            </a:r>
          </a:p>
        </p:txBody>
      </p:sp>
    </p:spTree>
    <p:extLst>
      <p:ext uri="{BB962C8B-B14F-4D97-AF65-F5344CB8AC3E}">
        <p14:creationId xmlns:p14="http://schemas.microsoft.com/office/powerpoint/2010/main" val="8077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1335-486E-F80B-5B7F-BB1830D4D532}"/>
              </a:ext>
            </a:extLst>
          </p:cNvPr>
          <p:cNvSpPr>
            <a:spLocks noGrp="1"/>
          </p:cNvSpPr>
          <p:nvPr>
            <p:ph type="title"/>
          </p:nvPr>
        </p:nvSpPr>
        <p:spPr>
          <a:xfrm>
            <a:off x="571498" y="36487"/>
            <a:ext cx="11049000" cy="1325563"/>
          </a:xfrm>
        </p:spPr>
        <p:txBody>
          <a:bodyPr/>
          <a:lstStyle/>
          <a:p>
            <a:r>
              <a:rPr lang="en-US" dirty="0"/>
              <a:t>Ambient Field Measurement in RHIC</a:t>
            </a:r>
          </a:p>
        </p:txBody>
      </p:sp>
      <p:sp>
        <p:nvSpPr>
          <p:cNvPr id="3" name="Slide Number Placeholder 2">
            <a:extLst>
              <a:ext uri="{FF2B5EF4-FFF2-40B4-BE49-F238E27FC236}">
                <a16:creationId xmlns:a16="http://schemas.microsoft.com/office/drawing/2014/main" id="{BDA56C0A-EB20-766C-4F91-5723FF0E373C}"/>
              </a:ext>
            </a:extLst>
          </p:cNvPr>
          <p:cNvSpPr>
            <a:spLocks noGrp="1"/>
          </p:cNvSpPr>
          <p:nvPr>
            <p:ph type="sldNum" sz="quarter" idx="4"/>
          </p:nvPr>
        </p:nvSpPr>
        <p:spPr/>
        <p:txBody>
          <a:bodyPr/>
          <a:lstStyle/>
          <a:p>
            <a:fld id="{933A556B-7C63-244D-9B7C-B0EA8042B330}" type="slidenum">
              <a:rPr lang="en-US" smtClean="0"/>
              <a:pPr/>
              <a:t>16</a:t>
            </a:fld>
            <a:endParaRPr lang="en-US" sz="1000" dirty="0"/>
          </a:p>
        </p:txBody>
      </p:sp>
      <p:sp>
        <p:nvSpPr>
          <p:cNvPr id="4" name="TextBox 3">
            <a:extLst>
              <a:ext uri="{FF2B5EF4-FFF2-40B4-BE49-F238E27FC236}">
                <a16:creationId xmlns:a16="http://schemas.microsoft.com/office/drawing/2014/main" id="{36931BBE-38C3-F745-6DA8-1088D80CD049}"/>
              </a:ext>
            </a:extLst>
          </p:cNvPr>
          <p:cNvSpPr txBox="1"/>
          <p:nvPr/>
        </p:nvSpPr>
        <p:spPr>
          <a:xfrm>
            <a:off x="571500" y="1516828"/>
            <a:ext cx="11304942" cy="1200329"/>
          </a:xfrm>
          <a:prstGeom prst="rect">
            <a:avLst/>
          </a:prstGeom>
          <a:noFill/>
        </p:spPr>
        <p:txBody>
          <a:bodyPr wrap="square" rtlCol="0">
            <a:spAutoFit/>
          </a:bodyPr>
          <a:lstStyle/>
          <a:p>
            <a:r>
              <a:rPr lang="en-GB" sz="1800" kern="800" dirty="0">
                <a:effectLst/>
                <a:latin typeface="Times New Roman" panose="02020603050405020304" pitchFamily="18" charset="0"/>
                <a:ea typeface="Times New Roman" panose="02020603050405020304" pitchFamily="18" charset="0"/>
              </a:rPr>
              <a:t>The Rapid Cycling Synchrotron (RCS) “</a:t>
            </a:r>
            <a:r>
              <a:rPr lang="en-GB" sz="1800" b="1" kern="800" dirty="0">
                <a:effectLst/>
                <a:latin typeface="Times New Roman" panose="02020603050405020304" pitchFamily="18" charset="0"/>
                <a:ea typeface="Times New Roman" panose="02020603050405020304" pitchFamily="18" charset="0"/>
              </a:rPr>
              <a:t>was</a:t>
            </a:r>
            <a:r>
              <a:rPr lang="en-GB" sz="1800" kern="800" dirty="0">
                <a:effectLst/>
                <a:latin typeface="Times New Roman" panose="02020603050405020304" pitchFamily="18" charset="0"/>
                <a:ea typeface="Times New Roman" panose="02020603050405020304" pitchFamily="18" charset="0"/>
              </a:rPr>
              <a:t>” designed to accelerate the electrons from 400 MeV to 18 GeV.  </a:t>
            </a:r>
            <a:r>
              <a:rPr lang="en-US" kern="800" dirty="0">
                <a:latin typeface="Times New Roman" panose="02020603050405020304" pitchFamily="18" charset="0"/>
              </a:rPr>
              <a:t>At the injection low energy (400 MeV), the dipole field is low (57 Gauss), the electron beams are very sensitive to the ambient magnetic field (1-2.5 Gauss could kick beam out of the pipe).</a:t>
            </a:r>
          </a:p>
          <a:p>
            <a:endParaRPr lang="en-US" dirty="0"/>
          </a:p>
        </p:txBody>
      </p:sp>
      <p:pic>
        <p:nvPicPr>
          <p:cNvPr id="5" name="Picture 4" descr="A yellow robot on a metal staircase&#10;&#10;Description automatically generated">
            <a:extLst>
              <a:ext uri="{FF2B5EF4-FFF2-40B4-BE49-F238E27FC236}">
                <a16:creationId xmlns:a16="http://schemas.microsoft.com/office/drawing/2014/main" id="{DCFB4A15-FD48-40BE-69FC-834E122CB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348" y="3250665"/>
            <a:ext cx="3698945" cy="2882397"/>
          </a:xfrm>
          <a:prstGeom prst="rect">
            <a:avLst/>
          </a:prstGeom>
        </p:spPr>
      </p:pic>
      <p:sp>
        <p:nvSpPr>
          <p:cNvPr id="6" name="TextBox 5">
            <a:extLst>
              <a:ext uri="{FF2B5EF4-FFF2-40B4-BE49-F238E27FC236}">
                <a16:creationId xmlns:a16="http://schemas.microsoft.com/office/drawing/2014/main" id="{A349DB3D-E540-4130-BD6C-AADAC4BE6DCB}"/>
              </a:ext>
            </a:extLst>
          </p:cNvPr>
          <p:cNvSpPr txBox="1"/>
          <p:nvPr/>
        </p:nvSpPr>
        <p:spPr>
          <a:xfrm>
            <a:off x="6587536" y="2864707"/>
            <a:ext cx="5450271" cy="4062651"/>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Summary with SPOT in straight section</a:t>
            </a:r>
            <a:r>
              <a:rPr lang="en-US" sz="1600" dirty="0"/>
              <a:t>:</a:t>
            </a:r>
          </a:p>
          <a:p>
            <a:r>
              <a:rPr lang="en-US" sz="1600" dirty="0"/>
              <a:t>The ambient field at the RCS locations during RHIC operation (Magnets on) has been measured at IR10 from DU4Q5 to Q9 using the SPOT. The maximum measured field at full current was 3.5 G (may be due to the sensor close to the cryostat), at the RCS locations, the max field was 1.5 G.</a:t>
            </a:r>
          </a:p>
          <a:p>
            <a:endParaRPr lang="en-US" sz="1600" dirty="0"/>
          </a:p>
          <a:p>
            <a:pPr marL="285750" indent="-285750">
              <a:buFont typeface="Arial" panose="020B0604020202020204" pitchFamily="34" charset="0"/>
              <a:buChar char="•"/>
            </a:pPr>
            <a:r>
              <a:rPr lang="en-US" sz="1600" b="1" dirty="0"/>
              <a:t>Summary with stationary sensors in arc:</a:t>
            </a:r>
          </a:p>
          <a:p>
            <a:r>
              <a:rPr lang="en-US" sz="1600" dirty="0"/>
              <a:t>At the RCS locations, the measured field are very low, </a:t>
            </a:r>
          </a:p>
          <a:p>
            <a:r>
              <a:rPr lang="en-US" sz="1600" dirty="0"/>
              <a:t>even lower than the earth magnetic field (0.5 G).</a:t>
            </a:r>
          </a:p>
          <a:p>
            <a:r>
              <a:rPr lang="en-US" sz="1600" dirty="0"/>
              <a:t>When it is close to the cryostat, the fields at sensor 1&amp; 2 are a little bit over 1 G. </a:t>
            </a:r>
          </a:p>
          <a:p>
            <a:endParaRPr lang="en-US" sz="1600" dirty="0"/>
          </a:p>
          <a:p>
            <a:endParaRPr lang="en-US" sz="1600" dirty="0"/>
          </a:p>
          <a:p>
            <a:endParaRPr lang="en-US" dirty="0"/>
          </a:p>
        </p:txBody>
      </p:sp>
      <p:pic>
        <p:nvPicPr>
          <p:cNvPr id="7" name="Picture 6">
            <a:extLst>
              <a:ext uri="{FF2B5EF4-FFF2-40B4-BE49-F238E27FC236}">
                <a16:creationId xmlns:a16="http://schemas.microsoft.com/office/drawing/2014/main" id="{FDC7E10B-C347-D8EE-B330-D0CC39E60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527" y="2885104"/>
            <a:ext cx="2777441" cy="3607771"/>
          </a:xfrm>
          <a:prstGeom prst="rect">
            <a:avLst/>
          </a:prstGeom>
        </p:spPr>
      </p:pic>
      <p:sp>
        <p:nvSpPr>
          <p:cNvPr id="8" name="TextBox 7">
            <a:extLst>
              <a:ext uri="{FF2B5EF4-FFF2-40B4-BE49-F238E27FC236}">
                <a16:creationId xmlns:a16="http://schemas.microsoft.com/office/drawing/2014/main" id="{E358BE43-CC40-004C-283E-025DD37F0A32}"/>
              </a:ext>
            </a:extLst>
          </p:cNvPr>
          <p:cNvSpPr txBox="1"/>
          <p:nvPr/>
        </p:nvSpPr>
        <p:spPr>
          <a:xfrm>
            <a:off x="10381130" y="914280"/>
            <a:ext cx="1656677" cy="369332"/>
          </a:xfrm>
          <a:prstGeom prst="rect">
            <a:avLst/>
          </a:prstGeom>
          <a:noFill/>
        </p:spPr>
        <p:txBody>
          <a:bodyPr wrap="square" rtlCol="0">
            <a:spAutoFit/>
          </a:bodyPr>
          <a:lstStyle/>
          <a:p>
            <a:r>
              <a:rPr lang="en-US" dirty="0"/>
              <a:t>@Peng Xu</a:t>
            </a:r>
          </a:p>
        </p:txBody>
      </p:sp>
    </p:spTree>
    <p:extLst>
      <p:ext uri="{BB962C8B-B14F-4D97-AF65-F5344CB8AC3E}">
        <p14:creationId xmlns:p14="http://schemas.microsoft.com/office/powerpoint/2010/main" val="51694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9CEB-29E9-41E0-300D-9C4CA9CD7AE4}"/>
              </a:ext>
            </a:extLst>
          </p:cNvPr>
          <p:cNvSpPr>
            <a:spLocks noGrp="1"/>
          </p:cNvSpPr>
          <p:nvPr>
            <p:ph type="title"/>
          </p:nvPr>
        </p:nvSpPr>
        <p:spPr/>
        <p:txBody>
          <a:bodyPr/>
          <a:lstStyle/>
          <a:p>
            <a:r>
              <a:rPr lang="en-US" dirty="0"/>
              <a:t>He3 Breakup Tagging</a:t>
            </a:r>
          </a:p>
        </p:txBody>
      </p:sp>
      <p:sp>
        <p:nvSpPr>
          <p:cNvPr id="3" name="Slide Number Placeholder 2">
            <a:extLst>
              <a:ext uri="{FF2B5EF4-FFF2-40B4-BE49-F238E27FC236}">
                <a16:creationId xmlns:a16="http://schemas.microsoft.com/office/drawing/2014/main" id="{8358D43D-9539-781B-E640-ABBDA0D3BD3A}"/>
              </a:ext>
            </a:extLst>
          </p:cNvPr>
          <p:cNvSpPr>
            <a:spLocks noGrp="1"/>
          </p:cNvSpPr>
          <p:nvPr>
            <p:ph type="sldNum" sz="quarter" idx="4"/>
          </p:nvPr>
        </p:nvSpPr>
        <p:spPr/>
        <p:txBody>
          <a:bodyPr/>
          <a:lstStyle/>
          <a:p>
            <a:fld id="{933A556B-7C63-244D-9B7C-B0EA8042B330}" type="slidenum">
              <a:rPr lang="en-US" smtClean="0"/>
              <a:pPr/>
              <a:t>17</a:t>
            </a:fld>
            <a:endParaRPr lang="en-US" sz="1000" dirty="0"/>
          </a:p>
        </p:txBody>
      </p:sp>
      <p:sp>
        <p:nvSpPr>
          <p:cNvPr id="6" name="TextBox 5">
            <a:extLst>
              <a:ext uri="{FF2B5EF4-FFF2-40B4-BE49-F238E27FC236}">
                <a16:creationId xmlns:a16="http://schemas.microsoft.com/office/drawing/2014/main" id="{58F52FF5-0BDF-B501-844D-B445DB8BA6AE}"/>
              </a:ext>
            </a:extLst>
          </p:cNvPr>
          <p:cNvSpPr txBox="1"/>
          <p:nvPr/>
        </p:nvSpPr>
        <p:spPr>
          <a:xfrm>
            <a:off x="708553" y="1703183"/>
            <a:ext cx="10355676" cy="646331"/>
          </a:xfrm>
          <a:prstGeom prst="rect">
            <a:avLst/>
          </a:prstGeom>
          <a:noFill/>
        </p:spPr>
        <p:txBody>
          <a:bodyPr wrap="square" rtlCol="0">
            <a:spAutoFit/>
          </a:bodyPr>
          <a:lstStyle/>
          <a:p>
            <a:r>
              <a:rPr lang="en-US" b="1" dirty="0"/>
              <a:t>Goal</a:t>
            </a:r>
            <a:r>
              <a:rPr lang="en-US" dirty="0"/>
              <a:t>: validate model of recoil beam breakup - using existing proton polarimeter (together with new “tagger” detectors to measure the beam breakup fraction.</a:t>
            </a:r>
          </a:p>
        </p:txBody>
      </p:sp>
      <p:sp>
        <p:nvSpPr>
          <p:cNvPr id="7" name="TextBox 6">
            <a:extLst>
              <a:ext uri="{FF2B5EF4-FFF2-40B4-BE49-F238E27FC236}">
                <a16:creationId xmlns:a16="http://schemas.microsoft.com/office/drawing/2014/main" id="{406750AC-9D0D-1817-7C3C-6236B2D4C38A}"/>
              </a:ext>
            </a:extLst>
          </p:cNvPr>
          <p:cNvSpPr txBox="1"/>
          <p:nvPr/>
        </p:nvSpPr>
        <p:spPr>
          <a:xfrm>
            <a:off x="8014447" y="860612"/>
            <a:ext cx="2753958" cy="365760"/>
          </a:xfrm>
          <a:prstGeom prst="rect">
            <a:avLst/>
          </a:prstGeom>
          <a:noFill/>
        </p:spPr>
        <p:txBody>
          <a:bodyPr wrap="square" rtlCol="0">
            <a:spAutoFit/>
          </a:bodyPr>
          <a:lstStyle/>
          <a:p>
            <a:r>
              <a:rPr lang="en-US" dirty="0"/>
              <a:t>@Andrea Poblaguev</a:t>
            </a:r>
          </a:p>
        </p:txBody>
      </p:sp>
      <p:pic>
        <p:nvPicPr>
          <p:cNvPr id="11" name="Picture 10">
            <a:extLst>
              <a:ext uri="{FF2B5EF4-FFF2-40B4-BE49-F238E27FC236}">
                <a16:creationId xmlns:a16="http://schemas.microsoft.com/office/drawing/2014/main" id="{E1BE90ED-0D28-A01A-EF7B-6779354C9DCC}"/>
              </a:ext>
            </a:extLst>
          </p:cNvPr>
          <p:cNvPicPr>
            <a:picLocks noChangeAspect="1"/>
          </p:cNvPicPr>
          <p:nvPr/>
        </p:nvPicPr>
        <p:blipFill>
          <a:blip r:embed="rId2"/>
          <a:stretch>
            <a:fillRect/>
          </a:stretch>
        </p:blipFill>
        <p:spPr>
          <a:xfrm>
            <a:off x="911499" y="2298455"/>
            <a:ext cx="2958354" cy="2043298"/>
          </a:xfrm>
          <a:prstGeom prst="rect">
            <a:avLst/>
          </a:prstGeom>
        </p:spPr>
      </p:pic>
      <p:pic>
        <p:nvPicPr>
          <p:cNvPr id="13" name="Picture 12">
            <a:extLst>
              <a:ext uri="{FF2B5EF4-FFF2-40B4-BE49-F238E27FC236}">
                <a16:creationId xmlns:a16="http://schemas.microsoft.com/office/drawing/2014/main" id="{20BA0082-8DEB-6FA7-778C-3696C1BEE50E}"/>
              </a:ext>
            </a:extLst>
          </p:cNvPr>
          <p:cNvPicPr>
            <a:picLocks noChangeAspect="1"/>
          </p:cNvPicPr>
          <p:nvPr/>
        </p:nvPicPr>
        <p:blipFill>
          <a:blip r:embed="rId3"/>
          <a:stretch>
            <a:fillRect/>
          </a:stretch>
        </p:blipFill>
        <p:spPr>
          <a:xfrm>
            <a:off x="708553" y="4211560"/>
            <a:ext cx="3161300" cy="2470160"/>
          </a:xfrm>
          <a:prstGeom prst="rect">
            <a:avLst/>
          </a:prstGeom>
        </p:spPr>
      </p:pic>
      <p:sp>
        <p:nvSpPr>
          <p:cNvPr id="14" name="TextBox 13">
            <a:extLst>
              <a:ext uri="{FF2B5EF4-FFF2-40B4-BE49-F238E27FC236}">
                <a16:creationId xmlns:a16="http://schemas.microsoft.com/office/drawing/2014/main" id="{9898B225-F53B-A4D2-18A4-47A0099BEEF9}"/>
              </a:ext>
            </a:extLst>
          </p:cNvPr>
          <p:cNvSpPr txBox="1"/>
          <p:nvPr/>
        </p:nvSpPr>
        <p:spPr>
          <a:xfrm>
            <a:off x="4230670" y="2918898"/>
            <a:ext cx="7567553" cy="2585323"/>
          </a:xfrm>
          <a:prstGeom prst="rect">
            <a:avLst/>
          </a:prstGeom>
          <a:noFill/>
        </p:spPr>
        <p:txBody>
          <a:bodyPr wrap="square" rtlCol="0">
            <a:spAutoFit/>
          </a:bodyPr>
          <a:lstStyle/>
          <a:p>
            <a:r>
              <a:rPr lang="en-US" b="1" dirty="0"/>
              <a:t>Summary: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Preliminary experimental results confirm that the breakup corrections to the elastic rate in He3-proton scattering are small, less than 3%.</a:t>
            </a:r>
          </a:p>
          <a:p>
            <a:r>
              <a:rPr lang="en-US" dirty="0"/>
              <a:t>•   Consequently, these breakup corrections largely cancel out in the He3 beam polarization measurements with HJET.</a:t>
            </a:r>
          </a:p>
          <a:p>
            <a:pPr marL="285750" indent="-285750">
              <a:buFont typeface="Arial" panose="020B0604020202020204" pitchFamily="34" charset="0"/>
              <a:buChar char="•"/>
            </a:pPr>
            <a:r>
              <a:rPr lang="en-US" dirty="0"/>
              <a:t>However, using taggers to veto breakup events at the EIC could be</a:t>
            </a:r>
          </a:p>
          <a:p>
            <a:r>
              <a:rPr lang="en-US" dirty="0"/>
              <a:t>important for ensuring redundancy and monitoring corresponding</a:t>
            </a:r>
          </a:p>
          <a:p>
            <a:r>
              <a:rPr lang="en-US" dirty="0"/>
              <a:t>systematic errors</a:t>
            </a:r>
          </a:p>
        </p:txBody>
      </p:sp>
    </p:spTree>
    <p:extLst>
      <p:ext uri="{BB962C8B-B14F-4D97-AF65-F5344CB8AC3E}">
        <p14:creationId xmlns:p14="http://schemas.microsoft.com/office/powerpoint/2010/main" val="3825627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AD18-60DF-E707-DE7A-6EF1DB0A3031}"/>
              </a:ext>
            </a:extLst>
          </p:cNvPr>
          <p:cNvSpPr>
            <a:spLocks noGrp="1"/>
          </p:cNvSpPr>
          <p:nvPr>
            <p:ph type="title"/>
          </p:nvPr>
        </p:nvSpPr>
        <p:spPr>
          <a:xfrm>
            <a:off x="571500" y="26046"/>
            <a:ext cx="11049000" cy="1325563"/>
          </a:xfrm>
        </p:spPr>
        <p:txBody>
          <a:bodyPr/>
          <a:lstStyle/>
          <a:p>
            <a:r>
              <a:rPr lang="en-US" dirty="0"/>
              <a:t>Machine Learning Beam Experiments</a:t>
            </a:r>
          </a:p>
        </p:txBody>
      </p:sp>
      <p:sp>
        <p:nvSpPr>
          <p:cNvPr id="3" name="Slide Number Placeholder 2">
            <a:extLst>
              <a:ext uri="{FF2B5EF4-FFF2-40B4-BE49-F238E27FC236}">
                <a16:creationId xmlns:a16="http://schemas.microsoft.com/office/drawing/2014/main" id="{AB82D01D-4EA1-0ECF-211B-52F00898A8C6}"/>
              </a:ext>
            </a:extLst>
          </p:cNvPr>
          <p:cNvSpPr>
            <a:spLocks noGrp="1"/>
          </p:cNvSpPr>
          <p:nvPr>
            <p:ph type="sldNum" sz="quarter" idx="4"/>
          </p:nvPr>
        </p:nvSpPr>
        <p:spPr/>
        <p:txBody>
          <a:bodyPr/>
          <a:lstStyle/>
          <a:p>
            <a:fld id="{933A556B-7C63-244D-9B7C-B0EA8042B330}" type="slidenum">
              <a:rPr lang="en-US" smtClean="0"/>
              <a:pPr/>
              <a:t>18</a:t>
            </a:fld>
            <a:endParaRPr lang="en-US" sz="1000" dirty="0"/>
          </a:p>
        </p:txBody>
      </p:sp>
      <p:sp>
        <p:nvSpPr>
          <p:cNvPr id="4" name="TextBox 3">
            <a:extLst>
              <a:ext uri="{FF2B5EF4-FFF2-40B4-BE49-F238E27FC236}">
                <a16:creationId xmlns:a16="http://schemas.microsoft.com/office/drawing/2014/main" id="{F1C67F87-F659-CC87-098E-D8596615B4CC}"/>
              </a:ext>
            </a:extLst>
          </p:cNvPr>
          <p:cNvSpPr txBox="1"/>
          <p:nvPr/>
        </p:nvSpPr>
        <p:spPr>
          <a:xfrm>
            <a:off x="670269" y="1246718"/>
            <a:ext cx="4448280" cy="923330"/>
          </a:xfrm>
          <a:prstGeom prst="rect">
            <a:avLst/>
          </a:prstGeom>
          <a:noFill/>
        </p:spPr>
        <p:txBody>
          <a:bodyPr wrap="square" rtlCol="0">
            <a:spAutoFit/>
          </a:bodyPr>
          <a:lstStyle/>
          <a:p>
            <a:pPr marL="285750" indent="-285750">
              <a:buFont typeface="Arial" panose="020B0604020202020204" pitchFamily="34" charset="0"/>
              <a:buChar char="•"/>
            </a:pPr>
            <a:r>
              <a:rPr lang="en" sz="1800" b="1" dirty="0"/>
              <a:t>IP8 optics tuning with crossing angle and short vertex</a:t>
            </a:r>
            <a:r>
              <a:rPr lang="en" sz="1800" dirty="0"/>
              <a:t>, </a:t>
            </a:r>
          </a:p>
          <a:p>
            <a:r>
              <a:rPr lang="en" sz="1800" dirty="0"/>
              <a:t>    @Xiaofeng Gu, @Will Fung</a:t>
            </a:r>
            <a:endParaRPr lang="en-US" dirty="0"/>
          </a:p>
        </p:txBody>
      </p:sp>
      <p:pic>
        <p:nvPicPr>
          <p:cNvPr id="5" name="Google Shape;102;p18">
            <a:extLst>
              <a:ext uri="{FF2B5EF4-FFF2-40B4-BE49-F238E27FC236}">
                <a16:creationId xmlns:a16="http://schemas.microsoft.com/office/drawing/2014/main" id="{EBEA45EB-3BC6-013B-2FC8-AF696BC87E71}"/>
              </a:ext>
            </a:extLst>
          </p:cNvPr>
          <p:cNvPicPr preferRelativeResize="0"/>
          <p:nvPr/>
        </p:nvPicPr>
        <p:blipFill>
          <a:blip r:embed="rId2">
            <a:alphaModFix/>
          </a:blip>
          <a:stretch>
            <a:fillRect/>
          </a:stretch>
        </p:blipFill>
        <p:spPr>
          <a:xfrm>
            <a:off x="1050137" y="2523212"/>
            <a:ext cx="3768877" cy="1987937"/>
          </a:xfrm>
          <a:prstGeom prst="rect">
            <a:avLst/>
          </a:prstGeom>
          <a:noFill/>
          <a:ln>
            <a:noFill/>
          </a:ln>
        </p:spPr>
      </p:pic>
      <p:pic>
        <p:nvPicPr>
          <p:cNvPr id="6" name="Google Shape;101;p18">
            <a:extLst>
              <a:ext uri="{FF2B5EF4-FFF2-40B4-BE49-F238E27FC236}">
                <a16:creationId xmlns:a16="http://schemas.microsoft.com/office/drawing/2014/main" id="{6D70CF0F-405F-EE68-7C4B-CE125A58B4F6}"/>
              </a:ext>
            </a:extLst>
          </p:cNvPr>
          <p:cNvPicPr preferRelativeResize="0"/>
          <p:nvPr/>
        </p:nvPicPr>
        <p:blipFill>
          <a:blip r:embed="rId3">
            <a:alphaModFix/>
          </a:blip>
          <a:stretch>
            <a:fillRect/>
          </a:stretch>
        </p:blipFill>
        <p:spPr>
          <a:xfrm>
            <a:off x="746590" y="4513324"/>
            <a:ext cx="4207955" cy="1987937"/>
          </a:xfrm>
          <a:prstGeom prst="rect">
            <a:avLst/>
          </a:prstGeom>
          <a:noFill/>
          <a:ln>
            <a:noFill/>
          </a:ln>
        </p:spPr>
      </p:pic>
      <p:sp>
        <p:nvSpPr>
          <p:cNvPr id="7" name="TextBox 6">
            <a:extLst>
              <a:ext uri="{FF2B5EF4-FFF2-40B4-BE49-F238E27FC236}">
                <a16:creationId xmlns:a16="http://schemas.microsoft.com/office/drawing/2014/main" id="{96CE5D0D-3BDF-2AF2-E923-9ABF21BF2B07}"/>
              </a:ext>
            </a:extLst>
          </p:cNvPr>
          <p:cNvSpPr txBox="1"/>
          <p:nvPr/>
        </p:nvSpPr>
        <p:spPr>
          <a:xfrm>
            <a:off x="5754255" y="1271980"/>
            <a:ext cx="6031345"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cs typeface="Arial"/>
              </a:rPr>
              <a:t>ML-based Global and Local Coupling Measurement and Correction </a:t>
            </a:r>
          </a:p>
          <a:p>
            <a:r>
              <a:rPr lang="en-US" dirty="0">
                <a:cs typeface="Arial"/>
              </a:rPr>
              <a:t>    @Chuyu Liu, @Xiaofeng Gu</a:t>
            </a:r>
            <a:endParaRPr lang="en-US" dirty="0"/>
          </a:p>
        </p:txBody>
      </p:sp>
      <p:pic>
        <p:nvPicPr>
          <p:cNvPr id="8" name="Picture 7">
            <a:extLst>
              <a:ext uri="{FF2B5EF4-FFF2-40B4-BE49-F238E27FC236}">
                <a16:creationId xmlns:a16="http://schemas.microsoft.com/office/drawing/2014/main" id="{58B3192B-A55F-6DFB-AB58-90B507891B95}"/>
              </a:ext>
            </a:extLst>
          </p:cNvPr>
          <p:cNvPicPr>
            <a:picLocks noChangeAspect="1"/>
          </p:cNvPicPr>
          <p:nvPr/>
        </p:nvPicPr>
        <p:blipFill>
          <a:blip r:embed="rId4"/>
          <a:stretch>
            <a:fillRect/>
          </a:stretch>
        </p:blipFill>
        <p:spPr>
          <a:xfrm>
            <a:off x="6216722" y="2672805"/>
            <a:ext cx="2507023" cy="1869217"/>
          </a:xfrm>
          <a:prstGeom prst="rect">
            <a:avLst/>
          </a:prstGeom>
        </p:spPr>
      </p:pic>
      <p:pic>
        <p:nvPicPr>
          <p:cNvPr id="9" name="Picture 8">
            <a:extLst>
              <a:ext uri="{FF2B5EF4-FFF2-40B4-BE49-F238E27FC236}">
                <a16:creationId xmlns:a16="http://schemas.microsoft.com/office/drawing/2014/main" id="{9934AA4B-393C-E9A3-C872-0A34D64890C3}"/>
              </a:ext>
            </a:extLst>
          </p:cNvPr>
          <p:cNvPicPr>
            <a:picLocks noChangeAspect="1"/>
          </p:cNvPicPr>
          <p:nvPr/>
        </p:nvPicPr>
        <p:blipFill>
          <a:blip r:embed="rId5"/>
          <a:stretch>
            <a:fillRect/>
          </a:stretch>
        </p:blipFill>
        <p:spPr>
          <a:xfrm>
            <a:off x="9300369" y="2694069"/>
            <a:ext cx="2507024" cy="1869218"/>
          </a:xfrm>
          <a:prstGeom prst="rect">
            <a:avLst/>
          </a:prstGeom>
        </p:spPr>
      </p:pic>
      <p:sp>
        <p:nvSpPr>
          <p:cNvPr id="10" name="TextBox 9">
            <a:extLst>
              <a:ext uri="{FF2B5EF4-FFF2-40B4-BE49-F238E27FC236}">
                <a16:creationId xmlns:a16="http://schemas.microsoft.com/office/drawing/2014/main" id="{F875DFCE-183C-4134-79C3-1902FB607CE3}"/>
              </a:ext>
            </a:extLst>
          </p:cNvPr>
          <p:cNvSpPr txBox="1"/>
          <p:nvPr/>
        </p:nvSpPr>
        <p:spPr>
          <a:xfrm>
            <a:off x="7278255" y="3814618"/>
            <a:ext cx="960581" cy="369332"/>
          </a:xfrm>
          <a:prstGeom prst="rect">
            <a:avLst/>
          </a:prstGeom>
          <a:noFill/>
        </p:spPr>
        <p:txBody>
          <a:bodyPr wrap="square" rtlCol="0">
            <a:spAutoFit/>
          </a:bodyPr>
          <a:lstStyle/>
          <a:p>
            <a:r>
              <a:rPr lang="en-US" dirty="0"/>
              <a:t>HBPM</a:t>
            </a:r>
          </a:p>
        </p:txBody>
      </p:sp>
      <p:sp>
        <p:nvSpPr>
          <p:cNvPr id="11" name="TextBox 10">
            <a:extLst>
              <a:ext uri="{FF2B5EF4-FFF2-40B4-BE49-F238E27FC236}">
                <a16:creationId xmlns:a16="http://schemas.microsoft.com/office/drawing/2014/main" id="{F30C9433-E433-71EB-CEB9-32F409836AE5}"/>
              </a:ext>
            </a:extLst>
          </p:cNvPr>
          <p:cNvSpPr txBox="1"/>
          <p:nvPr/>
        </p:nvSpPr>
        <p:spPr>
          <a:xfrm>
            <a:off x="9681328" y="3814618"/>
            <a:ext cx="960581" cy="369332"/>
          </a:xfrm>
          <a:prstGeom prst="rect">
            <a:avLst/>
          </a:prstGeom>
          <a:noFill/>
        </p:spPr>
        <p:txBody>
          <a:bodyPr wrap="square" rtlCol="0">
            <a:spAutoFit/>
          </a:bodyPr>
          <a:lstStyle/>
          <a:p>
            <a:r>
              <a:rPr lang="en-US" dirty="0"/>
              <a:t>VBPM</a:t>
            </a:r>
          </a:p>
        </p:txBody>
      </p:sp>
      <p:sp>
        <p:nvSpPr>
          <p:cNvPr id="13" name="TextBox 12">
            <a:extLst>
              <a:ext uri="{FF2B5EF4-FFF2-40B4-BE49-F238E27FC236}">
                <a16:creationId xmlns:a16="http://schemas.microsoft.com/office/drawing/2014/main" id="{BDAB017B-C226-F324-0132-874A7A3704D3}"/>
              </a:ext>
            </a:extLst>
          </p:cNvPr>
          <p:cNvSpPr txBox="1"/>
          <p:nvPr/>
        </p:nvSpPr>
        <p:spPr>
          <a:xfrm>
            <a:off x="3951563" y="2224129"/>
            <a:ext cx="6096000" cy="369332"/>
          </a:xfrm>
          <a:prstGeom prst="rect">
            <a:avLst/>
          </a:prstGeom>
          <a:noFill/>
        </p:spPr>
        <p:txBody>
          <a:bodyPr wrap="square">
            <a:spAutoFit/>
          </a:bodyPr>
          <a:lstStyle/>
          <a:p>
            <a:r>
              <a:rPr lang="en-US" sz="1800" dirty="0">
                <a:latin typeface="Aptos"/>
                <a:hlinkClick r:id="" action="ppaction://noaction"/>
              </a:rPr>
              <a:t>https://github.com/gptune/GPTune</a:t>
            </a:r>
            <a:endParaRPr lang="en-US" dirty="0"/>
          </a:p>
        </p:txBody>
      </p:sp>
      <p:pic>
        <p:nvPicPr>
          <p:cNvPr id="14" name="Content Placeholder 4">
            <a:extLst>
              <a:ext uri="{FF2B5EF4-FFF2-40B4-BE49-F238E27FC236}">
                <a16:creationId xmlns:a16="http://schemas.microsoft.com/office/drawing/2014/main" id="{2B6468AF-9F69-8408-1278-25156CAB11A9}"/>
              </a:ext>
            </a:extLst>
          </p:cNvPr>
          <p:cNvPicPr>
            <a:picLocks noGrp="1" noChangeAspect="1"/>
          </p:cNvPicPr>
          <p:nvPr/>
        </p:nvPicPr>
        <p:blipFill>
          <a:blip r:embed="rId6"/>
          <a:stretch>
            <a:fillRect/>
          </a:stretch>
        </p:blipFill>
        <p:spPr>
          <a:xfrm>
            <a:off x="6871855" y="4766232"/>
            <a:ext cx="3629890" cy="1987936"/>
          </a:xfrm>
          <a:prstGeom prst="rect">
            <a:avLst/>
          </a:prstGeom>
        </p:spPr>
      </p:pic>
      <p:sp>
        <p:nvSpPr>
          <p:cNvPr id="15" name="TextBox 14">
            <a:extLst>
              <a:ext uri="{FF2B5EF4-FFF2-40B4-BE49-F238E27FC236}">
                <a16:creationId xmlns:a16="http://schemas.microsoft.com/office/drawing/2014/main" id="{9E842DDF-75A4-8514-9C3C-8A6DE402DBE1}"/>
              </a:ext>
            </a:extLst>
          </p:cNvPr>
          <p:cNvSpPr txBox="1"/>
          <p:nvPr/>
        </p:nvSpPr>
        <p:spPr>
          <a:xfrm>
            <a:off x="7847707" y="6094576"/>
            <a:ext cx="1099127" cy="369332"/>
          </a:xfrm>
          <a:prstGeom prst="rect">
            <a:avLst/>
          </a:prstGeom>
          <a:noFill/>
        </p:spPr>
        <p:txBody>
          <a:bodyPr wrap="square" rtlCol="0">
            <a:spAutoFit/>
          </a:bodyPr>
          <a:lstStyle/>
          <a:p>
            <a:r>
              <a:rPr lang="en-US" dirty="0"/>
              <a:t>training</a:t>
            </a:r>
          </a:p>
        </p:txBody>
      </p:sp>
      <p:sp>
        <p:nvSpPr>
          <p:cNvPr id="16" name="TextBox 15">
            <a:extLst>
              <a:ext uri="{FF2B5EF4-FFF2-40B4-BE49-F238E27FC236}">
                <a16:creationId xmlns:a16="http://schemas.microsoft.com/office/drawing/2014/main" id="{80BA49F4-C23F-F1FA-4CB8-11471A4D333F}"/>
              </a:ext>
            </a:extLst>
          </p:cNvPr>
          <p:cNvSpPr txBox="1"/>
          <p:nvPr/>
        </p:nvSpPr>
        <p:spPr>
          <a:xfrm>
            <a:off x="9054469" y="6131929"/>
            <a:ext cx="1373201" cy="369332"/>
          </a:xfrm>
          <a:prstGeom prst="rect">
            <a:avLst/>
          </a:prstGeom>
          <a:noFill/>
        </p:spPr>
        <p:txBody>
          <a:bodyPr wrap="square" rtlCol="0">
            <a:spAutoFit/>
          </a:bodyPr>
          <a:lstStyle/>
          <a:p>
            <a:r>
              <a:rPr lang="en-US" dirty="0"/>
              <a:t>correction</a:t>
            </a:r>
          </a:p>
        </p:txBody>
      </p:sp>
      <p:cxnSp>
        <p:nvCxnSpPr>
          <p:cNvPr id="18" name="Straight Connector 17">
            <a:extLst>
              <a:ext uri="{FF2B5EF4-FFF2-40B4-BE49-F238E27FC236}">
                <a16:creationId xmlns:a16="http://schemas.microsoft.com/office/drawing/2014/main" id="{98BBC427-A4F5-FB3F-3CC4-9F150F084B38}"/>
              </a:ext>
            </a:extLst>
          </p:cNvPr>
          <p:cNvCxnSpPr/>
          <p:nvPr/>
        </p:nvCxnSpPr>
        <p:spPr>
          <a:xfrm flipV="1">
            <a:off x="8854470" y="4840420"/>
            <a:ext cx="0" cy="161636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BE10829-A08C-B247-FA78-5095EEF65E76}"/>
              </a:ext>
            </a:extLst>
          </p:cNvPr>
          <p:cNvSpPr txBox="1"/>
          <p:nvPr/>
        </p:nvSpPr>
        <p:spPr>
          <a:xfrm>
            <a:off x="1559344" y="6491337"/>
            <a:ext cx="3121891" cy="369332"/>
          </a:xfrm>
          <a:prstGeom prst="rect">
            <a:avLst/>
          </a:prstGeom>
          <a:noFill/>
        </p:spPr>
        <p:txBody>
          <a:bodyPr wrap="square" rtlCol="0">
            <a:spAutoFit/>
          </a:bodyPr>
          <a:lstStyle/>
          <a:p>
            <a:r>
              <a:rPr lang="en-US" dirty="0"/>
              <a:t>s* measurement vs model</a:t>
            </a:r>
          </a:p>
        </p:txBody>
      </p:sp>
    </p:spTree>
    <p:extLst>
      <p:ext uri="{BB962C8B-B14F-4D97-AF65-F5344CB8AC3E}">
        <p14:creationId xmlns:p14="http://schemas.microsoft.com/office/powerpoint/2010/main" val="1712073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A0A8-20D2-6E8E-EAF6-029BE6059307}"/>
              </a:ext>
            </a:extLst>
          </p:cNvPr>
          <p:cNvSpPr>
            <a:spLocks noGrp="1"/>
          </p:cNvSpPr>
          <p:nvPr>
            <p:ph type="title"/>
          </p:nvPr>
        </p:nvSpPr>
        <p:spPr/>
        <p:txBody>
          <a:bodyPr/>
          <a:lstStyle/>
          <a:p>
            <a:r>
              <a:rPr lang="en-US" dirty="0"/>
              <a:t>Outlook: Active APEX Proposals</a:t>
            </a:r>
          </a:p>
        </p:txBody>
      </p:sp>
      <p:sp>
        <p:nvSpPr>
          <p:cNvPr id="3" name="Slide Number Placeholder 2">
            <a:extLst>
              <a:ext uri="{FF2B5EF4-FFF2-40B4-BE49-F238E27FC236}">
                <a16:creationId xmlns:a16="http://schemas.microsoft.com/office/drawing/2014/main" id="{E4481934-41CE-82EF-4B6E-498F8B6053E0}"/>
              </a:ext>
            </a:extLst>
          </p:cNvPr>
          <p:cNvSpPr>
            <a:spLocks noGrp="1"/>
          </p:cNvSpPr>
          <p:nvPr>
            <p:ph type="sldNum" sz="quarter" idx="4"/>
          </p:nvPr>
        </p:nvSpPr>
        <p:spPr/>
        <p:txBody>
          <a:bodyPr/>
          <a:lstStyle/>
          <a:p>
            <a:fld id="{933A556B-7C63-244D-9B7C-B0EA8042B330}" type="slidenum">
              <a:rPr lang="en-US" smtClean="0"/>
              <a:pPr/>
              <a:t>19</a:t>
            </a:fld>
            <a:endParaRPr lang="en-US" sz="1000" dirty="0"/>
          </a:p>
        </p:txBody>
      </p:sp>
      <p:pic>
        <p:nvPicPr>
          <p:cNvPr id="4" name="Picture 3">
            <a:extLst>
              <a:ext uri="{FF2B5EF4-FFF2-40B4-BE49-F238E27FC236}">
                <a16:creationId xmlns:a16="http://schemas.microsoft.com/office/drawing/2014/main" id="{4CA82F45-3568-EEA9-C8C0-EDDD1699506D}"/>
              </a:ext>
            </a:extLst>
          </p:cNvPr>
          <p:cNvPicPr>
            <a:picLocks noChangeAspect="1"/>
          </p:cNvPicPr>
          <p:nvPr/>
        </p:nvPicPr>
        <p:blipFill>
          <a:blip r:embed="rId2"/>
          <a:stretch>
            <a:fillRect/>
          </a:stretch>
        </p:blipFill>
        <p:spPr>
          <a:xfrm>
            <a:off x="179278" y="1690688"/>
            <a:ext cx="11634770" cy="4471121"/>
          </a:xfrm>
          <a:prstGeom prst="rect">
            <a:avLst/>
          </a:prstGeom>
        </p:spPr>
      </p:pic>
      <p:sp>
        <p:nvSpPr>
          <p:cNvPr id="5" name="TextBox 4">
            <a:extLst>
              <a:ext uri="{FF2B5EF4-FFF2-40B4-BE49-F238E27FC236}">
                <a16:creationId xmlns:a16="http://schemas.microsoft.com/office/drawing/2014/main" id="{58DE0C1A-0C8F-FF1F-BB22-B1BB015DF7C6}"/>
              </a:ext>
            </a:extLst>
          </p:cNvPr>
          <p:cNvSpPr txBox="1"/>
          <p:nvPr/>
        </p:nvSpPr>
        <p:spPr>
          <a:xfrm>
            <a:off x="2438400" y="6308209"/>
            <a:ext cx="8669482" cy="369332"/>
          </a:xfrm>
          <a:prstGeom prst="rect">
            <a:avLst/>
          </a:prstGeom>
          <a:noFill/>
        </p:spPr>
        <p:txBody>
          <a:bodyPr wrap="square" rtlCol="0">
            <a:spAutoFit/>
          </a:bodyPr>
          <a:lstStyle/>
          <a:p>
            <a:r>
              <a:rPr lang="en-US" dirty="0">
                <a:solidFill>
                  <a:srgbClr val="FF0000"/>
                </a:solidFill>
              </a:rPr>
              <a:t>There are 18 proposals active for coming RIHIC’ 25 run, totally 294 hours.</a:t>
            </a:r>
          </a:p>
        </p:txBody>
      </p:sp>
    </p:spTree>
    <p:extLst>
      <p:ext uri="{BB962C8B-B14F-4D97-AF65-F5344CB8AC3E}">
        <p14:creationId xmlns:p14="http://schemas.microsoft.com/office/powerpoint/2010/main" val="194338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Content</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571500" y="1728067"/>
            <a:ext cx="11049000" cy="4207185"/>
          </a:xfrm>
        </p:spPr>
        <p:txBody>
          <a:bodyPr/>
          <a:lstStyle/>
          <a:p>
            <a:pPr marL="457200" indent="-457200">
              <a:buFont typeface="Arial" panose="020B0604020202020204" pitchFamily="34" charset="0"/>
              <a:buChar char="•"/>
            </a:pPr>
            <a:r>
              <a:rPr lang="en-US" dirty="0"/>
              <a:t>View from APEX Coordinator</a:t>
            </a:r>
          </a:p>
          <a:p>
            <a:pPr marL="457200" indent="-457200">
              <a:buFont typeface="Arial" panose="020B0604020202020204" pitchFamily="34" charset="0"/>
              <a:buChar char="•"/>
            </a:pPr>
            <a:r>
              <a:rPr lang="en-US" dirty="0"/>
              <a:t>Statistics and Highlights</a:t>
            </a:r>
          </a:p>
          <a:p>
            <a:pPr marL="457200" indent="-457200">
              <a:buFont typeface="Arial" panose="020B0604020202020204" pitchFamily="34" charset="0"/>
              <a:buChar char="•"/>
            </a:pPr>
            <a:r>
              <a:rPr lang="en-US" dirty="0"/>
              <a:t>Outlook for Run’25</a:t>
            </a:r>
          </a:p>
          <a:p>
            <a:pPr marL="457200" indent="-457200">
              <a:buFont typeface="Arial" panose="020B0604020202020204" pitchFamily="34" charset="0"/>
              <a:buChar char="•"/>
            </a:pPr>
            <a:r>
              <a:rPr lang="en-US" dirty="0"/>
              <a:t>Summary</a:t>
            </a:r>
          </a:p>
          <a:p>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6876-783E-5557-F1C4-90AD40BDF14C}"/>
              </a:ext>
            </a:extLst>
          </p:cNvPr>
          <p:cNvSpPr>
            <a:spLocks noGrp="1"/>
          </p:cNvSpPr>
          <p:nvPr>
            <p:ph type="title"/>
          </p:nvPr>
        </p:nvSpPr>
        <p:spPr>
          <a:xfrm>
            <a:off x="571500" y="155764"/>
            <a:ext cx="11049000" cy="1325563"/>
          </a:xfrm>
        </p:spPr>
        <p:txBody>
          <a:bodyPr/>
          <a:lstStyle/>
          <a:p>
            <a:r>
              <a:rPr lang="en-US" dirty="0"/>
              <a:t>APEX Time Estimate for Run25</a:t>
            </a:r>
          </a:p>
        </p:txBody>
      </p:sp>
      <p:sp>
        <p:nvSpPr>
          <p:cNvPr id="3" name="Slide Number Placeholder 2">
            <a:extLst>
              <a:ext uri="{FF2B5EF4-FFF2-40B4-BE49-F238E27FC236}">
                <a16:creationId xmlns:a16="http://schemas.microsoft.com/office/drawing/2014/main" id="{A7F6161F-6BD3-7D99-6DD5-4551CF587FF0}"/>
              </a:ext>
            </a:extLst>
          </p:cNvPr>
          <p:cNvSpPr>
            <a:spLocks noGrp="1"/>
          </p:cNvSpPr>
          <p:nvPr>
            <p:ph type="sldNum" sz="quarter" idx="4"/>
          </p:nvPr>
        </p:nvSpPr>
        <p:spPr/>
        <p:txBody>
          <a:bodyPr/>
          <a:lstStyle/>
          <a:p>
            <a:fld id="{933A556B-7C63-244D-9B7C-B0EA8042B330}" type="slidenum">
              <a:rPr lang="en-US" smtClean="0"/>
              <a:pPr/>
              <a:t>20</a:t>
            </a:fld>
            <a:endParaRPr lang="en-US" sz="1000" dirty="0"/>
          </a:p>
        </p:txBody>
      </p:sp>
      <p:sp>
        <p:nvSpPr>
          <p:cNvPr id="4" name="Content Placeholder 6">
            <a:extLst>
              <a:ext uri="{FF2B5EF4-FFF2-40B4-BE49-F238E27FC236}">
                <a16:creationId xmlns:a16="http://schemas.microsoft.com/office/drawing/2014/main" id="{050A7AAB-6821-F807-42E7-279DECF90D7D}"/>
              </a:ext>
            </a:extLst>
          </p:cNvPr>
          <p:cNvSpPr txBox="1">
            <a:spLocks/>
          </p:cNvSpPr>
          <p:nvPr/>
        </p:nvSpPr>
        <p:spPr>
          <a:xfrm>
            <a:off x="571500" y="1570615"/>
            <a:ext cx="11049000" cy="4207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As convention, we  will have one APEX session every two weeks after physics run is declared. Each APEX session is 16 hours, including 1 hour for back-to-physics, actually 15 hours for experiments each session. Normally APEX sessions take place  on Wednesday from 8am-midnight.</a:t>
            </a:r>
          </a:p>
          <a:p>
            <a:endParaRPr lang="en-US" sz="1200" dirty="0"/>
          </a:p>
          <a:p>
            <a:r>
              <a:rPr lang="en-US" sz="2400" dirty="0"/>
              <a:t>Here we  assume RHIC start-up 2 weeks before physics is declared.</a:t>
            </a:r>
          </a:p>
          <a:p>
            <a:endParaRPr lang="en-US" sz="1200" dirty="0"/>
          </a:p>
          <a:p>
            <a:r>
              <a:rPr lang="en-US" sz="2400" dirty="0"/>
              <a:t>If we have 18 </a:t>
            </a:r>
            <a:r>
              <a:rPr lang="en-US" sz="2400" dirty="0" err="1"/>
              <a:t>cryo</a:t>
            </a:r>
            <a:r>
              <a:rPr lang="en-US" sz="2400" dirty="0"/>
              <a:t> weeks for Run 25, we will have </a:t>
            </a:r>
            <a:r>
              <a:rPr lang="en-US" sz="2400" b="1" dirty="0"/>
              <a:t>maximum 8 APEX sessions</a:t>
            </a:r>
            <a:r>
              <a:rPr lang="en-US" sz="2400" dirty="0"/>
              <a:t> or 8*16 = 128 hours.</a:t>
            </a:r>
          </a:p>
          <a:p>
            <a:r>
              <a:rPr lang="en-US" sz="2400" b="1" dirty="0"/>
              <a:t>I</a:t>
            </a:r>
            <a:r>
              <a:rPr lang="en-US" sz="2400" dirty="0"/>
              <a:t>f we  have 26 </a:t>
            </a:r>
            <a:r>
              <a:rPr lang="en-US" sz="2400" dirty="0" err="1"/>
              <a:t>cryo</a:t>
            </a:r>
            <a:r>
              <a:rPr lang="en-US" sz="2400" dirty="0"/>
              <a:t> weeks for Run 25, we will have  </a:t>
            </a:r>
            <a:r>
              <a:rPr lang="en-US" sz="2400" b="1" dirty="0"/>
              <a:t>maximum12 APEX sessions</a:t>
            </a:r>
            <a:r>
              <a:rPr lang="en-US" sz="2400" dirty="0"/>
              <a:t> or 12*16 = 192 hours.</a:t>
            </a:r>
          </a:p>
          <a:p>
            <a:pPr marL="457200" indent="-457200"/>
            <a:endParaRPr lang="en-US" dirty="0"/>
          </a:p>
          <a:p>
            <a:endParaRPr lang="en-US" dirty="0"/>
          </a:p>
        </p:txBody>
      </p:sp>
    </p:spTree>
    <p:extLst>
      <p:ext uri="{BB962C8B-B14F-4D97-AF65-F5344CB8AC3E}">
        <p14:creationId xmlns:p14="http://schemas.microsoft.com/office/powerpoint/2010/main" val="4004355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52A90-7461-30C6-7BEC-AE348A4FCF6A}"/>
              </a:ext>
            </a:extLst>
          </p:cNvPr>
          <p:cNvSpPr>
            <a:spLocks noGrp="1"/>
          </p:cNvSpPr>
          <p:nvPr>
            <p:ph type="title"/>
          </p:nvPr>
        </p:nvSpPr>
        <p:spPr/>
        <p:txBody>
          <a:bodyPr/>
          <a:lstStyle/>
          <a:p>
            <a:r>
              <a:rPr lang="en-US" dirty="0"/>
              <a:t>APEX Time Outside of Available APEX Time in Run25</a:t>
            </a:r>
          </a:p>
        </p:txBody>
      </p:sp>
      <p:sp>
        <p:nvSpPr>
          <p:cNvPr id="3" name="Slide Number Placeholder 2">
            <a:extLst>
              <a:ext uri="{FF2B5EF4-FFF2-40B4-BE49-F238E27FC236}">
                <a16:creationId xmlns:a16="http://schemas.microsoft.com/office/drawing/2014/main" id="{3DE8E440-D782-5DF6-8150-AB7CC7B8B3D8}"/>
              </a:ext>
            </a:extLst>
          </p:cNvPr>
          <p:cNvSpPr>
            <a:spLocks noGrp="1"/>
          </p:cNvSpPr>
          <p:nvPr>
            <p:ph type="sldNum" sz="quarter" idx="4"/>
          </p:nvPr>
        </p:nvSpPr>
        <p:spPr/>
        <p:txBody>
          <a:bodyPr/>
          <a:lstStyle/>
          <a:p>
            <a:fld id="{933A556B-7C63-244D-9B7C-B0EA8042B330}" type="slidenum">
              <a:rPr lang="en-US" smtClean="0"/>
              <a:pPr/>
              <a:t>21</a:t>
            </a:fld>
            <a:endParaRPr lang="en-US" sz="1000" dirty="0"/>
          </a:p>
        </p:txBody>
      </p:sp>
      <p:sp>
        <p:nvSpPr>
          <p:cNvPr id="4" name="Content Placeholder 6">
            <a:extLst>
              <a:ext uri="{FF2B5EF4-FFF2-40B4-BE49-F238E27FC236}">
                <a16:creationId xmlns:a16="http://schemas.microsoft.com/office/drawing/2014/main" id="{CE1A0831-D758-A224-56B8-EA5860200CBB}"/>
              </a:ext>
            </a:extLst>
          </p:cNvPr>
          <p:cNvSpPr txBox="1">
            <a:spLocks/>
          </p:cNvSpPr>
          <p:nvPr/>
        </p:nvSpPr>
        <p:spPr>
          <a:xfrm>
            <a:off x="571500" y="1690688"/>
            <a:ext cx="11049000" cy="4207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dirty="0"/>
          </a:p>
          <a:p>
            <a:endParaRPr lang="en-US" dirty="0"/>
          </a:p>
        </p:txBody>
      </p:sp>
      <p:sp>
        <p:nvSpPr>
          <p:cNvPr id="7" name="Content Placeholder 6">
            <a:extLst>
              <a:ext uri="{FF2B5EF4-FFF2-40B4-BE49-F238E27FC236}">
                <a16:creationId xmlns:a16="http://schemas.microsoft.com/office/drawing/2014/main" id="{685EF6F0-613F-5342-770A-EF705E454E1E}"/>
              </a:ext>
            </a:extLst>
          </p:cNvPr>
          <p:cNvSpPr txBox="1">
            <a:spLocks/>
          </p:cNvSpPr>
          <p:nvPr/>
        </p:nvSpPr>
        <p:spPr>
          <a:xfrm>
            <a:off x="723900" y="1982937"/>
            <a:ext cx="11049000" cy="45099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First we definitely will collect new APEX proposals for run 25, which is not included for this estimate.</a:t>
            </a:r>
          </a:p>
          <a:p>
            <a:r>
              <a:rPr lang="en-US" sz="2400" dirty="0"/>
              <a:t>We have </a:t>
            </a:r>
            <a:r>
              <a:rPr lang="en-US" sz="2400" b="1" dirty="0"/>
              <a:t>at least </a:t>
            </a:r>
            <a:r>
              <a:rPr lang="en-US" sz="2400" dirty="0"/>
              <a:t>~294 hours active for run 25, or ~</a:t>
            </a:r>
            <a:r>
              <a:rPr lang="en-US" sz="2400" b="1" dirty="0"/>
              <a:t>20 APEX sessions </a:t>
            </a:r>
            <a:r>
              <a:rPr lang="en-US" sz="2400" dirty="0"/>
              <a:t>( each session 15 hours beam time).</a:t>
            </a:r>
          </a:p>
          <a:p>
            <a:r>
              <a:rPr lang="en-US" sz="2400" dirty="0"/>
              <a:t>For 18 weeks of Run 25, we lack 20-8 = 12 sessions or 192 hours (24 shifts, or </a:t>
            </a:r>
            <a:r>
              <a:rPr lang="en-US" sz="2400" b="1" dirty="0"/>
              <a:t>8 </a:t>
            </a:r>
            <a:r>
              <a:rPr lang="en-US" sz="2400" b="1" dirty="0" err="1"/>
              <a:t>cryo</a:t>
            </a:r>
            <a:r>
              <a:rPr lang="en-US" sz="2400" b="1" dirty="0"/>
              <a:t> days</a:t>
            </a:r>
            <a:r>
              <a:rPr lang="en-US" sz="2400" dirty="0"/>
              <a:t>).</a:t>
            </a:r>
          </a:p>
          <a:p>
            <a:r>
              <a:rPr lang="en-US" sz="2400" dirty="0"/>
              <a:t>For 26 weeks of Run 25, we lack 20- 12= 8 sessions or 128 hours ( or 16 shifts, or </a:t>
            </a:r>
            <a:r>
              <a:rPr lang="en-US" sz="2400" b="1" dirty="0"/>
              <a:t>5.4 </a:t>
            </a:r>
            <a:r>
              <a:rPr lang="en-US" sz="2400" b="1" dirty="0" err="1"/>
              <a:t>Cryo</a:t>
            </a:r>
            <a:r>
              <a:rPr lang="en-US" sz="2400" b="1" dirty="0"/>
              <a:t> days </a:t>
            </a:r>
            <a:r>
              <a:rPr lang="en-US" sz="2400" dirty="0"/>
              <a:t>)</a:t>
            </a:r>
          </a:p>
          <a:p>
            <a:endParaRPr lang="en-US" sz="2400" dirty="0"/>
          </a:p>
          <a:p>
            <a:r>
              <a:rPr lang="en-US" sz="2400" dirty="0"/>
              <a:t>There is a discussion to have 1-2 weeks of end-of-run APEX. </a:t>
            </a:r>
          </a:p>
          <a:p>
            <a:pPr marL="457200" indent="-457200"/>
            <a:endParaRPr lang="en-US" dirty="0"/>
          </a:p>
          <a:p>
            <a:endParaRPr lang="en-US" dirty="0"/>
          </a:p>
        </p:txBody>
      </p:sp>
    </p:spTree>
    <p:extLst>
      <p:ext uri="{BB962C8B-B14F-4D97-AF65-F5344CB8AC3E}">
        <p14:creationId xmlns:p14="http://schemas.microsoft.com/office/powerpoint/2010/main" val="247401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F6F1-B29B-B38F-0C84-3052E10278E3}"/>
              </a:ext>
            </a:extLst>
          </p:cNvPr>
          <p:cNvSpPr>
            <a:spLocks noGrp="1"/>
          </p:cNvSpPr>
          <p:nvPr>
            <p:ph type="title"/>
          </p:nvPr>
        </p:nvSpPr>
        <p:spPr/>
        <p:txBody>
          <a:bodyPr/>
          <a:lstStyle/>
          <a:p>
            <a:r>
              <a:rPr lang="en-US" dirty="0"/>
              <a:t>Summary</a:t>
            </a:r>
          </a:p>
        </p:txBody>
      </p:sp>
      <p:sp>
        <p:nvSpPr>
          <p:cNvPr id="3" name="Slide Number Placeholder 2">
            <a:extLst>
              <a:ext uri="{FF2B5EF4-FFF2-40B4-BE49-F238E27FC236}">
                <a16:creationId xmlns:a16="http://schemas.microsoft.com/office/drawing/2014/main" id="{C581E4D0-2384-DAB8-769E-0A9AB967F6F8}"/>
              </a:ext>
            </a:extLst>
          </p:cNvPr>
          <p:cNvSpPr>
            <a:spLocks noGrp="1"/>
          </p:cNvSpPr>
          <p:nvPr>
            <p:ph type="sldNum" sz="quarter" idx="4"/>
          </p:nvPr>
        </p:nvSpPr>
        <p:spPr/>
        <p:txBody>
          <a:bodyPr/>
          <a:lstStyle/>
          <a:p>
            <a:fld id="{933A556B-7C63-244D-9B7C-B0EA8042B330}" type="slidenum">
              <a:rPr lang="en-US" smtClean="0"/>
              <a:pPr/>
              <a:t>22</a:t>
            </a:fld>
            <a:endParaRPr lang="en-US" sz="1000" dirty="0"/>
          </a:p>
        </p:txBody>
      </p:sp>
      <p:sp>
        <p:nvSpPr>
          <p:cNvPr id="4" name="Content Placeholder 6">
            <a:extLst>
              <a:ext uri="{FF2B5EF4-FFF2-40B4-BE49-F238E27FC236}">
                <a16:creationId xmlns:a16="http://schemas.microsoft.com/office/drawing/2014/main" id="{61AE970C-08C7-E3C1-33B2-D41C2BCB7250}"/>
              </a:ext>
            </a:extLst>
          </p:cNvPr>
          <p:cNvSpPr txBox="1">
            <a:spLocks/>
          </p:cNvSpPr>
          <p:nvPr/>
        </p:nvSpPr>
        <p:spPr>
          <a:xfrm>
            <a:off x="571500" y="1690688"/>
            <a:ext cx="11049000" cy="4207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b="1" dirty="0"/>
              <a:t>APEX in Run 24 was a great success</a:t>
            </a:r>
            <a:r>
              <a:rPr lang="en-US" sz="2400" dirty="0"/>
              <a:t>. There were many improvements  in planning,  experiment execution, and scientific sound results. Thank you!</a:t>
            </a:r>
          </a:p>
          <a:p>
            <a:pPr marL="457200" indent="-457200"/>
            <a:r>
              <a:rPr lang="en-US" sz="2400" b="1" dirty="0"/>
              <a:t>APEX in Run 25 is critical for the EIC design and its decision making. </a:t>
            </a:r>
          </a:p>
          <a:p>
            <a:pPr marL="457200" indent="-457200"/>
            <a:r>
              <a:rPr lang="en-US" sz="2400" dirty="0"/>
              <a:t>We have more beam time request than regular APEX beam time (one APEX session every two weeks). We may have end-of-run APEX sessions which is in discussion. </a:t>
            </a:r>
          </a:p>
          <a:p>
            <a:pPr marL="457200" indent="-457200"/>
            <a:r>
              <a:rPr lang="en-US" sz="2400" dirty="0"/>
              <a:t>Most of importance for experimenters: plan early, plan thoroughly, make good use </a:t>
            </a:r>
            <a:r>
              <a:rPr lang="en-US" sz="2400"/>
              <a:t>of APEX beam </a:t>
            </a:r>
            <a:r>
              <a:rPr lang="en-US" sz="2400" dirty="0"/>
              <a:t>time.</a:t>
            </a:r>
          </a:p>
          <a:p>
            <a:pPr marL="457200" indent="-457200"/>
            <a:r>
              <a:rPr lang="en-US" sz="2400" b="1" dirty="0"/>
              <a:t>New APEX proposals for Run 25 are open</a:t>
            </a:r>
            <a:r>
              <a:rPr lang="en-US" sz="2400" dirty="0"/>
              <a:t>. Please submit at: https://www.c-ad.bnl.gov/APEX/APEX/</a:t>
            </a:r>
          </a:p>
          <a:p>
            <a:pPr marL="457200" indent="-457200"/>
            <a:endParaRPr lang="en-US" sz="2400" dirty="0"/>
          </a:p>
          <a:p>
            <a:pPr marL="457200" indent="-457200"/>
            <a:endParaRPr lang="en-US" dirty="0"/>
          </a:p>
          <a:p>
            <a:endParaRPr lang="en-US" dirty="0"/>
          </a:p>
        </p:txBody>
      </p:sp>
    </p:spTree>
    <p:extLst>
      <p:ext uri="{BB962C8B-B14F-4D97-AF65-F5344CB8AC3E}">
        <p14:creationId xmlns:p14="http://schemas.microsoft.com/office/powerpoint/2010/main" val="51224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p:txBody>
          <a:bodyPr/>
          <a:lstStyle/>
          <a:p>
            <a:r>
              <a:rPr lang="en-US" dirty="0"/>
              <a:t>View from APEX Coordinator </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3</a:t>
            </a:fld>
            <a:endParaRPr lang="en-US" sz="1000" dirty="0"/>
          </a:p>
        </p:txBody>
      </p:sp>
      <p:sp>
        <p:nvSpPr>
          <p:cNvPr id="4" name="Content Placeholder 6">
            <a:extLst>
              <a:ext uri="{FF2B5EF4-FFF2-40B4-BE49-F238E27FC236}">
                <a16:creationId xmlns:a16="http://schemas.microsoft.com/office/drawing/2014/main" id="{D78D9304-886E-DE60-7296-9D1EA33E49B0}"/>
              </a:ext>
            </a:extLst>
          </p:cNvPr>
          <p:cNvSpPr txBox="1">
            <a:spLocks/>
          </p:cNvSpPr>
          <p:nvPr/>
        </p:nvSpPr>
        <p:spPr>
          <a:xfrm>
            <a:off x="571500" y="1706367"/>
            <a:ext cx="11049000" cy="46840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dirty="0"/>
              <a:t>Run’24 is  one of the best years for APEX coordination:</a:t>
            </a:r>
          </a:p>
          <a:p>
            <a:pPr marL="0" indent="0">
              <a:buNone/>
            </a:pPr>
            <a:r>
              <a:rPr lang="en-US" dirty="0"/>
              <a:t>      -  Early APEX proposal collection</a:t>
            </a:r>
          </a:p>
          <a:p>
            <a:pPr marL="0" indent="0">
              <a:buNone/>
            </a:pPr>
            <a:r>
              <a:rPr lang="en-US" dirty="0"/>
              <a:t>      -  Successful 2024 March APEX workshop</a:t>
            </a:r>
          </a:p>
          <a:p>
            <a:pPr marL="0" indent="0">
              <a:buNone/>
            </a:pPr>
            <a:r>
              <a:rPr lang="en-US" dirty="0"/>
              <a:t>      -  Clear priorities of APEX proposals</a:t>
            </a:r>
          </a:p>
          <a:p>
            <a:pPr marL="0" indent="0">
              <a:buNone/>
            </a:pPr>
            <a:r>
              <a:rPr lang="en-US" dirty="0"/>
              <a:t>      -  Draft APEX schedules planned ahead</a:t>
            </a:r>
          </a:p>
          <a:p>
            <a:pPr marL="0" indent="0">
              <a:buNone/>
            </a:pPr>
            <a:r>
              <a:rPr lang="en-US" dirty="0"/>
              <a:t>      -  Closer communications between all parts  </a:t>
            </a:r>
          </a:p>
          <a:p>
            <a:pPr marL="0" indent="0">
              <a:buNone/>
            </a:pPr>
            <a:r>
              <a:rPr lang="en-US" dirty="0"/>
              <a:t>      -  Experiment plans and results posted promptly</a:t>
            </a:r>
          </a:p>
          <a:p>
            <a:pPr marL="0" indent="0">
              <a:buNone/>
            </a:pPr>
            <a:r>
              <a:rPr lang="en-US" dirty="0"/>
              <a:t>       …</a:t>
            </a:r>
          </a:p>
        </p:txBody>
      </p:sp>
    </p:spTree>
    <p:extLst>
      <p:ext uri="{BB962C8B-B14F-4D97-AF65-F5344CB8AC3E}">
        <p14:creationId xmlns:p14="http://schemas.microsoft.com/office/powerpoint/2010/main" val="138798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AA24-DCC5-5912-3FD1-D69EB1D22641}"/>
              </a:ext>
            </a:extLst>
          </p:cNvPr>
          <p:cNvSpPr>
            <a:spLocks noGrp="1"/>
          </p:cNvSpPr>
          <p:nvPr>
            <p:ph type="title"/>
          </p:nvPr>
        </p:nvSpPr>
        <p:spPr/>
        <p:txBody>
          <a:bodyPr/>
          <a:lstStyle/>
          <a:p>
            <a:r>
              <a:rPr lang="en-US" dirty="0"/>
              <a:t>APEX Planning Before Run 24</a:t>
            </a:r>
          </a:p>
        </p:txBody>
      </p:sp>
      <p:sp>
        <p:nvSpPr>
          <p:cNvPr id="3" name="Slide Number Placeholder 2">
            <a:extLst>
              <a:ext uri="{FF2B5EF4-FFF2-40B4-BE49-F238E27FC236}">
                <a16:creationId xmlns:a16="http://schemas.microsoft.com/office/drawing/2014/main" id="{07680056-111F-9D43-C45B-5FEA7B2858A3}"/>
              </a:ext>
            </a:extLst>
          </p:cNvPr>
          <p:cNvSpPr>
            <a:spLocks noGrp="1"/>
          </p:cNvSpPr>
          <p:nvPr>
            <p:ph type="sldNum" sz="quarter" idx="4"/>
          </p:nvPr>
        </p:nvSpPr>
        <p:spPr/>
        <p:txBody>
          <a:bodyPr/>
          <a:lstStyle/>
          <a:p>
            <a:fld id="{933A556B-7C63-244D-9B7C-B0EA8042B330}" type="slidenum">
              <a:rPr lang="en-US" smtClean="0"/>
              <a:pPr/>
              <a:t>4</a:t>
            </a:fld>
            <a:endParaRPr lang="en-US" sz="1000" dirty="0"/>
          </a:p>
        </p:txBody>
      </p:sp>
      <p:sp>
        <p:nvSpPr>
          <p:cNvPr id="4" name="Content Placeholder 6">
            <a:extLst>
              <a:ext uri="{FF2B5EF4-FFF2-40B4-BE49-F238E27FC236}">
                <a16:creationId xmlns:a16="http://schemas.microsoft.com/office/drawing/2014/main" id="{6A06BD3F-2FE5-8095-177A-258FB5E1014D}"/>
              </a:ext>
            </a:extLst>
          </p:cNvPr>
          <p:cNvSpPr txBox="1">
            <a:spLocks/>
          </p:cNvSpPr>
          <p:nvPr/>
        </p:nvSpPr>
        <p:spPr>
          <a:xfrm>
            <a:off x="571500" y="1706367"/>
            <a:ext cx="10863118" cy="46840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Collection of APEX proposal started right after run 23, until the start of 2024 APEX workshop in March. Several rounds of email reminders sent out.</a:t>
            </a:r>
          </a:p>
          <a:p>
            <a:r>
              <a:rPr lang="en-US" sz="2400" dirty="0"/>
              <a:t>2024 APEX workshop is a great success: a large participation,  a lot of discussions about APEX planning, execution, coordination, priorities, etc.</a:t>
            </a:r>
          </a:p>
          <a:p>
            <a:r>
              <a:rPr lang="en-US" sz="2400" dirty="0"/>
              <a:t>Grading of new APEX from the APEX Steering Committee came out before APEX workshop and priority coincided with Ferdinand’s recommendation.</a:t>
            </a:r>
          </a:p>
          <a:p>
            <a:r>
              <a:rPr lang="en-US" sz="2400" dirty="0"/>
              <a:t>We (thanks to Haixin) planned draft schedules for each APEX sessions and the necessary ramp file requirements.</a:t>
            </a:r>
          </a:p>
          <a:p>
            <a:pPr marL="0" indent="0">
              <a:buNone/>
            </a:pPr>
            <a:r>
              <a:rPr lang="en-US" dirty="0"/>
              <a:t>      </a:t>
            </a:r>
          </a:p>
        </p:txBody>
      </p:sp>
    </p:spTree>
    <p:extLst>
      <p:ext uri="{BB962C8B-B14F-4D97-AF65-F5344CB8AC3E}">
        <p14:creationId xmlns:p14="http://schemas.microsoft.com/office/powerpoint/2010/main" val="95504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0FDF5F-A76B-540A-B09E-7D787842F67F}"/>
              </a:ext>
            </a:extLst>
          </p:cNvPr>
          <p:cNvSpPr>
            <a:spLocks noGrp="1"/>
          </p:cNvSpPr>
          <p:nvPr>
            <p:ph type="sldNum" sz="quarter" idx="4"/>
          </p:nvPr>
        </p:nvSpPr>
        <p:spPr/>
        <p:txBody>
          <a:bodyPr/>
          <a:lstStyle/>
          <a:p>
            <a:fld id="{933A556B-7C63-244D-9B7C-B0EA8042B330}" type="slidenum">
              <a:rPr lang="en-US" smtClean="0"/>
              <a:pPr/>
              <a:t>5</a:t>
            </a:fld>
            <a:endParaRPr lang="en-US" sz="1000" dirty="0"/>
          </a:p>
        </p:txBody>
      </p:sp>
      <p:sp>
        <p:nvSpPr>
          <p:cNvPr id="4" name="Title 1">
            <a:extLst>
              <a:ext uri="{FF2B5EF4-FFF2-40B4-BE49-F238E27FC236}">
                <a16:creationId xmlns:a16="http://schemas.microsoft.com/office/drawing/2014/main" id="{5DD2B679-3F00-699D-BE1C-EB475F2C4586}"/>
              </a:ext>
            </a:extLst>
          </p:cNvPr>
          <p:cNvSpPr>
            <a:spLocks noGrp="1"/>
          </p:cNvSpPr>
          <p:nvPr>
            <p:ph type="title"/>
          </p:nvPr>
        </p:nvSpPr>
        <p:spPr>
          <a:xfrm>
            <a:off x="571500" y="198505"/>
            <a:ext cx="11049000" cy="1325563"/>
          </a:xfrm>
        </p:spPr>
        <p:txBody>
          <a:bodyPr/>
          <a:lstStyle/>
          <a:p>
            <a:r>
              <a:rPr lang="en-US" dirty="0"/>
              <a:t>Priority of APEX Proposals</a:t>
            </a:r>
          </a:p>
        </p:txBody>
      </p:sp>
      <p:sp>
        <p:nvSpPr>
          <p:cNvPr id="5" name="Slide Number Placeholder 2">
            <a:extLst>
              <a:ext uri="{FF2B5EF4-FFF2-40B4-BE49-F238E27FC236}">
                <a16:creationId xmlns:a16="http://schemas.microsoft.com/office/drawing/2014/main" id="{908552E2-D6CE-4A5B-D044-8E8240BDE882}"/>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5</a:t>
            </a:fld>
            <a:endParaRPr lang="en-US" dirty="0"/>
          </a:p>
        </p:txBody>
      </p:sp>
      <p:pic>
        <p:nvPicPr>
          <p:cNvPr id="7" name="Picture 6">
            <a:extLst>
              <a:ext uri="{FF2B5EF4-FFF2-40B4-BE49-F238E27FC236}">
                <a16:creationId xmlns:a16="http://schemas.microsoft.com/office/drawing/2014/main" id="{90FD1A21-5485-0952-A569-D8AC3D37D86E}"/>
              </a:ext>
            </a:extLst>
          </p:cNvPr>
          <p:cNvPicPr>
            <a:picLocks noChangeAspect="1"/>
          </p:cNvPicPr>
          <p:nvPr/>
        </p:nvPicPr>
        <p:blipFill>
          <a:blip r:embed="rId2"/>
          <a:stretch>
            <a:fillRect/>
          </a:stretch>
        </p:blipFill>
        <p:spPr>
          <a:xfrm>
            <a:off x="1000460" y="1632572"/>
            <a:ext cx="9972340" cy="4575518"/>
          </a:xfrm>
          <a:prstGeom prst="rect">
            <a:avLst/>
          </a:prstGeom>
          <a:ln>
            <a:solidFill>
              <a:schemeClr val="accent1"/>
            </a:solidFill>
          </a:ln>
        </p:spPr>
      </p:pic>
      <p:sp>
        <p:nvSpPr>
          <p:cNvPr id="8" name="TextBox 7">
            <a:extLst>
              <a:ext uri="{FF2B5EF4-FFF2-40B4-BE49-F238E27FC236}">
                <a16:creationId xmlns:a16="http://schemas.microsoft.com/office/drawing/2014/main" id="{6916CF1D-F643-0FB6-C64F-2FFD6887C049}"/>
              </a:ext>
            </a:extLst>
          </p:cNvPr>
          <p:cNvSpPr txBox="1"/>
          <p:nvPr/>
        </p:nvSpPr>
        <p:spPr>
          <a:xfrm>
            <a:off x="9199418" y="1034534"/>
            <a:ext cx="1773382" cy="369332"/>
          </a:xfrm>
          <a:prstGeom prst="rect">
            <a:avLst/>
          </a:prstGeom>
          <a:noFill/>
        </p:spPr>
        <p:txBody>
          <a:bodyPr wrap="square" rtlCol="0">
            <a:spAutoFit/>
          </a:bodyPr>
          <a:lstStyle/>
          <a:p>
            <a:r>
              <a:rPr lang="en-US" dirty="0"/>
              <a:t>@Ferdinand</a:t>
            </a:r>
          </a:p>
        </p:txBody>
      </p:sp>
      <p:sp>
        <p:nvSpPr>
          <p:cNvPr id="9" name="TextBox 8">
            <a:extLst>
              <a:ext uri="{FF2B5EF4-FFF2-40B4-BE49-F238E27FC236}">
                <a16:creationId xmlns:a16="http://schemas.microsoft.com/office/drawing/2014/main" id="{C57B8FC2-49F2-8C37-5BB4-166C8E4300C1}"/>
              </a:ext>
            </a:extLst>
          </p:cNvPr>
          <p:cNvSpPr txBox="1"/>
          <p:nvPr/>
        </p:nvSpPr>
        <p:spPr>
          <a:xfrm>
            <a:off x="3336500" y="6316594"/>
            <a:ext cx="5862918" cy="369332"/>
          </a:xfrm>
          <a:prstGeom prst="rect">
            <a:avLst/>
          </a:prstGeom>
          <a:noFill/>
        </p:spPr>
        <p:txBody>
          <a:bodyPr wrap="square" rtlCol="0">
            <a:spAutoFit/>
          </a:bodyPr>
          <a:lstStyle/>
          <a:p>
            <a:r>
              <a:rPr lang="en-US" dirty="0">
                <a:solidFill>
                  <a:srgbClr val="FF0000"/>
                </a:solidFill>
              </a:rPr>
              <a:t>These priority guidance should also apply to Run 25.</a:t>
            </a:r>
          </a:p>
        </p:txBody>
      </p:sp>
    </p:spTree>
    <p:extLst>
      <p:ext uri="{BB962C8B-B14F-4D97-AF65-F5344CB8AC3E}">
        <p14:creationId xmlns:p14="http://schemas.microsoft.com/office/powerpoint/2010/main" val="38623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4C22-D324-1108-0E49-7E695DB656B5}"/>
              </a:ext>
            </a:extLst>
          </p:cNvPr>
          <p:cNvSpPr>
            <a:spLocks noGrp="1"/>
          </p:cNvSpPr>
          <p:nvPr>
            <p:ph type="title"/>
          </p:nvPr>
        </p:nvSpPr>
        <p:spPr>
          <a:xfrm>
            <a:off x="571500" y="172073"/>
            <a:ext cx="11049000" cy="1325563"/>
          </a:xfrm>
        </p:spPr>
        <p:txBody>
          <a:bodyPr/>
          <a:lstStyle/>
          <a:p>
            <a:r>
              <a:rPr lang="en-US" dirty="0"/>
              <a:t>Draft Schedules for Run 24</a:t>
            </a:r>
          </a:p>
        </p:txBody>
      </p:sp>
      <p:sp>
        <p:nvSpPr>
          <p:cNvPr id="3" name="Slide Number Placeholder 2">
            <a:extLst>
              <a:ext uri="{FF2B5EF4-FFF2-40B4-BE49-F238E27FC236}">
                <a16:creationId xmlns:a16="http://schemas.microsoft.com/office/drawing/2014/main" id="{DB528976-A8F3-2F84-9908-8CFA8903C85F}"/>
              </a:ext>
            </a:extLst>
          </p:cNvPr>
          <p:cNvSpPr>
            <a:spLocks noGrp="1"/>
          </p:cNvSpPr>
          <p:nvPr>
            <p:ph type="sldNum" sz="quarter" idx="4"/>
          </p:nvPr>
        </p:nvSpPr>
        <p:spPr/>
        <p:txBody>
          <a:bodyPr/>
          <a:lstStyle/>
          <a:p>
            <a:fld id="{933A556B-7C63-244D-9B7C-B0EA8042B330}" type="slidenum">
              <a:rPr lang="en-US" smtClean="0"/>
              <a:pPr/>
              <a:t>6</a:t>
            </a:fld>
            <a:endParaRPr lang="en-US" sz="1000" dirty="0"/>
          </a:p>
        </p:txBody>
      </p:sp>
      <p:pic>
        <p:nvPicPr>
          <p:cNvPr id="5" name="Picture 4">
            <a:extLst>
              <a:ext uri="{FF2B5EF4-FFF2-40B4-BE49-F238E27FC236}">
                <a16:creationId xmlns:a16="http://schemas.microsoft.com/office/drawing/2014/main" id="{B13F4E63-326C-021A-FF99-40A53C82D5C7}"/>
              </a:ext>
            </a:extLst>
          </p:cNvPr>
          <p:cNvPicPr>
            <a:picLocks noChangeAspect="1"/>
          </p:cNvPicPr>
          <p:nvPr/>
        </p:nvPicPr>
        <p:blipFill>
          <a:blip r:embed="rId2"/>
          <a:stretch>
            <a:fillRect/>
          </a:stretch>
        </p:blipFill>
        <p:spPr>
          <a:xfrm>
            <a:off x="571500" y="1735073"/>
            <a:ext cx="5307429" cy="4259101"/>
          </a:xfrm>
          <a:prstGeom prst="rect">
            <a:avLst/>
          </a:prstGeom>
          <a:ln>
            <a:solidFill>
              <a:schemeClr val="accent1"/>
            </a:solidFill>
          </a:ln>
        </p:spPr>
      </p:pic>
      <p:pic>
        <p:nvPicPr>
          <p:cNvPr id="7" name="Picture 6">
            <a:extLst>
              <a:ext uri="{FF2B5EF4-FFF2-40B4-BE49-F238E27FC236}">
                <a16:creationId xmlns:a16="http://schemas.microsoft.com/office/drawing/2014/main" id="{CD352E57-F3AB-404A-2BF2-296F746EECEB}"/>
              </a:ext>
            </a:extLst>
          </p:cNvPr>
          <p:cNvPicPr>
            <a:picLocks noChangeAspect="1"/>
          </p:cNvPicPr>
          <p:nvPr/>
        </p:nvPicPr>
        <p:blipFill>
          <a:blip r:embed="rId3"/>
          <a:stretch>
            <a:fillRect/>
          </a:stretch>
        </p:blipFill>
        <p:spPr>
          <a:xfrm>
            <a:off x="6096000" y="1753684"/>
            <a:ext cx="5969223" cy="4259101"/>
          </a:xfrm>
          <a:prstGeom prst="rect">
            <a:avLst/>
          </a:prstGeom>
          <a:solidFill>
            <a:schemeClr val="accent1"/>
          </a:solidFill>
          <a:ln>
            <a:solidFill>
              <a:schemeClr val="accent1"/>
            </a:solidFill>
          </a:ln>
        </p:spPr>
      </p:pic>
      <p:sp>
        <p:nvSpPr>
          <p:cNvPr id="8" name="TextBox 7">
            <a:extLst>
              <a:ext uri="{FF2B5EF4-FFF2-40B4-BE49-F238E27FC236}">
                <a16:creationId xmlns:a16="http://schemas.microsoft.com/office/drawing/2014/main" id="{2B4DAE2F-CD33-CA09-1CA9-7E2194A9F451}"/>
              </a:ext>
            </a:extLst>
          </p:cNvPr>
          <p:cNvSpPr txBox="1"/>
          <p:nvPr/>
        </p:nvSpPr>
        <p:spPr>
          <a:xfrm>
            <a:off x="9929446" y="1324708"/>
            <a:ext cx="2004646" cy="369332"/>
          </a:xfrm>
          <a:prstGeom prst="rect">
            <a:avLst/>
          </a:prstGeom>
          <a:noFill/>
        </p:spPr>
        <p:txBody>
          <a:bodyPr wrap="square" rtlCol="0">
            <a:spAutoFit/>
          </a:bodyPr>
          <a:lstStyle/>
          <a:p>
            <a:r>
              <a:rPr lang="en-US" dirty="0"/>
              <a:t>@Haixin Huang</a:t>
            </a:r>
          </a:p>
        </p:txBody>
      </p:sp>
      <p:sp>
        <p:nvSpPr>
          <p:cNvPr id="9" name="TextBox 8">
            <a:extLst>
              <a:ext uri="{FF2B5EF4-FFF2-40B4-BE49-F238E27FC236}">
                <a16:creationId xmlns:a16="http://schemas.microsoft.com/office/drawing/2014/main" id="{AF749C78-6B75-7BFD-A681-16FB0287CDE0}"/>
              </a:ext>
            </a:extLst>
          </p:cNvPr>
          <p:cNvSpPr txBox="1"/>
          <p:nvPr/>
        </p:nvSpPr>
        <p:spPr>
          <a:xfrm>
            <a:off x="2848708" y="6316595"/>
            <a:ext cx="7491046" cy="369332"/>
          </a:xfrm>
          <a:prstGeom prst="rect">
            <a:avLst/>
          </a:prstGeom>
          <a:noFill/>
        </p:spPr>
        <p:txBody>
          <a:bodyPr wrap="square" rtlCol="0">
            <a:spAutoFit/>
          </a:bodyPr>
          <a:lstStyle/>
          <a:p>
            <a:r>
              <a:rPr lang="en-US" dirty="0">
                <a:solidFill>
                  <a:srgbClr val="FF0000"/>
                </a:solidFill>
              </a:rPr>
              <a:t>We will plan ahead draft schedules for Run 25 APEX too.</a:t>
            </a:r>
          </a:p>
        </p:txBody>
      </p:sp>
    </p:spTree>
    <p:extLst>
      <p:ext uri="{BB962C8B-B14F-4D97-AF65-F5344CB8AC3E}">
        <p14:creationId xmlns:p14="http://schemas.microsoft.com/office/powerpoint/2010/main" val="283269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93C7-83A3-04EF-C225-04317CAD9B12}"/>
              </a:ext>
            </a:extLst>
          </p:cNvPr>
          <p:cNvSpPr>
            <a:spLocks noGrp="1"/>
          </p:cNvSpPr>
          <p:nvPr>
            <p:ph type="title"/>
          </p:nvPr>
        </p:nvSpPr>
        <p:spPr>
          <a:xfrm>
            <a:off x="767861" y="365125"/>
            <a:ext cx="11049000" cy="1325563"/>
          </a:xfrm>
        </p:spPr>
        <p:txBody>
          <a:bodyPr/>
          <a:lstStyle/>
          <a:p>
            <a:r>
              <a:rPr lang="en-US" dirty="0"/>
              <a:t>Efficient Communications</a:t>
            </a:r>
          </a:p>
        </p:txBody>
      </p:sp>
      <p:sp>
        <p:nvSpPr>
          <p:cNvPr id="3" name="Slide Number Placeholder 2">
            <a:extLst>
              <a:ext uri="{FF2B5EF4-FFF2-40B4-BE49-F238E27FC236}">
                <a16:creationId xmlns:a16="http://schemas.microsoft.com/office/drawing/2014/main" id="{3E83CEBF-BB5E-668A-47C8-795BFD7DF475}"/>
              </a:ext>
            </a:extLst>
          </p:cNvPr>
          <p:cNvSpPr>
            <a:spLocks noGrp="1"/>
          </p:cNvSpPr>
          <p:nvPr>
            <p:ph type="sldNum" sz="quarter" idx="4"/>
          </p:nvPr>
        </p:nvSpPr>
        <p:spPr/>
        <p:txBody>
          <a:bodyPr/>
          <a:lstStyle/>
          <a:p>
            <a:fld id="{933A556B-7C63-244D-9B7C-B0EA8042B330}" type="slidenum">
              <a:rPr lang="en-US" smtClean="0"/>
              <a:pPr/>
              <a:t>7</a:t>
            </a:fld>
            <a:endParaRPr lang="en-US" sz="1000" dirty="0"/>
          </a:p>
        </p:txBody>
      </p:sp>
      <p:sp>
        <p:nvSpPr>
          <p:cNvPr id="6" name="Content Placeholder 6">
            <a:extLst>
              <a:ext uri="{FF2B5EF4-FFF2-40B4-BE49-F238E27FC236}">
                <a16:creationId xmlns:a16="http://schemas.microsoft.com/office/drawing/2014/main" id="{DC256418-99A0-F6C0-AB5F-3317D8D29F53}"/>
              </a:ext>
            </a:extLst>
          </p:cNvPr>
          <p:cNvSpPr txBox="1">
            <a:spLocks/>
          </p:cNvSpPr>
          <p:nvPr/>
        </p:nvSpPr>
        <p:spPr>
          <a:xfrm>
            <a:off x="767860" y="1704232"/>
            <a:ext cx="10852640" cy="4207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a:t>We encouraged people </a:t>
            </a:r>
            <a:r>
              <a:rPr lang="en-US" sz="2400" dirty="0"/>
              <a:t>to attend  bi-weekly APEX meetings for each APEX session planning and result review.</a:t>
            </a:r>
          </a:p>
          <a:p>
            <a:pPr marL="457200" indent="-457200"/>
            <a:r>
              <a:rPr lang="en-US" sz="2400" dirty="0"/>
              <a:t>We also have group emails among the APEX spokespersons, the run coordinator, run scheduling physicist, and operation group, machine specialists for each APEX session planning.</a:t>
            </a:r>
          </a:p>
          <a:p>
            <a:pPr marL="457200" indent="-457200"/>
            <a:r>
              <a:rPr lang="en-US" sz="2400" dirty="0"/>
              <a:t>Great communications between scheduling physicist and APEX coordinator.  Caitlin, thanks!</a:t>
            </a:r>
          </a:p>
          <a:p>
            <a:pPr marL="457200" indent="-457200"/>
            <a:r>
              <a:rPr lang="en-US" sz="2400" dirty="0"/>
              <a:t>Better connections between MCR coordinators and APEX coordinator.  Thanks to Travis’ hard pushing for these changes.</a:t>
            </a:r>
          </a:p>
          <a:p>
            <a:pPr marL="457200" indent="-457200"/>
            <a:r>
              <a:rPr lang="en-US" sz="2400" dirty="0"/>
              <a:t>Experiment plans and presentations posted online promptly. Caitlin, thank you again!</a:t>
            </a:r>
          </a:p>
          <a:p>
            <a:endParaRPr lang="en-US" dirty="0"/>
          </a:p>
        </p:txBody>
      </p:sp>
    </p:spTree>
    <p:extLst>
      <p:ext uri="{BB962C8B-B14F-4D97-AF65-F5344CB8AC3E}">
        <p14:creationId xmlns:p14="http://schemas.microsoft.com/office/powerpoint/2010/main" val="169589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9C45-3E47-7394-ED3F-9D935A6D7969}"/>
              </a:ext>
            </a:extLst>
          </p:cNvPr>
          <p:cNvSpPr>
            <a:spLocks noGrp="1"/>
          </p:cNvSpPr>
          <p:nvPr>
            <p:ph type="title"/>
          </p:nvPr>
        </p:nvSpPr>
        <p:spPr>
          <a:xfrm>
            <a:off x="457199" y="83772"/>
            <a:ext cx="11049000" cy="1325563"/>
          </a:xfrm>
        </p:spPr>
        <p:txBody>
          <a:bodyPr/>
          <a:lstStyle/>
          <a:p>
            <a:r>
              <a:rPr lang="en-US" dirty="0"/>
              <a:t>Statistics:  Active Proposals</a:t>
            </a:r>
          </a:p>
        </p:txBody>
      </p:sp>
      <p:sp>
        <p:nvSpPr>
          <p:cNvPr id="3" name="Slide Number Placeholder 2">
            <a:extLst>
              <a:ext uri="{FF2B5EF4-FFF2-40B4-BE49-F238E27FC236}">
                <a16:creationId xmlns:a16="http://schemas.microsoft.com/office/drawing/2014/main" id="{2957782C-6E29-E699-590B-B31EEF5DD981}"/>
              </a:ext>
            </a:extLst>
          </p:cNvPr>
          <p:cNvSpPr>
            <a:spLocks noGrp="1"/>
          </p:cNvSpPr>
          <p:nvPr>
            <p:ph type="sldNum" sz="quarter" idx="4"/>
          </p:nvPr>
        </p:nvSpPr>
        <p:spPr/>
        <p:txBody>
          <a:bodyPr/>
          <a:lstStyle/>
          <a:p>
            <a:fld id="{933A556B-7C63-244D-9B7C-B0EA8042B330}" type="slidenum">
              <a:rPr lang="en-US" smtClean="0"/>
              <a:pPr/>
              <a:t>8</a:t>
            </a:fld>
            <a:endParaRPr lang="en-US" sz="1000" dirty="0"/>
          </a:p>
        </p:txBody>
      </p:sp>
      <p:pic>
        <p:nvPicPr>
          <p:cNvPr id="6" name="Picture 5">
            <a:extLst>
              <a:ext uri="{FF2B5EF4-FFF2-40B4-BE49-F238E27FC236}">
                <a16:creationId xmlns:a16="http://schemas.microsoft.com/office/drawing/2014/main" id="{1C06722A-81FC-2B05-EB3C-2745F87DF747}"/>
              </a:ext>
            </a:extLst>
          </p:cNvPr>
          <p:cNvPicPr>
            <a:picLocks noChangeAspect="1"/>
          </p:cNvPicPr>
          <p:nvPr/>
        </p:nvPicPr>
        <p:blipFill>
          <a:blip r:embed="rId2"/>
          <a:stretch>
            <a:fillRect/>
          </a:stretch>
        </p:blipFill>
        <p:spPr>
          <a:xfrm>
            <a:off x="457199" y="1065944"/>
            <a:ext cx="11528182" cy="2973631"/>
          </a:xfrm>
          <a:prstGeom prst="rect">
            <a:avLst/>
          </a:prstGeom>
        </p:spPr>
      </p:pic>
      <p:pic>
        <p:nvPicPr>
          <p:cNvPr id="8" name="Picture 7">
            <a:extLst>
              <a:ext uri="{FF2B5EF4-FFF2-40B4-BE49-F238E27FC236}">
                <a16:creationId xmlns:a16="http://schemas.microsoft.com/office/drawing/2014/main" id="{3E793407-C05E-CB23-A513-EA3BFC19F7A2}"/>
              </a:ext>
            </a:extLst>
          </p:cNvPr>
          <p:cNvPicPr>
            <a:picLocks noChangeAspect="1"/>
          </p:cNvPicPr>
          <p:nvPr/>
        </p:nvPicPr>
        <p:blipFill>
          <a:blip r:embed="rId3"/>
          <a:stretch>
            <a:fillRect/>
          </a:stretch>
        </p:blipFill>
        <p:spPr>
          <a:xfrm>
            <a:off x="400782" y="4179819"/>
            <a:ext cx="11641016" cy="2501901"/>
          </a:xfrm>
          <a:prstGeom prst="rect">
            <a:avLst/>
          </a:prstGeom>
        </p:spPr>
      </p:pic>
      <p:pic>
        <p:nvPicPr>
          <p:cNvPr id="11" name="Picture 10">
            <a:extLst>
              <a:ext uri="{FF2B5EF4-FFF2-40B4-BE49-F238E27FC236}">
                <a16:creationId xmlns:a16="http://schemas.microsoft.com/office/drawing/2014/main" id="{6ACF7569-8896-A170-433C-611A4E4BEAFC}"/>
              </a:ext>
            </a:extLst>
          </p:cNvPr>
          <p:cNvPicPr>
            <a:picLocks noChangeAspect="1"/>
          </p:cNvPicPr>
          <p:nvPr/>
        </p:nvPicPr>
        <p:blipFill>
          <a:blip r:embed="rId4"/>
          <a:stretch>
            <a:fillRect/>
          </a:stretch>
        </p:blipFill>
        <p:spPr>
          <a:xfrm>
            <a:off x="8105407" y="112602"/>
            <a:ext cx="3781793" cy="1366855"/>
          </a:xfrm>
          <a:prstGeom prst="rect">
            <a:avLst/>
          </a:prstGeom>
          <a:ln>
            <a:solidFill>
              <a:schemeClr val="accent1"/>
            </a:solidFill>
          </a:ln>
        </p:spPr>
      </p:pic>
    </p:spTree>
    <p:extLst>
      <p:ext uri="{BB962C8B-B14F-4D97-AF65-F5344CB8AC3E}">
        <p14:creationId xmlns:p14="http://schemas.microsoft.com/office/powerpoint/2010/main" val="356479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1770-B59F-0E95-8F6D-B3F20D8A048C}"/>
              </a:ext>
            </a:extLst>
          </p:cNvPr>
          <p:cNvSpPr>
            <a:spLocks noGrp="1"/>
          </p:cNvSpPr>
          <p:nvPr>
            <p:ph type="title"/>
          </p:nvPr>
        </p:nvSpPr>
        <p:spPr/>
        <p:txBody>
          <a:bodyPr/>
          <a:lstStyle/>
          <a:p>
            <a:r>
              <a:rPr lang="en-US" dirty="0"/>
              <a:t>APEX Experiments Done In Run’24</a:t>
            </a:r>
          </a:p>
        </p:txBody>
      </p:sp>
      <p:sp>
        <p:nvSpPr>
          <p:cNvPr id="3" name="Slide Number Placeholder 2">
            <a:extLst>
              <a:ext uri="{FF2B5EF4-FFF2-40B4-BE49-F238E27FC236}">
                <a16:creationId xmlns:a16="http://schemas.microsoft.com/office/drawing/2014/main" id="{F27CDEA7-FEAF-A525-B099-CE06DCA9C297}"/>
              </a:ext>
            </a:extLst>
          </p:cNvPr>
          <p:cNvSpPr>
            <a:spLocks noGrp="1"/>
          </p:cNvSpPr>
          <p:nvPr>
            <p:ph type="sldNum" sz="quarter" idx="4"/>
          </p:nvPr>
        </p:nvSpPr>
        <p:spPr/>
        <p:txBody>
          <a:bodyPr/>
          <a:lstStyle/>
          <a:p>
            <a:fld id="{933A556B-7C63-244D-9B7C-B0EA8042B330}" type="slidenum">
              <a:rPr lang="en-US" smtClean="0"/>
              <a:pPr/>
              <a:t>9</a:t>
            </a:fld>
            <a:endParaRPr lang="en-US" sz="1000" dirty="0"/>
          </a:p>
        </p:txBody>
      </p:sp>
      <p:pic>
        <p:nvPicPr>
          <p:cNvPr id="5" name="Picture 4">
            <a:extLst>
              <a:ext uri="{FF2B5EF4-FFF2-40B4-BE49-F238E27FC236}">
                <a16:creationId xmlns:a16="http://schemas.microsoft.com/office/drawing/2014/main" id="{8E2953D6-7C34-C071-BE04-AB5807A4FFED}"/>
              </a:ext>
            </a:extLst>
          </p:cNvPr>
          <p:cNvPicPr>
            <a:picLocks noChangeAspect="1"/>
          </p:cNvPicPr>
          <p:nvPr/>
        </p:nvPicPr>
        <p:blipFill>
          <a:blip r:embed="rId2"/>
          <a:stretch>
            <a:fillRect/>
          </a:stretch>
        </p:blipFill>
        <p:spPr>
          <a:xfrm>
            <a:off x="745782" y="1690688"/>
            <a:ext cx="10658475" cy="4225803"/>
          </a:xfrm>
          <a:prstGeom prst="rect">
            <a:avLst/>
          </a:prstGeom>
        </p:spPr>
      </p:pic>
      <p:sp>
        <p:nvSpPr>
          <p:cNvPr id="6" name="TextBox 5">
            <a:extLst>
              <a:ext uri="{FF2B5EF4-FFF2-40B4-BE49-F238E27FC236}">
                <a16:creationId xmlns:a16="http://schemas.microsoft.com/office/drawing/2014/main" id="{BD885460-08AF-9FDD-911F-F6880FB2DC3B}"/>
              </a:ext>
            </a:extLst>
          </p:cNvPr>
          <p:cNvSpPr txBox="1"/>
          <p:nvPr/>
        </p:nvSpPr>
        <p:spPr>
          <a:xfrm>
            <a:off x="2274277" y="6178062"/>
            <a:ext cx="8757138" cy="646331"/>
          </a:xfrm>
          <a:prstGeom prst="rect">
            <a:avLst/>
          </a:prstGeom>
          <a:noFill/>
        </p:spPr>
        <p:txBody>
          <a:bodyPr wrap="square" rtlCol="0">
            <a:spAutoFit/>
          </a:bodyPr>
          <a:lstStyle/>
          <a:p>
            <a:r>
              <a:rPr lang="en-US" dirty="0"/>
              <a:t>Totally  10 sessions  executed, total actual AEPX beam time  is 87.6 hours </a:t>
            </a:r>
          </a:p>
          <a:p>
            <a:r>
              <a:rPr lang="en-US" dirty="0"/>
              <a:t>( total planned beam time is 128 hours). </a:t>
            </a:r>
          </a:p>
        </p:txBody>
      </p:sp>
    </p:spTree>
    <p:extLst>
      <p:ext uri="{BB962C8B-B14F-4D97-AF65-F5344CB8AC3E}">
        <p14:creationId xmlns:p14="http://schemas.microsoft.com/office/powerpoint/2010/main" val="2418666845"/>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A740E63-8231-234F-9059-7F6E415520C6}" vid="{315AC291-A142-F24B-B412-7E021522D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bnl-ppt-template-widescreen</Template>
  <TotalTime>773</TotalTime>
  <Words>1580</Words>
  <Application>Microsoft Office PowerPoint</Application>
  <PresentationFormat>Widescreen</PresentationFormat>
  <Paragraphs>156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Arial Narrow</vt:lpstr>
      <vt:lpstr>Calibri</vt:lpstr>
      <vt:lpstr>Times New Roman</vt:lpstr>
      <vt:lpstr>Wingdings</vt:lpstr>
      <vt:lpstr>BNL</vt:lpstr>
      <vt:lpstr>APEX Summary and Plans</vt:lpstr>
      <vt:lpstr>Content</vt:lpstr>
      <vt:lpstr>View from APEX Coordinator </vt:lpstr>
      <vt:lpstr>APEX Planning Before Run 24</vt:lpstr>
      <vt:lpstr>Priority of APEX Proposals</vt:lpstr>
      <vt:lpstr>Draft Schedules for Run 24</vt:lpstr>
      <vt:lpstr>Efficient Communications</vt:lpstr>
      <vt:lpstr>Statistics:  Active Proposals</vt:lpstr>
      <vt:lpstr>APEX Experiments Done In Run’24</vt:lpstr>
      <vt:lpstr>Beam Time Requested vs Actual Beam Time Used</vt:lpstr>
      <vt:lpstr>APEX Beam Time By Year Since Run 15</vt:lpstr>
      <vt:lpstr>Highlights: Injection Studies for the EIC</vt:lpstr>
      <vt:lpstr>Injection studies for EIC with dual RF systems</vt:lpstr>
      <vt:lpstr>Collective Effect Studies in RHIC for the EIC parameters</vt:lpstr>
      <vt:lpstr>Resonance Island Transition Jump Part I </vt:lpstr>
      <vt:lpstr>Ambient Field Measurement in RHIC</vt:lpstr>
      <vt:lpstr>He3 Breakup Tagging</vt:lpstr>
      <vt:lpstr>Machine Learning Beam Experiments</vt:lpstr>
      <vt:lpstr>Outlook: Active APEX Proposals</vt:lpstr>
      <vt:lpstr>APEX Time Estimate for Run25</vt:lpstr>
      <vt:lpstr>APEX Time Outside of Available APEX Time in Run25</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Luo, Yun</dc:creator>
  <cp:keywords/>
  <dc:description/>
  <cp:lastModifiedBy>Luo, Yun</cp:lastModifiedBy>
  <cp:revision>7</cp:revision>
  <dcterms:created xsi:type="dcterms:W3CDTF">2024-02-28T16:33:36Z</dcterms:created>
  <dcterms:modified xsi:type="dcterms:W3CDTF">2024-11-14T21:29:11Z</dcterms:modified>
  <cp:category/>
</cp:coreProperties>
</file>