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5"/>
  </p:notesMasterIdLst>
  <p:sldIdLst>
    <p:sldId id="256" r:id="rId2"/>
    <p:sldId id="262" r:id="rId3"/>
    <p:sldId id="264" r:id="rId4"/>
    <p:sldId id="259" r:id="rId5"/>
    <p:sldId id="263" r:id="rId6"/>
    <p:sldId id="265" r:id="rId7"/>
    <p:sldId id="258" r:id="rId8"/>
    <p:sldId id="266" r:id="rId9"/>
    <p:sldId id="267" r:id="rId10"/>
    <p:sldId id="268" r:id="rId11"/>
    <p:sldId id="270" r:id="rId12"/>
    <p:sldId id="269" r:id="rId13"/>
    <p:sldId id="271" r:id="rId14"/>
    <p:sldId id="272" r:id="rId15"/>
    <p:sldId id="290" r:id="rId16"/>
    <p:sldId id="289" r:id="rId17"/>
    <p:sldId id="273" r:id="rId18"/>
    <p:sldId id="274" r:id="rId19"/>
    <p:sldId id="282" r:id="rId20"/>
    <p:sldId id="281" r:id="rId21"/>
    <p:sldId id="283" r:id="rId22"/>
    <p:sldId id="286" r:id="rId23"/>
    <p:sldId id="284" r:id="rId24"/>
    <p:sldId id="285" r:id="rId25"/>
    <p:sldId id="287" r:id="rId26"/>
    <p:sldId id="288" r:id="rId27"/>
    <p:sldId id="291" r:id="rId28"/>
    <p:sldId id="275" r:id="rId29"/>
    <p:sldId id="276" r:id="rId30"/>
    <p:sldId id="277" r:id="rId31"/>
    <p:sldId id="278" r:id="rId32"/>
    <p:sldId id="279"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BAE0A-8FFD-4AE2-B832-6E2A1333CA79}" v="594" dt="2024-11-15T06:42:50.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3" autoAdjust="0"/>
    <p:restoredTop sz="94694"/>
  </p:normalViewPr>
  <p:slideViewPr>
    <p:cSldViewPr snapToGrid="0" snapToObjects="1">
      <p:cViewPr varScale="1">
        <p:scale>
          <a:sx n="135" d="100"/>
          <a:sy n="135" d="100"/>
        </p:scale>
        <p:origin x="14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nick, Kevin" userId="e9a5cfda-c225-469d-877e-4f2b4aed25e2" providerId="ADAL" clId="{426BAE0A-8FFD-4AE2-B832-6E2A1333CA79}"/>
    <pc:docChg chg="undo redo custSel addSld delSld modSld sldOrd">
      <pc:chgData name="Mernick, Kevin" userId="e9a5cfda-c225-469d-877e-4f2b4aed25e2" providerId="ADAL" clId="{426BAE0A-8FFD-4AE2-B832-6E2A1333CA79}" dt="2024-11-15T17:51:08.304" v="7236" actId="948"/>
      <pc:docMkLst>
        <pc:docMk/>
      </pc:docMkLst>
      <pc:sldChg chg="del">
        <pc:chgData name="Mernick, Kevin" userId="e9a5cfda-c225-469d-877e-4f2b4aed25e2" providerId="ADAL" clId="{426BAE0A-8FFD-4AE2-B832-6E2A1333CA79}" dt="2024-11-13T22:32:24.477" v="1" actId="2696"/>
        <pc:sldMkLst>
          <pc:docMk/>
          <pc:sldMk cId="3681362828" sldId="257"/>
        </pc:sldMkLst>
      </pc:sldChg>
      <pc:sldChg chg="modSp mod">
        <pc:chgData name="Mernick, Kevin" userId="e9a5cfda-c225-469d-877e-4f2b4aed25e2" providerId="ADAL" clId="{426BAE0A-8FFD-4AE2-B832-6E2A1333CA79}" dt="2024-11-15T06:19:05.624" v="6868" actId="20577"/>
        <pc:sldMkLst>
          <pc:docMk/>
          <pc:sldMk cId="1215709844" sldId="258"/>
        </pc:sldMkLst>
        <pc:spChg chg="mod">
          <ac:chgData name="Mernick, Kevin" userId="e9a5cfda-c225-469d-877e-4f2b4aed25e2" providerId="ADAL" clId="{426BAE0A-8FFD-4AE2-B832-6E2A1333CA79}" dt="2024-11-15T06:19:05.624" v="6868" actId="20577"/>
          <ac:spMkLst>
            <pc:docMk/>
            <pc:sldMk cId="1215709844" sldId="258"/>
            <ac:spMk id="2" creationId="{0BDB68A9-B5EB-314F-849D-FB440A7B37AA}"/>
          </ac:spMkLst>
        </pc:spChg>
        <pc:spChg chg="mod">
          <ac:chgData name="Mernick, Kevin" userId="e9a5cfda-c225-469d-877e-4f2b4aed25e2" providerId="ADAL" clId="{426BAE0A-8FFD-4AE2-B832-6E2A1333CA79}" dt="2024-11-13T23:58:28.936" v="2268" actId="20577"/>
          <ac:spMkLst>
            <pc:docMk/>
            <pc:sldMk cId="1215709844" sldId="258"/>
            <ac:spMk id="3" creationId="{23BD80E2-64A8-2746-84CE-DAC7C5339965}"/>
          </ac:spMkLst>
        </pc:spChg>
      </pc:sldChg>
      <pc:sldChg chg="addSp delSp modSp mod modClrScheme chgLayout">
        <pc:chgData name="Mernick, Kevin" userId="e9a5cfda-c225-469d-877e-4f2b4aed25e2" providerId="ADAL" clId="{426BAE0A-8FFD-4AE2-B832-6E2A1333CA79}" dt="2024-11-13T23:57:26.429" v="2206" actId="207"/>
        <pc:sldMkLst>
          <pc:docMk/>
          <pc:sldMk cId="1387988044" sldId="259"/>
        </pc:sldMkLst>
        <pc:spChg chg="mod ord">
          <ac:chgData name="Mernick, Kevin" userId="e9a5cfda-c225-469d-877e-4f2b4aed25e2" providerId="ADAL" clId="{426BAE0A-8FFD-4AE2-B832-6E2A1333CA79}" dt="2024-11-13T23:56:12.273" v="2022" actId="700"/>
          <ac:spMkLst>
            <pc:docMk/>
            <pc:sldMk cId="1387988044" sldId="259"/>
            <ac:spMk id="2" creationId="{53B2AE46-B3D2-054A-9F92-273948CEEE54}"/>
          </ac:spMkLst>
        </pc:spChg>
        <pc:spChg chg="mod ord">
          <ac:chgData name="Mernick, Kevin" userId="e9a5cfda-c225-469d-877e-4f2b4aed25e2" providerId="ADAL" clId="{426BAE0A-8FFD-4AE2-B832-6E2A1333CA79}" dt="2024-11-13T23:56:12.273" v="2022" actId="700"/>
          <ac:spMkLst>
            <pc:docMk/>
            <pc:sldMk cId="1387988044" sldId="259"/>
            <ac:spMk id="3" creationId="{FA0D2EBA-591D-0D41-9C46-2E17C49223CD}"/>
          </ac:spMkLst>
        </pc:spChg>
        <pc:spChg chg="add del mod ord">
          <ac:chgData name="Mernick, Kevin" userId="e9a5cfda-c225-469d-877e-4f2b4aed25e2" providerId="ADAL" clId="{426BAE0A-8FFD-4AE2-B832-6E2A1333CA79}" dt="2024-11-13T22:41:45.407" v="39" actId="478"/>
          <ac:spMkLst>
            <pc:docMk/>
            <pc:sldMk cId="1387988044" sldId="259"/>
            <ac:spMk id="4" creationId="{607835D3-9B38-7DB3-7B12-27A6194B501C}"/>
          </ac:spMkLst>
        </pc:spChg>
        <pc:spChg chg="add del mod ord">
          <ac:chgData name="Mernick, Kevin" userId="e9a5cfda-c225-469d-877e-4f2b4aed25e2" providerId="ADAL" clId="{426BAE0A-8FFD-4AE2-B832-6E2A1333CA79}" dt="2024-11-13T23:56:12.273" v="2022" actId="700"/>
          <ac:spMkLst>
            <pc:docMk/>
            <pc:sldMk cId="1387988044" sldId="259"/>
            <ac:spMk id="9" creationId="{18C20C8A-F8CD-A2E1-FE87-D4719B0DAAB6}"/>
          </ac:spMkLst>
        </pc:spChg>
        <pc:spChg chg="add del mod ord">
          <ac:chgData name="Mernick, Kevin" userId="e9a5cfda-c225-469d-877e-4f2b4aed25e2" providerId="ADAL" clId="{426BAE0A-8FFD-4AE2-B832-6E2A1333CA79}" dt="2024-11-13T23:56:12.273" v="2022" actId="700"/>
          <ac:spMkLst>
            <pc:docMk/>
            <pc:sldMk cId="1387988044" sldId="259"/>
            <ac:spMk id="10" creationId="{2F2BC695-BA47-6EC1-174B-A5698013B074}"/>
          </ac:spMkLst>
        </pc:spChg>
        <pc:spChg chg="add del mod ord">
          <ac:chgData name="Mernick, Kevin" userId="e9a5cfda-c225-469d-877e-4f2b4aed25e2" providerId="ADAL" clId="{426BAE0A-8FFD-4AE2-B832-6E2A1333CA79}" dt="2024-11-13T23:56:12.273" v="2022" actId="700"/>
          <ac:spMkLst>
            <pc:docMk/>
            <pc:sldMk cId="1387988044" sldId="259"/>
            <ac:spMk id="11" creationId="{FB36DBE5-DFC2-491A-B1CB-27D0E906D28A}"/>
          </ac:spMkLst>
        </pc:spChg>
        <pc:spChg chg="add del mod ord">
          <ac:chgData name="Mernick, Kevin" userId="e9a5cfda-c225-469d-877e-4f2b4aed25e2" providerId="ADAL" clId="{426BAE0A-8FFD-4AE2-B832-6E2A1333CA79}" dt="2024-11-13T23:56:12.273" v="2022" actId="700"/>
          <ac:spMkLst>
            <pc:docMk/>
            <pc:sldMk cId="1387988044" sldId="259"/>
            <ac:spMk id="12" creationId="{ED73CE33-5D1B-F4DF-80D9-E46FEC823000}"/>
          </ac:spMkLst>
        </pc:spChg>
        <pc:spChg chg="add mod">
          <ac:chgData name="Mernick, Kevin" userId="e9a5cfda-c225-469d-877e-4f2b4aed25e2" providerId="ADAL" clId="{426BAE0A-8FFD-4AE2-B832-6E2A1333CA79}" dt="2024-11-13T23:57:26.429" v="2206" actId="207"/>
          <ac:spMkLst>
            <pc:docMk/>
            <pc:sldMk cId="1387988044" sldId="259"/>
            <ac:spMk id="13" creationId="{7E6B6048-E564-82C5-25D3-16F43C5C359D}"/>
          </ac:spMkLst>
        </pc:spChg>
        <pc:spChg chg="add mod">
          <ac:chgData name="Mernick, Kevin" userId="e9a5cfda-c225-469d-877e-4f2b4aed25e2" providerId="ADAL" clId="{426BAE0A-8FFD-4AE2-B832-6E2A1333CA79}" dt="2024-11-13T23:57:26.429" v="2206" actId="207"/>
          <ac:spMkLst>
            <pc:docMk/>
            <pc:sldMk cId="1387988044" sldId="259"/>
            <ac:spMk id="14" creationId="{B0CBAA77-8555-2533-C9A1-4BE8AF1B582D}"/>
          </ac:spMkLst>
        </pc:spChg>
        <pc:picChg chg="add mod modCrop">
          <ac:chgData name="Mernick, Kevin" userId="e9a5cfda-c225-469d-877e-4f2b4aed25e2" providerId="ADAL" clId="{426BAE0A-8FFD-4AE2-B832-6E2A1333CA79}" dt="2024-11-13T23:05:59.734" v="680" actId="1038"/>
          <ac:picMkLst>
            <pc:docMk/>
            <pc:sldMk cId="1387988044" sldId="259"/>
            <ac:picMk id="6" creationId="{761E4F57-985D-F09C-AA25-AB1E14A6F9A0}"/>
          </ac:picMkLst>
        </pc:picChg>
        <pc:picChg chg="add mod modCrop">
          <ac:chgData name="Mernick, Kevin" userId="e9a5cfda-c225-469d-877e-4f2b4aed25e2" providerId="ADAL" clId="{426BAE0A-8FFD-4AE2-B832-6E2A1333CA79}" dt="2024-11-13T23:05:59.734" v="680" actId="1038"/>
          <ac:picMkLst>
            <pc:docMk/>
            <pc:sldMk cId="1387988044" sldId="259"/>
            <ac:picMk id="8" creationId="{D2584FD1-42FB-3669-9469-3E7B8B2CAD50}"/>
          </ac:picMkLst>
        </pc:picChg>
      </pc:sldChg>
      <pc:sldChg chg="del">
        <pc:chgData name="Mernick, Kevin" userId="e9a5cfda-c225-469d-877e-4f2b4aed25e2" providerId="ADAL" clId="{426BAE0A-8FFD-4AE2-B832-6E2A1333CA79}" dt="2024-11-13T18:41:31.626" v="0" actId="2696"/>
        <pc:sldMkLst>
          <pc:docMk/>
          <pc:sldMk cId="491121958" sldId="260"/>
        </pc:sldMkLst>
      </pc:sldChg>
      <pc:sldChg chg="del">
        <pc:chgData name="Mernick, Kevin" userId="e9a5cfda-c225-469d-877e-4f2b4aed25e2" providerId="ADAL" clId="{426BAE0A-8FFD-4AE2-B832-6E2A1333CA79}" dt="2024-11-13T22:32:44.123" v="4" actId="2696"/>
        <pc:sldMkLst>
          <pc:docMk/>
          <pc:sldMk cId="4189160374" sldId="261"/>
        </pc:sldMkLst>
      </pc:sldChg>
      <pc:sldChg chg="modSp mod">
        <pc:chgData name="Mernick, Kevin" userId="e9a5cfda-c225-469d-877e-4f2b4aed25e2" providerId="ADAL" clId="{426BAE0A-8FFD-4AE2-B832-6E2A1333CA79}" dt="2024-11-13T23:47:05.735" v="1903" actId="6549"/>
        <pc:sldMkLst>
          <pc:docMk/>
          <pc:sldMk cId="2398268658" sldId="262"/>
        </pc:sldMkLst>
        <pc:spChg chg="mod">
          <ac:chgData name="Mernick, Kevin" userId="e9a5cfda-c225-469d-877e-4f2b4aed25e2" providerId="ADAL" clId="{426BAE0A-8FFD-4AE2-B832-6E2A1333CA79}" dt="2024-11-13T22:45:26.750" v="130" actId="20577"/>
          <ac:spMkLst>
            <pc:docMk/>
            <pc:sldMk cId="2398268658" sldId="262"/>
            <ac:spMk id="2" creationId="{9A2A6023-C1FB-7996-CD6F-663990F82EE7}"/>
          </ac:spMkLst>
        </pc:spChg>
        <pc:spChg chg="mod">
          <ac:chgData name="Mernick, Kevin" userId="e9a5cfda-c225-469d-877e-4f2b4aed25e2" providerId="ADAL" clId="{426BAE0A-8FFD-4AE2-B832-6E2A1333CA79}" dt="2024-11-13T23:47:05.735" v="1903" actId="6549"/>
          <ac:spMkLst>
            <pc:docMk/>
            <pc:sldMk cId="2398268658" sldId="262"/>
            <ac:spMk id="3" creationId="{2EEBA6C7-3C4A-F333-87D2-E0216DF06CEC}"/>
          </ac:spMkLst>
        </pc:spChg>
      </pc:sldChg>
      <pc:sldChg chg="addSp modSp new mod">
        <pc:chgData name="Mernick, Kevin" userId="e9a5cfda-c225-469d-877e-4f2b4aed25e2" providerId="ADAL" clId="{426BAE0A-8FFD-4AE2-B832-6E2A1333CA79}" dt="2024-11-13T23:29:26.004" v="1372" actId="2085"/>
        <pc:sldMkLst>
          <pc:docMk/>
          <pc:sldMk cId="2521998899" sldId="263"/>
        </pc:sldMkLst>
        <pc:spChg chg="mod">
          <ac:chgData name="Mernick, Kevin" userId="e9a5cfda-c225-469d-877e-4f2b4aed25e2" providerId="ADAL" clId="{426BAE0A-8FFD-4AE2-B832-6E2A1333CA79}" dt="2024-11-13T23:07:09.333" v="717" actId="20577"/>
          <ac:spMkLst>
            <pc:docMk/>
            <pc:sldMk cId="2521998899" sldId="263"/>
            <ac:spMk id="2" creationId="{51DAFCE1-B7D5-C90D-D157-470E99E4486F}"/>
          </ac:spMkLst>
        </pc:spChg>
        <pc:spChg chg="mod">
          <ac:chgData name="Mernick, Kevin" userId="e9a5cfda-c225-469d-877e-4f2b4aed25e2" providerId="ADAL" clId="{426BAE0A-8FFD-4AE2-B832-6E2A1333CA79}" dt="2024-11-13T23:26:25.630" v="1284" actId="14100"/>
          <ac:spMkLst>
            <pc:docMk/>
            <pc:sldMk cId="2521998899" sldId="263"/>
            <ac:spMk id="3" creationId="{98D63FE1-0ABE-A6E5-A455-CB6FA162DA1D}"/>
          </ac:spMkLst>
        </pc:spChg>
        <pc:spChg chg="add mod">
          <ac:chgData name="Mernick, Kevin" userId="e9a5cfda-c225-469d-877e-4f2b4aed25e2" providerId="ADAL" clId="{426BAE0A-8FFD-4AE2-B832-6E2A1333CA79}" dt="2024-11-13T23:29:26.004" v="1372" actId="2085"/>
          <ac:spMkLst>
            <pc:docMk/>
            <pc:sldMk cId="2521998899" sldId="263"/>
            <ac:spMk id="9" creationId="{6888C740-6F8A-0ACF-FCAD-E2CB70983B96}"/>
          </ac:spMkLst>
        </pc:spChg>
        <pc:spChg chg="add mod">
          <ac:chgData name="Mernick, Kevin" userId="e9a5cfda-c225-469d-877e-4f2b4aed25e2" providerId="ADAL" clId="{426BAE0A-8FFD-4AE2-B832-6E2A1333CA79}" dt="2024-11-13T23:28:35.993" v="1353" actId="207"/>
          <ac:spMkLst>
            <pc:docMk/>
            <pc:sldMk cId="2521998899" sldId="263"/>
            <ac:spMk id="10" creationId="{A0019EEE-9BEC-DC93-C322-B6B0CE822ED2}"/>
          </ac:spMkLst>
        </pc:spChg>
        <pc:spChg chg="add mod">
          <ac:chgData name="Mernick, Kevin" userId="e9a5cfda-c225-469d-877e-4f2b4aed25e2" providerId="ADAL" clId="{426BAE0A-8FFD-4AE2-B832-6E2A1333CA79}" dt="2024-11-13T23:28:35.993" v="1353" actId="207"/>
          <ac:spMkLst>
            <pc:docMk/>
            <pc:sldMk cId="2521998899" sldId="263"/>
            <ac:spMk id="16" creationId="{E83CD13A-5121-1F42-013E-FD4F7B385270}"/>
          </ac:spMkLst>
        </pc:spChg>
        <pc:spChg chg="add mod">
          <ac:chgData name="Mernick, Kevin" userId="e9a5cfda-c225-469d-877e-4f2b4aed25e2" providerId="ADAL" clId="{426BAE0A-8FFD-4AE2-B832-6E2A1333CA79}" dt="2024-11-13T23:28:35.993" v="1353" actId="207"/>
          <ac:spMkLst>
            <pc:docMk/>
            <pc:sldMk cId="2521998899" sldId="263"/>
            <ac:spMk id="19" creationId="{C887C65A-3BDD-1E7E-DC41-AA3C7E02914A}"/>
          </ac:spMkLst>
        </pc:spChg>
        <pc:picChg chg="add mod ord">
          <ac:chgData name="Mernick, Kevin" userId="e9a5cfda-c225-469d-877e-4f2b4aed25e2" providerId="ADAL" clId="{426BAE0A-8FFD-4AE2-B832-6E2A1333CA79}" dt="2024-11-13T23:29:18.781" v="1371" actId="1076"/>
          <ac:picMkLst>
            <pc:docMk/>
            <pc:sldMk cId="2521998899" sldId="263"/>
            <ac:picMk id="5" creationId="{CEEB1A28-51CB-CDA3-7D1C-DC6A1F145D3C}"/>
          </ac:picMkLst>
        </pc:picChg>
        <pc:cxnChg chg="add mod ord">
          <ac:chgData name="Mernick, Kevin" userId="e9a5cfda-c225-469d-877e-4f2b4aed25e2" providerId="ADAL" clId="{426BAE0A-8FFD-4AE2-B832-6E2A1333CA79}" dt="2024-11-13T23:28:20.388" v="1352" actId="208"/>
          <ac:cxnSpMkLst>
            <pc:docMk/>
            <pc:sldMk cId="2521998899" sldId="263"/>
            <ac:cxnSpMk id="7" creationId="{5DBC1265-0A04-DDE3-B2EC-51B25365A3DA}"/>
          </ac:cxnSpMkLst>
        </pc:cxnChg>
        <pc:cxnChg chg="add mod">
          <ac:chgData name="Mernick, Kevin" userId="e9a5cfda-c225-469d-877e-4f2b4aed25e2" providerId="ADAL" clId="{426BAE0A-8FFD-4AE2-B832-6E2A1333CA79}" dt="2024-11-13T23:28:44.323" v="1354" actId="208"/>
          <ac:cxnSpMkLst>
            <pc:docMk/>
            <pc:sldMk cId="2521998899" sldId="263"/>
            <ac:cxnSpMk id="11" creationId="{4364A0BE-41CC-AA60-1725-6BDFD800B49E}"/>
          </ac:cxnSpMkLst>
        </pc:cxnChg>
        <pc:cxnChg chg="add mod">
          <ac:chgData name="Mernick, Kevin" userId="e9a5cfda-c225-469d-877e-4f2b4aed25e2" providerId="ADAL" clId="{426BAE0A-8FFD-4AE2-B832-6E2A1333CA79}" dt="2024-11-13T23:28:44.323" v="1354" actId="208"/>
          <ac:cxnSpMkLst>
            <pc:docMk/>
            <pc:sldMk cId="2521998899" sldId="263"/>
            <ac:cxnSpMk id="15" creationId="{4A6E8996-ABB7-B869-A383-411BE807BC47}"/>
          </ac:cxnSpMkLst>
        </pc:cxnChg>
        <pc:cxnChg chg="add mod">
          <ac:chgData name="Mernick, Kevin" userId="e9a5cfda-c225-469d-877e-4f2b4aed25e2" providerId="ADAL" clId="{426BAE0A-8FFD-4AE2-B832-6E2A1333CA79}" dt="2024-11-13T23:29:04.173" v="1363" actId="208"/>
          <ac:cxnSpMkLst>
            <pc:docMk/>
            <pc:sldMk cId="2521998899" sldId="263"/>
            <ac:cxnSpMk id="20" creationId="{4ED2AD7F-6AD4-1563-F979-518BE339D65A}"/>
          </ac:cxnSpMkLst>
        </pc:cxnChg>
        <pc:cxnChg chg="add mod">
          <ac:chgData name="Mernick, Kevin" userId="e9a5cfda-c225-469d-877e-4f2b4aed25e2" providerId="ADAL" clId="{426BAE0A-8FFD-4AE2-B832-6E2A1333CA79}" dt="2024-11-13T23:29:04.173" v="1363" actId="208"/>
          <ac:cxnSpMkLst>
            <pc:docMk/>
            <pc:sldMk cId="2521998899" sldId="263"/>
            <ac:cxnSpMk id="22" creationId="{269751A4-B23C-7ECC-A1E3-3DD24DD098D7}"/>
          </ac:cxnSpMkLst>
        </pc:cxnChg>
      </pc:sldChg>
      <pc:sldChg chg="addSp delSp modSp new mod ord">
        <pc:chgData name="Mernick, Kevin" userId="e9a5cfda-c225-469d-877e-4f2b4aed25e2" providerId="ADAL" clId="{426BAE0A-8FFD-4AE2-B832-6E2A1333CA79}" dt="2024-11-13T22:58:02.690" v="662" actId="14100"/>
        <pc:sldMkLst>
          <pc:docMk/>
          <pc:sldMk cId="3802171371" sldId="264"/>
        </pc:sldMkLst>
        <pc:spChg chg="mod">
          <ac:chgData name="Mernick, Kevin" userId="e9a5cfda-c225-469d-877e-4f2b4aed25e2" providerId="ADAL" clId="{426BAE0A-8FFD-4AE2-B832-6E2A1333CA79}" dt="2024-11-13T22:49:22.479" v="251" actId="20577"/>
          <ac:spMkLst>
            <pc:docMk/>
            <pc:sldMk cId="3802171371" sldId="264"/>
            <ac:spMk id="2" creationId="{071E7AEE-9C57-0554-38EC-1BD403DD93DD}"/>
          </ac:spMkLst>
        </pc:spChg>
        <pc:spChg chg="mod">
          <ac:chgData name="Mernick, Kevin" userId="e9a5cfda-c225-469d-877e-4f2b4aed25e2" providerId="ADAL" clId="{426BAE0A-8FFD-4AE2-B832-6E2A1333CA79}" dt="2024-11-13T22:53:57.220" v="523" actId="14100"/>
          <ac:spMkLst>
            <pc:docMk/>
            <pc:sldMk cId="3802171371" sldId="264"/>
            <ac:spMk id="3" creationId="{E3516BFD-1DA4-4C9D-8F0E-B058CE6FCDFB}"/>
          </ac:spMkLst>
        </pc:spChg>
        <pc:spChg chg="add mod">
          <ac:chgData name="Mernick, Kevin" userId="e9a5cfda-c225-469d-877e-4f2b4aed25e2" providerId="ADAL" clId="{426BAE0A-8FFD-4AE2-B832-6E2A1333CA79}" dt="2024-11-13T22:58:02.690" v="662" actId="14100"/>
          <ac:spMkLst>
            <pc:docMk/>
            <pc:sldMk cId="3802171371" sldId="264"/>
            <ac:spMk id="7" creationId="{8992DF96-7962-10B8-F7F7-33BFB190C520}"/>
          </ac:spMkLst>
        </pc:spChg>
        <pc:picChg chg="add del mod">
          <ac:chgData name="Mernick, Kevin" userId="e9a5cfda-c225-469d-877e-4f2b4aed25e2" providerId="ADAL" clId="{426BAE0A-8FFD-4AE2-B832-6E2A1333CA79}" dt="2024-11-13T22:51:13.647" v="355" actId="478"/>
          <ac:picMkLst>
            <pc:docMk/>
            <pc:sldMk cId="3802171371" sldId="264"/>
            <ac:picMk id="5" creationId="{1B361618-8901-3649-0FF3-905A72C742CE}"/>
          </ac:picMkLst>
        </pc:picChg>
        <pc:picChg chg="add mod">
          <ac:chgData name="Mernick, Kevin" userId="e9a5cfda-c225-469d-877e-4f2b4aed25e2" providerId="ADAL" clId="{426BAE0A-8FFD-4AE2-B832-6E2A1333CA79}" dt="2024-11-13T22:51:33.430" v="360" actId="1076"/>
          <ac:picMkLst>
            <pc:docMk/>
            <pc:sldMk cId="3802171371" sldId="264"/>
            <ac:picMk id="6" creationId="{214F8434-91E7-F28E-7E62-0B3706D56BA1}"/>
          </ac:picMkLst>
        </pc:picChg>
      </pc:sldChg>
      <pc:sldChg chg="addSp modSp new mod">
        <pc:chgData name="Mernick, Kevin" userId="e9a5cfda-c225-469d-877e-4f2b4aed25e2" providerId="ADAL" clId="{426BAE0A-8FFD-4AE2-B832-6E2A1333CA79}" dt="2024-11-13T23:54:22.194" v="2018" actId="14100"/>
        <pc:sldMkLst>
          <pc:docMk/>
          <pc:sldMk cId="363760137" sldId="265"/>
        </pc:sldMkLst>
        <pc:spChg chg="mod">
          <ac:chgData name="Mernick, Kevin" userId="e9a5cfda-c225-469d-877e-4f2b4aed25e2" providerId="ADAL" clId="{426BAE0A-8FFD-4AE2-B832-6E2A1333CA79}" dt="2024-11-13T23:32:19.213" v="1472" actId="20577"/>
          <ac:spMkLst>
            <pc:docMk/>
            <pc:sldMk cId="363760137" sldId="265"/>
            <ac:spMk id="2" creationId="{CE5F34F6-2437-9B71-FCE0-50DD23DBE320}"/>
          </ac:spMkLst>
        </pc:spChg>
        <pc:spChg chg="mod">
          <ac:chgData name="Mernick, Kevin" userId="e9a5cfda-c225-469d-877e-4f2b4aed25e2" providerId="ADAL" clId="{426BAE0A-8FFD-4AE2-B832-6E2A1333CA79}" dt="2024-11-13T23:54:22.194" v="2018" actId="14100"/>
          <ac:spMkLst>
            <pc:docMk/>
            <pc:sldMk cId="363760137" sldId="265"/>
            <ac:spMk id="3" creationId="{8A7AF0E0-9A08-91CB-1FEB-2E32C8818B69}"/>
          </ac:spMkLst>
        </pc:spChg>
        <pc:spChg chg="add mod">
          <ac:chgData name="Mernick, Kevin" userId="e9a5cfda-c225-469d-877e-4f2b4aed25e2" providerId="ADAL" clId="{426BAE0A-8FFD-4AE2-B832-6E2A1333CA79}" dt="2024-11-13T23:40:42.930" v="1705" actId="1036"/>
          <ac:spMkLst>
            <pc:docMk/>
            <pc:sldMk cId="363760137" sldId="265"/>
            <ac:spMk id="7" creationId="{32705331-B579-259D-9EEC-CE147AFFD989}"/>
          </ac:spMkLst>
        </pc:spChg>
        <pc:spChg chg="add mod">
          <ac:chgData name="Mernick, Kevin" userId="e9a5cfda-c225-469d-877e-4f2b4aed25e2" providerId="ADAL" clId="{426BAE0A-8FFD-4AE2-B832-6E2A1333CA79}" dt="2024-11-13T23:40:53.315" v="1710" actId="20577"/>
          <ac:spMkLst>
            <pc:docMk/>
            <pc:sldMk cId="363760137" sldId="265"/>
            <ac:spMk id="8" creationId="{D8F52C54-108A-3A27-EFA8-459813577C96}"/>
          </ac:spMkLst>
        </pc:spChg>
        <pc:picChg chg="add mod">
          <ac:chgData name="Mernick, Kevin" userId="e9a5cfda-c225-469d-877e-4f2b4aed25e2" providerId="ADAL" clId="{426BAE0A-8FFD-4AE2-B832-6E2A1333CA79}" dt="2024-11-13T23:31:56.636" v="1453" actId="1038"/>
          <ac:picMkLst>
            <pc:docMk/>
            <pc:sldMk cId="363760137" sldId="265"/>
            <ac:picMk id="5" creationId="{0113E1E8-2421-7CE3-E635-DAADFD7F1440}"/>
          </ac:picMkLst>
        </pc:picChg>
        <pc:picChg chg="add mod">
          <ac:chgData name="Mernick, Kevin" userId="e9a5cfda-c225-469d-877e-4f2b4aed25e2" providerId="ADAL" clId="{426BAE0A-8FFD-4AE2-B832-6E2A1333CA79}" dt="2024-11-13T23:31:56.636" v="1453" actId="1038"/>
          <ac:picMkLst>
            <pc:docMk/>
            <pc:sldMk cId="363760137" sldId="265"/>
            <ac:picMk id="6" creationId="{75720308-3B0F-C126-9159-A7AE486BDC5A}"/>
          </ac:picMkLst>
        </pc:picChg>
      </pc:sldChg>
      <pc:sldChg chg="addSp delSp modSp new mod modClrScheme chgLayout">
        <pc:chgData name="Mernick, Kevin" userId="e9a5cfda-c225-469d-877e-4f2b4aed25e2" providerId="ADAL" clId="{426BAE0A-8FFD-4AE2-B832-6E2A1333CA79}" dt="2024-11-14T04:38:40.300" v="2555" actId="478"/>
        <pc:sldMkLst>
          <pc:docMk/>
          <pc:sldMk cId="354399309" sldId="266"/>
        </pc:sldMkLst>
        <pc:spChg chg="mod ord">
          <ac:chgData name="Mernick, Kevin" userId="e9a5cfda-c225-469d-877e-4f2b4aed25e2" providerId="ADAL" clId="{426BAE0A-8FFD-4AE2-B832-6E2A1333CA79}" dt="2024-11-13T23:55:57.909" v="2020" actId="700"/>
          <ac:spMkLst>
            <pc:docMk/>
            <pc:sldMk cId="354399309" sldId="266"/>
            <ac:spMk id="2" creationId="{78CF0D6B-5619-55ED-3B26-288BF71520E2}"/>
          </ac:spMkLst>
        </pc:spChg>
        <pc:spChg chg="del mod ord">
          <ac:chgData name="Mernick, Kevin" userId="e9a5cfda-c225-469d-877e-4f2b4aed25e2" providerId="ADAL" clId="{426BAE0A-8FFD-4AE2-B832-6E2A1333CA79}" dt="2024-11-13T23:55:57.909" v="2020" actId="700"/>
          <ac:spMkLst>
            <pc:docMk/>
            <pc:sldMk cId="354399309" sldId="266"/>
            <ac:spMk id="3" creationId="{36D10C02-F81F-809F-F8DE-029BD3F41F6E}"/>
          </ac:spMkLst>
        </pc:spChg>
        <pc:spChg chg="del mod ord">
          <ac:chgData name="Mernick, Kevin" userId="e9a5cfda-c225-469d-877e-4f2b4aed25e2" providerId="ADAL" clId="{426BAE0A-8FFD-4AE2-B832-6E2A1333CA79}" dt="2024-11-13T23:55:57.909" v="2020" actId="700"/>
          <ac:spMkLst>
            <pc:docMk/>
            <pc:sldMk cId="354399309" sldId="266"/>
            <ac:spMk id="4" creationId="{58996F80-7338-0FFD-1F76-4E7381CDC57D}"/>
          </ac:spMkLst>
        </pc:spChg>
        <pc:spChg chg="add mod ord">
          <ac:chgData name="Mernick, Kevin" userId="e9a5cfda-c225-469d-877e-4f2b4aed25e2" providerId="ADAL" clId="{426BAE0A-8FFD-4AE2-B832-6E2A1333CA79}" dt="2024-11-14T03:27:18.428" v="2306" actId="20577"/>
          <ac:spMkLst>
            <pc:docMk/>
            <pc:sldMk cId="354399309" sldId="266"/>
            <ac:spMk id="5" creationId="{A3DBE18D-2319-6027-16BC-4977E74B7E4F}"/>
          </ac:spMkLst>
        </pc:spChg>
        <pc:spChg chg="add del mod ord">
          <ac:chgData name="Mernick, Kevin" userId="e9a5cfda-c225-469d-877e-4f2b4aed25e2" providerId="ADAL" clId="{426BAE0A-8FFD-4AE2-B832-6E2A1333CA79}" dt="2024-11-14T04:38:40.300" v="2555" actId="478"/>
          <ac:spMkLst>
            <pc:docMk/>
            <pc:sldMk cId="354399309" sldId="266"/>
            <ac:spMk id="6" creationId="{1E1B3D5D-1884-F5DD-525B-D95F9AD02DA6}"/>
          </ac:spMkLst>
        </pc:spChg>
        <pc:spChg chg="add mod">
          <ac:chgData name="Mernick, Kevin" userId="e9a5cfda-c225-469d-877e-4f2b4aed25e2" providerId="ADAL" clId="{426BAE0A-8FFD-4AE2-B832-6E2A1333CA79}" dt="2024-11-14T04:04:51.233" v="2445" actId="20577"/>
          <ac:spMkLst>
            <pc:docMk/>
            <pc:sldMk cId="354399309" sldId="266"/>
            <ac:spMk id="9" creationId="{8E3252C8-2740-6EF1-5CF0-A606FC893167}"/>
          </ac:spMkLst>
        </pc:spChg>
        <pc:picChg chg="add mod">
          <ac:chgData name="Mernick, Kevin" userId="e9a5cfda-c225-469d-877e-4f2b4aed25e2" providerId="ADAL" clId="{426BAE0A-8FFD-4AE2-B832-6E2A1333CA79}" dt="2024-11-14T03:30:54.494" v="2345" actId="408"/>
          <ac:picMkLst>
            <pc:docMk/>
            <pc:sldMk cId="354399309" sldId="266"/>
            <ac:picMk id="7" creationId="{C4866874-6AA1-930C-48B0-7927731F8153}"/>
          </ac:picMkLst>
        </pc:picChg>
        <pc:picChg chg="add mod">
          <ac:chgData name="Mernick, Kevin" userId="e9a5cfda-c225-469d-877e-4f2b4aed25e2" providerId="ADAL" clId="{426BAE0A-8FFD-4AE2-B832-6E2A1333CA79}" dt="2024-11-14T03:30:54.494" v="2345" actId="408"/>
          <ac:picMkLst>
            <pc:docMk/>
            <pc:sldMk cId="354399309" sldId="266"/>
            <ac:picMk id="8" creationId="{02F7C917-ABAD-1DBF-E7D3-BA290EF7C656}"/>
          </ac:picMkLst>
        </pc:picChg>
      </pc:sldChg>
      <pc:sldChg chg="addSp delSp modSp new mod">
        <pc:chgData name="Mernick, Kevin" userId="e9a5cfda-c225-469d-877e-4f2b4aed25e2" providerId="ADAL" clId="{426BAE0A-8FFD-4AE2-B832-6E2A1333CA79}" dt="2024-11-14T04:38:33.803" v="2553" actId="478"/>
        <pc:sldMkLst>
          <pc:docMk/>
          <pc:sldMk cId="2379759179" sldId="267"/>
        </pc:sldMkLst>
        <pc:spChg chg="mod">
          <ac:chgData name="Mernick, Kevin" userId="e9a5cfda-c225-469d-877e-4f2b4aed25e2" providerId="ADAL" clId="{426BAE0A-8FFD-4AE2-B832-6E2A1333CA79}" dt="2024-11-14T04:03:31.527" v="2388" actId="20577"/>
          <ac:spMkLst>
            <pc:docMk/>
            <pc:sldMk cId="2379759179" sldId="267"/>
            <ac:spMk id="2" creationId="{CA939D5A-7B8D-ED24-CC52-912D78B0A070}"/>
          </ac:spMkLst>
        </pc:spChg>
        <pc:spChg chg="del">
          <ac:chgData name="Mernick, Kevin" userId="e9a5cfda-c225-469d-877e-4f2b4aed25e2" providerId="ADAL" clId="{426BAE0A-8FFD-4AE2-B832-6E2A1333CA79}" dt="2024-11-14T04:38:33.803" v="2553" actId="478"/>
          <ac:spMkLst>
            <pc:docMk/>
            <pc:sldMk cId="2379759179" sldId="267"/>
            <ac:spMk id="3" creationId="{435FE668-DCCE-7C05-185A-F29A170BD7DC}"/>
          </ac:spMkLst>
        </pc:spChg>
        <pc:spChg chg="add mod">
          <ac:chgData name="Mernick, Kevin" userId="e9a5cfda-c225-469d-877e-4f2b4aed25e2" providerId="ADAL" clId="{426BAE0A-8FFD-4AE2-B832-6E2A1333CA79}" dt="2024-11-14T04:05:05.608" v="2451" actId="20577"/>
          <ac:spMkLst>
            <pc:docMk/>
            <pc:sldMk cId="2379759179" sldId="267"/>
            <ac:spMk id="7" creationId="{D8E39CA1-1523-0FD9-ED99-B3DCEA8D151A}"/>
          </ac:spMkLst>
        </pc:spChg>
        <pc:picChg chg="add mod">
          <ac:chgData name="Mernick, Kevin" userId="e9a5cfda-c225-469d-877e-4f2b4aed25e2" providerId="ADAL" clId="{426BAE0A-8FFD-4AE2-B832-6E2A1333CA79}" dt="2024-11-14T04:03:05.066" v="2364" actId="408"/>
          <ac:picMkLst>
            <pc:docMk/>
            <pc:sldMk cId="2379759179" sldId="267"/>
            <ac:picMk id="5" creationId="{6A493DC6-C22B-093A-CA7B-C5C6624EB6DE}"/>
          </ac:picMkLst>
        </pc:picChg>
        <pc:picChg chg="add mod">
          <ac:chgData name="Mernick, Kevin" userId="e9a5cfda-c225-469d-877e-4f2b4aed25e2" providerId="ADAL" clId="{426BAE0A-8FFD-4AE2-B832-6E2A1333CA79}" dt="2024-11-14T04:03:05.066" v="2364" actId="408"/>
          <ac:picMkLst>
            <pc:docMk/>
            <pc:sldMk cId="2379759179" sldId="267"/>
            <ac:picMk id="6" creationId="{B1F6F687-A282-FC28-2F13-F4754C3D5ADE}"/>
          </ac:picMkLst>
        </pc:picChg>
      </pc:sldChg>
      <pc:sldChg chg="addSp delSp modSp new mod">
        <pc:chgData name="Mernick, Kevin" userId="e9a5cfda-c225-469d-877e-4f2b4aed25e2" providerId="ADAL" clId="{426BAE0A-8FFD-4AE2-B832-6E2A1333CA79}" dt="2024-11-14T04:38:37.189" v="2554" actId="478"/>
        <pc:sldMkLst>
          <pc:docMk/>
          <pc:sldMk cId="723898766" sldId="268"/>
        </pc:sldMkLst>
        <pc:spChg chg="mod">
          <ac:chgData name="Mernick, Kevin" userId="e9a5cfda-c225-469d-877e-4f2b4aed25e2" providerId="ADAL" clId="{426BAE0A-8FFD-4AE2-B832-6E2A1333CA79}" dt="2024-11-14T04:32:36.632" v="2491" actId="20577"/>
          <ac:spMkLst>
            <pc:docMk/>
            <pc:sldMk cId="723898766" sldId="268"/>
            <ac:spMk id="2" creationId="{02137CF9-0394-BCD6-11B9-F1CCA2A78BF2}"/>
          </ac:spMkLst>
        </pc:spChg>
        <pc:spChg chg="del">
          <ac:chgData name="Mernick, Kevin" userId="e9a5cfda-c225-469d-877e-4f2b4aed25e2" providerId="ADAL" clId="{426BAE0A-8FFD-4AE2-B832-6E2A1333CA79}" dt="2024-11-14T04:38:37.189" v="2554" actId="478"/>
          <ac:spMkLst>
            <pc:docMk/>
            <pc:sldMk cId="723898766" sldId="268"/>
            <ac:spMk id="3" creationId="{C91C455C-1899-3991-7DAE-8FAACEC94843}"/>
          </ac:spMkLst>
        </pc:spChg>
        <pc:spChg chg="add mod">
          <ac:chgData name="Mernick, Kevin" userId="e9a5cfda-c225-469d-877e-4f2b4aed25e2" providerId="ADAL" clId="{426BAE0A-8FFD-4AE2-B832-6E2A1333CA79}" dt="2024-11-14T04:32:29.545" v="2486" actId="20577"/>
          <ac:spMkLst>
            <pc:docMk/>
            <pc:sldMk cId="723898766" sldId="268"/>
            <ac:spMk id="7" creationId="{9E285E92-D20D-72A5-F770-A579F5A75940}"/>
          </ac:spMkLst>
        </pc:spChg>
        <pc:picChg chg="add mod">
          <ac:chgData name="Mernick, Kevin" userId="e9a5cfda-c225-469d-877e-4f2b4aed25e2" providerId="ADAL" clId="{426BAE0A-8FFD-4AE2-B832-6E2A1333CA79}" dt="2024-11-14T04:32:18.272" v="2483" actId="408"/>
          <ac:picMkLst>
            <pc:docMk/>
            <pc:sldMk cId="723898766" sldId="268"/>
            <ac:picMk id="5" creationId="{9F3CAF8A-549E-B137-6F59-62D663D2358C}"/>
          </ac:picMkLst>
        </pc:picChg>
        <pc:picChg chg="add mod">
          <ac:chgData name="Mernick, Kevin" userId="e9a5cfda-c225-469d-877e-4f2b4aed25e2" providerId="ADAL" clId="{426BAE0A-8FFD-4AE2-B832-6E2A1333CA79}" dt="2024-11-14T04:32:18.272" v="2483" actId="408"/>
          <ac:picMkLst>
            <pc:docMk/>
            <pc:sldMk cId="723898766" sldId="268"/>
            <ac:picMk id="6" creationId="{B14B4941-9FD3-3337-4E55-8F8714D9BE2F}"/>
          </ac:picMkLst>
        </pc:picChg>
      </pc:sldChg>
      <pc:sldChg chg="addSp delSp modSp new mod">
        <pc:chgData name="Mernick, Kevin" userId="e9a5cfda-c225-469d-877e-4f2b4aed25e2" providerId="ADAL" clId="{426BAE0A-8FFD-4AE2-B832-6E2A1333CA79}" dt="2024-11-14T04:43:50.791" v="2621" actId="20577"/>
        <pc:sldMkLst>
          <pc:docMk/>
          <pc:sldMk cId="3735573116" sldId="269"/>
        </pc:sldMkLst>
        <pc:spChg chg="mod">
          <ac:chgData name="Mernick, Kevin" userId="e9a5cfda-c225-469d-877e-4f2b4aed25e2" providerId="ADAL" clId="{426BAE0A-8FFD-4AE2-B832-6E2A1333CA79}" dt="2024-11-14T04:43:50.791" v="2621" actId="20577"/>
          <ac:spMkLst>
            <pc:docMk/>
            <pc:sldMk cId="3735573116" sldId="269"/>
            <ac:spMk id="2" creationId="{41195A2E-6BA8-7636-55D7-48085A6A7617}"/>
          </ac:spMkLst>
        </pc:spChg>
        <pc:spChg chg="del">
          <ac:chgData name="Mernick, Kevin" userId="e9a5cfda-c225-469d-877e-4f2b4aed25e2" providerId="ADAL" clId="{426BAE0A-8FFD-4AE2-B832-6E2A1333CA79}" dt="2024-11-14T04:43:13.720" v="2590" actId="478"/>
          <ac:spMkLst>
            <pc:docMk/>
            <pc:sldMk cId="3735573116" sldId="269"/>
            <ac:spMk id="3" creationId="{627D823E-4C06-1D8D-7E80-BAB62FDA25A4}"/>
          </ac:spMkLst>
        </pc:spChg>
        <pc:spChg chg="add mod">
          <ac:chgData name="Mernick, Kevin" userId="e9a5cfda-c225-469d-877e-4f2b4aed25e2" providerId="ADAL" clId="{426BAE0A-8FFD-4AE2-B832-6E2A1333CA79}" dt="2024-11-14T04:43:27.892" v="2591"/>
          <ac:spMkLst>
            <pc:docMk/>
            <pc:sldMk cId="3735573116" sldId="269"/>
            <ac:spMk id="7" creationId="{1857A44D-CD35-7533-7684-5CD9B40A6248}"/>
          </ac:spMkLst>
        </pc:spChg>
        <pc:picChg chg="add mod">
          <ac:chgData name="Mernick, Kevin" userId="e9a5cfda-c225-469d-877e-4f2b4aed25e2" providerId="ADAL" clId="{426BAE0A-8FFD-4AE2-B832-6E2A1333CA79}" dt="2024-11-14T04:43:07.140" v="2589" actId="408"/>
          <ac:picMkLst>
            <pc:docMk/>
            <pc:sldMk cId="3735573116" sldId="269"/>
            <ac:picMk id="5" creationId="{0BD41099-F94E-50A0-4BD6-02B00F427DA0}"/>
          </ac:picMkLst>
        </pc:picChg>
        <pc:picChg chg="add mod">
          <ac:chgData name="Mernick, Kevin" userId="e9a5cfda-c225-469d-877e-4f2b4aed25e2" providerId="ADAL" clId="{426BAE0A-8FFD-4AE2-B832-6E2A1333CA79}" dt="2024-11-14T04:43:07.140" v="2589" actId="408"/>
          <ac:picMkLst>
            <pc:docMk/>
            <pc:sldMk cId="3735573116" sldId="269"/>
            <ac:picMk id="6" creationId="{8938AD4D-F1C7-D2D7-768D-EB413DF5318C}"/>
          </ac:picMkLst>
        </pc:picChg>
      </pc:sldChg>
      <pc:sldChg chg="add del ord">
        <pc:chgData name="Mernick, Kevin" userId="e9a5cfda-c225-469d-877e-4f2b4aed25e2" providerId="ADAL" clId="{426BAE0A-8FFD-4AE2-B832-6E2A1333CA79}" dt="2024-11-14T04:01:48.908" v="2352"/>
        <pc:sldMkLst>
          <pc:docMk/>
          <pc:sldMk cId="4161959177" sldId="269"/>
        </pc:sldMkLst>
      </pc:sldChg>
      <pc:sldChg chg="addSp delSp modSp new mod ord">
        <pc:chgData name="Mernick, Kevin" userId="e9a5cfda-c225-469d-877e-4f2b4aed25e2" providerId="ADAL" clId="{426BAE0A-8FFD-4AE2-B832-6E2A1333CA79}" dt="2024-11-14T04:38:20.775" v="2552" actId="20577"/>
        <pc:sldMkLst>
          <pc:docMk/>
          <pc:sldMk cId="2986236055" sldId="270"/>
        </pc:sldMkLst>
        <pc:spChg chg="mod">
          <ac:chgData name="Mernick, Kevin" userId="e9a5cfda-c225-469d-877e-4f2b4aed25e2" providerId="ADAL" clId="{426BAE0A-8FFD-4AE2-B832-6E2A1333CA79}" dt="2024-11-14T04:37:28.322" v="2520" actId="20577"/>
          <ac:spMkLst>
            <pc:docMk/>
            <pc:sldMk cId="2986236055" sldId="270"/>
            <ac:spMk id="2" creationId="{BC6C72F0-D983-EDB9-6572-4819E50CFBE9}"/>
          </ac:spMkLst>
        </pc:spChg>
        <pc:spChg chg="del">
          <ac:chgData name="Mernick, Kevin" userId="e9a5cfda-c225-469d-877e-4f2b4aed25e2" providerId="ADAL" clId="{426BAE0A-8FFD-4AE2-B832-6E2A1333CA79}" dt="2024-11-14T04:37:09.761" v="2495"/>
          <ac:spMkLst>
            <pc:docMk/>
            <pc:sldMk cId="2986236055" sldId="270"/>
            <ac:spMk id="3" creationId="{174C5AB8-E58A-1100-2D0D-26CD099675F0}"/>
          </ac:spMkLst>
        </pc:spChg>
        <pc:spChg chg="add mod">
          <ac:chgData name="Mernick, Kevin" userId="e9a5cfda-c225-469d-877e-4f2b4aed25e2" providerId="ADAL" clId="{426BAE0A-8FFD-4AE2-B832-6E2A1333CA79}" dt="2024-11-14T04:38:20.775" v="2552" actId="20577"/>
          <ac:spMkLst>
            <pc:docMk/>
            <pc:sldMk cId="2986236055" sldId="270"/>
            <ac:spMk id="7" creationId="{35E6FB57-FB2C-E3EB-1F96-E9D0BFF67A40}"/>
          </ac:spMkLst>
        </pc:spChg>
        <pc:picChg chg="add mod">
          <ac:chgData name="Mernick, Kevin" userId="e9a5cfda-c225-469d-877e-4f2b4aed25e2" providerId="ADAL" clId="{426BAE0A-8FFD-4AE2-B832-6E2A1333CA79}" dt="2024-11-14T04:38:04.805" v="2542" actId="408"/>
          <ac:picMkLst>
            <pc:docMk/>
            <pc:sldMk cId="2986236055" sldId="270"/>
            <ac:picMk id="5" creationId="{636D7CAE-73AB-2282-543F-AA33C67C16A2}"/>
          </ac:picMkLst>
        </pc:picChg>
        <pc:picChg chg="add mod">
          <ac:chgData name="Mernick, Kevin" userId="e9a5cfda-c225-469d-877e-4f2b4aed25e2" providerId="ADAL" clId="{426BAE0A-8FFD-4AE2-B832-6E2A1333CA79}" dt="2024-11-14T04:38:04.805" v="2542" actId="408"/>
          <ac:picMkLst>
            <pc:docMk/>
            <pc:sldMk cId="2986236055" sldId="270"/>
            <ac:picMk id="6" creationId="{45560FA7-352F-01DF-2468-D0CE3B4E4E42}"/>
          </ac:picMkLst>
        </pc:picChg>
      </pc:sldChg>
      <pc:sldChg chg="addSp modSp new mod">
        <pc:chgData name="Mernick, Kevin" userId="e9a5cfda-c225-469d-877e-4f2b4aed25e2" providerId="ADAL" clId="{426BAE0A-8FFD-4AE2-B832-6E2A1333CA79}" dt="2024-11-14T05:33:05.331" v="2955" actId="14100"/>
        <pc:sldMkLst>
          <pc:docMk/>
          <pc:sldMk cId="3468710277" sldId="271"/>
        </pc:sldMkLst>
        <pc:spChg chg="mod ord">
          <ac:chgData name="Mernick, Kevin" userId="e9a5cfda-c225-469d-877e-4f2b4aed25e2" providerId="ADAL" clId="{426BAE0A-8FFD-4AE2-B832-6E2A1333CA79}" dt="2024-11-14T05:32:25.862" v="2939" actId="14100"/>
          <ac:spMkLst>
            <pc:docMk/>
            <pc:sldMk cId="3468710277" sldId="271"/>
            <ac:spMk id="2" creationId="{87C2313B-0B2A-10C3-D8CC-1D4143B063AD}"/>
          </ac:spMkLst>
        </pc:spChg>
        <pc:spChg chg="mod">
          <ac:chgData name="Mernick, Kevin" userId="e9a5cfda-c225-469d-877e-4f2b4aed25e2" providerId="ADAL" clId="{426BAE0A-8FFD-4AE2-B832-6E2A1333CA79}" dt="2024-11-14T05:33:05.331" v="2955" actId="14100"/>
          <ac:spMkLst>
            <pc:docMk/>
            <pc:sldMk cId="3468710277" sldId="271"/>
            <ac:spMk id="3" creationId="{FD74C92D-5A1C-6CF4-1522-DDB972ABCC8F}"/>
          </ac:spMkLst>
        </pc:spChg>
        <pc:picChg chg="add mod">
          <ac:chgData name="Mernick, Kevin" userId="e9a5cfda-c225-469d-877e-4f2b4aed25e2" providerId="ADAL" clId="{426BAE0A-8FFD-4AE2-B832-6E2A1333CA79}" dt="2024-11-14T05:32:38.985" v="2949" actId="1076"/>
          <ac:picMkLst>
            <pc:docMk/>
            <pc:sldMk cId="3468710277" sldId="271"/>
            <ac:picMk id="5" creationId="{94FBE7B0-689F-E942-5450-C42F797EEA6B}"/>
          </ac:picMkLst>
        </pc:picChg>
        <pc:picChg chg="add mod">
          <ac:chgData name="Mernick, Kevin" userId="e9a5cfda-c225-469d-877e-4f2b4aed25e2" providerId="ADAL" clId="{426BAE0A-8FFD-4AE2-B832-6E2A1333CA79}" dt="2024-11-14T05:32:38.985" v="2949" actId="1076"/>
          <ac:picMkLst>
            <pc:docMk/>
            <pc:sldMk cId="3468710277" sldId="271"/>
            <ac:picMk id="6" creationId="{84867C45-EF9F-545C-4431-FBA75881204B}"/>
          </ac:picMkLst>
        </pc:picChg>
      </pc:sldChg>
      <pc:sldChg chg="modSp new mod ord">
        <pc:chgData name="Mernick, Kevin" userId="e9a5cfda-c225-469d-877e-4f2b4aed25e2" providerId="ADAL" clId="{426BAE0A-8FFD-4AE2-B832-6E2A1333CA79}" dt="2024-11-15T06:21:22.443" v="6955" actId="20577"/>
        <pc:sldMkLst>
          <pc:docMk/>
          <pc:sldMk cId="246112230" sldId="272"/>
        </pc:sldMkLst>
        <pc:spChg chg="mod">
          <ac:chgData name="Mernick, Kevin" userId="e9a5cfda-c225-469d-877e-4f2b4aed25e2" providerId="ADAL" clId="{426BAE0A-8FFD-4AE2-B832-6E2A1333CA79}" dt="2024-11-15T06:21:22.443" v="6955" actId="20577"/>
          <ac:spMkLst>
            <pc:docMk/>
            <pc:sldMk cId="246112230" sldId="272"/>
            <ac:spMk id="2" creationId="{CA9309B4-AC28-A0B5-DF93-909FFE75BD4D}"/>
          </ac:spMkLst>
        </pc:spChg>
        <pc:spChg chg="mod">
          <ac:chgData name="Mernick, Kevin" userId="e9a5cfda-c225-469d-877e-4f2b4aed25e2" providerId="ADAL" clId="{426BAE0A-8FFD-4AE2-B832-6E2A1333CA79}" dt="2024-11-15T04:24:46.013" v="3584" actId="20577"/>
          <ac:spMkLst>
            <pc:docMk/>
            <pc:sldMk cId="246112230" sldId="272"/>
            <ac:spMk id="3" creationId="{4205F116-EDCE-709C-86DC-66336017675A}"/>
          </ac:spMkLst>
        </pc:spChg>
      </pc:sldChg>
      <pc:sldChg chg="modSp new mod">
        <pc:chgData name="Mernick, Kevin" userId="e9a5cfda-c225-469d-877e-4f2b4aed25e2" providerId="ADAL" clId="{426BAE0A-8FFD-4AE2-B832-6E2A1333CA79}" dt="2024-11-15T06:45:01.002" v="7201" actId="20577"/>
        <pc:sldMkLst>
          <pc:docMk/>
          <pc:sldMk cId="1902482457" sldId="273"/>
        </pc:sldMkLst>
        <pc:spChg chg="mod">
          <ac:chgData name="Mernick, Kevin" userId="e9a5cfda-c225-469d-877e-4f2b4aed25e2" providerId="ADAL" clId="{426BAE0A-8FFD-4AE2-B832-6E2A1333CA79}" dt="2024-11-15T04:25:15.750" v="3602" actId="20577"/>
          <ac:spMkLst>
            <pc:docMk/>
            <pc:sldMk cId="1902482457" sldId="273"/>
            <ac:spMk id="2" creationId="{D5156178-0916-D457-1593-16029A0207DF}"/>
          </ac:spMkLst>
        </pc:spChg>
        <pc:spChg chg="mod">
          <ac:chgData name="Mernick, Kevin" userId="e9a5cfda-c225-469d-877e-4f2b4aed25e2" providerId="ADAL" clId="{426BAE0A-8FFD-4AE2-B832-6E2A1333CA79}" dt="2024-11-15T06:45:01.002" v="7201" actId="20577"/>
          <ac:spMkLst>
            <pc:docMk/>
            <pc:sldMk cId="1902482457" sldId="273"/>
            <ac:spMk id="3" creationId="{9711F8C6-E536-6384-D1E0-4E074CC34183}"/>
          </ac:spMkLst>
        </pc:spChg>
      </pc:sldChg>
      <pc:sldChg chg="modSp new mod">
        <pc:chgData name="Mernick, Kevin" userId="e9a5cfda-c225-469d-877e-4f2b4aed25e2" providerId="ADAL" clId="{426BAE0A-8FFD-4AE2-B832-6E2A1333CA79}" dt="2024-11-15T05:04:54.209" v="4597" actId="20577"/>
        <pc:sldMkLst>
          <pc:docMk/>
          <pc:sldMk cId="1502289552" sldId="274"/>
        </pc:sldMkLst>
        <pc:spChg chg="mod">
          <ac:chgData name="Mernick, Kevin" userId="e9a5cfda-c225-469d-877e-4f2b4aed25e2" providerId="ADAL" clId="{426BAE0A-8FFD-4AE2-B832-6E2A1333CA79}" dt="2024-11-15T04:45:50.678" v="4165" actId="20577"/>
          <ac:spMkLst>
            <pc:docMk/>
            <pc:sldMk cId="1502289552" sldId="274"/>
            <ac:spMk id="2" creationId="{8410A92B-BAD6-FF87-1C98-90934188F9F9}"/>
          </ac:spMkLst>
        </pc:spChg>
        <pc:spChg chg="mod">
          <ac:chgData name="Mernick, Kevin" userId="e9a5cfda-c225-469d-877e-4f2b4aed25e2" providerId="ADAL" clId="{426BAE0A-8FFD-4AE2-B832-6E2A1333CA79}" dt="2024-11-15T05:04:54.209" v="4597" actId="20577"/>
          <ac:spMkLst>
            <pc:docMk/>
            <pc:sldMk cId="1502289552" sldId="274"/>
            <ac:spMk id="3" creationId="{5608BE90-9781-98DB-91E8-27A5A588EEBB}"/>
          </ac:spMkLst>
        </pc:spChg>
      </pc:sldChg>
      <pc:sldChg chg="addSp add mod">
        <pc:chgData name="Mernick, Kevin" userId="e9a5cfda-c225-469d-877e-4f2b4aed25e2" providerId="ADAL" clId="{426BAE0A-8FFD-4AE2-B832-6E2A1333CA79}" dt="2024-11-14T06:13:49.437" v="2961" actId="22"/>
        <pc:sldMkLst>
          <pc:docMk/>
          <pc:sldMk cId="1377096063" sldId="275"/>
        </pc:sldMkLst>
        <pc:picChg chg="add">
          <ac:chgData name="Mernick, Kevin" userId="e9a5cfda-c225-469d-877e-4f2b4aed25e2" providerId="ADAL" clId="{426BAE0A-8FFD-4AE2-B832-6E2A1333CA79}" dt="2024-11-14T06:13:49.437" v="2961" actId="22"/>
          <ac:picMkLst>
            <pc:docMk/>
            <pc:sldMk cId="1377096063" sldId="275"/>
            <ac:picMk id="6" creationId="{0B992998-F926-B4D8-67F7-D5E574BF6508}"/>
          </ac:picMkLst>
        </pc:picChg>
      </pc:sldChg>
      <pc:sldChg chg="addSp add mod replId">
        <pc:chgData name="Mernick, Kevin" userId="e9a5cfda-c225-469d-877e-4f2b4aed25e2" providerId="ADAL" clId="{426BAE0A-8FFD-4AE2-B832-6E2A1333CA79}" dt="2024-11-14T06:13:37.672" v="2960" actId="22"/>
        <pc:sldMkLst>
          <pc:docMk/>
          <pc:sldMk cId="3681158877" sldId="276"/>
        </pc:sldMkLst>
        <pc:picChg chg="add">
          <ac:chgData name="Mernick, Kevin" userId="e9a5cfda-c225-469d-877e-4f2b4aed25e2" providerId="ADAL" clId="{426BAE0A-8FFD-4AE2-B832-6E2A1333CA79}" dt="2024-11-14T06:13:37.672" v="2960" actId="22"/>
          <ac:picMkLst>
            <pc:docMk/>
            <pc:sldMk cId="3681158877" sldId="276"/>
            <ac:picMk id="6" creationId="{D3F06291-4183-8AD4-1822-729959BDD051}"/>
          </ac:picMkLst>
        </pc:picChg>
      </pc:sldChg>
      <pc:sldChg chg="addSp add mod replId">
        <pc:chgData name="Mernick, Kevin" userId="e9a5cfda-c225-469d-877e-4f2b4aed25e2" providerId="ADAL" clId="{426BAE0A-8FFD-4AE2-B832-6E2A1333CA79}" dt="2024-11-14T06:13:06.536" v="2959" actId="22"/>
        <pc:sldMkLst>
          <pc:docMk/>
          <pc:sldMk cId="2843123106" sldId="277"/>
        </pc:sldMkLst>
        <pc:picChg chg="add">
          <ac:chgData name="Mernick, Kevin" userId="e9a5cfda-c225-469d-877e-4f2b4aed25e2" providerId="ADAL" clId="{426BAE0A-8FFD-4AE2-B832-6E2A1333CA79}" dt="2024-11-14T06:13:06.536" v="2959" actId="22"/>
          <ac:picMkLst>
            <pc:docMk/>
            <pc:sldMk cId="2843123106" sldId="277"/>
            <ac:picMk id="6" creationId="{9216136C-A0B1-FFD3-2F4F-0E9AB9519471}"/>
          </ac:picMkLst>
        </pc:picChg>
      </pc:sldChg>
      <pc:sldChg chg="addSp add mod ord">
        <pc:chgData name="Mernick, Kevin" userId="e9a5cfda-c225-469d-877e-4f2b4aed25e2" providerId="ADAL" clId="{426BAE0A-8FFD-4AE2-B832-6E2A1333CA79}" dt="2024-11-14T06:16:03.709" v="2965" actId="22"/>
        <pc:sldMkLst>
          <pc:docMk/>
          <pc:sldMk cId="2258401691" sldId="278"/>
        </pc:sldMkLst>
        <pc:picChg chg="add">
          <ac:chgData name="Mernick, Kevin" userId="e9a5cfda-c225-469d-877e-4f2b4aed25e2" providerId="ADAL" clId="{426BAE0A-8FFD-4AE2-B832-6E2A1333CA79}" dt="2024-11-14T06:16:03.709" v="2965" actId="22"/>
          <ac:picMkLst>
            <pc:docMk/>
            <pc:sldMk cId="2258401691" sldId="278"/>
            <ac:picMk id="6" creationId="{7D4DEE16-EEEA-91F6-AABA-06378E9D468C}"/>
          </ac:picMkLst>
        </pc:picChg>
      </pc:sldChg>
      <pc:sldChg chg="addSp add mod ord replId">
        <pc:chgData name="Mernick, Kevin" userId="e9a5cfda-c225-469d-877e-4f2b4aed25e2" providerId="ADAL" clId="{426BAE0A-8FFD-4AE2-B832-6E2A1333CA79}" dt="2024-11-14T06:16:12.886" v="2966" actId="22"/>
        <pc:sldMkLst>
          <pc:docMk/>
          <pc:sldMk cId="1364020439" sldId="279"/>
        </pc:sldMkLst>
        <pc:picChg chg="add">
          <ac:chgData name="Mernick, Kevin" userId="e9a5cfda-c225-469d-877e-4f2b4aed25e2" providerId="ADAL" clId="{426BAE0A-8FFD-4AE2-B832-6E2A1333CA79}" dt="2024-11-14T06:16:12.886" v="2966" actId="22"/>
          <ac:picMkLst>
            <pc:docMk/>
            <pc:sldMk cId="1364020439" sldId="279"/>
            <ac:picMk id="6" creationId="{B8667994-C3B2-0499-2254-3BB7ACC53048}"/>
          </ac:picMkLst>
        </pc:picChg>
      </pc:sldChg>
      <pc:sldChg chg="addSp add mod ord replId">
        <pc:chgData name="Mernick, Kevin" userId="e9a5cfda-c225-469d-877e-4f2b4aed25e2" providerId="ADAL" clId="{426BAE0A-8FFD-4AE2-B832-6E2A1333CA79}" dt="2024-11-14T06:16:22.760" v="2967" actId="22"/>
        <pc:sldMkLst>
          <pc:docMk/>
          <pc:sldMk cId="530742909" sldId="280"/>
        </pc:sldMkLst>
        <pc:picChg chg="add">
          <ac:chgData name="Mernick, Kevin" userId="e9a5cfda-c225-469d-877e-4f2b4aed25e2" providerId="ADAL" clId="{426BAE0A-8FFD-4AE2-B832-6E2A1333CA79}" dt="2024-11-14T06:16:22.760" v="2967" actId="22"/>
          <ac:picMkLst>
            <pc:docMk/>
            <pc:sldMk cId="530742909" sldId="280"/>
            <ac:picMk id="6" creationId="{AAEFDA0F-0561-E7E6-0B83-0B0A93066034}"/>
          </ac:picMkLst>
        </pc:picChg>
      </pc:sldChg>
      <pc:sldChg chg="addSp delSp modSp add mod modAnim">
        <pc:chgData name="Mernick, Kevin" userId="e9a5cfda-c225-469d-877e-4f2b4aed25e2" providerId="ADAL" clId="{426BAE0A-8FFD-4AE2-B832-6E2A1333CA79}" dt="2024-11-15T06:43:00.977" v="7136" actId="14100"/>
        <pc:sldMkLst>
          <pc:docMk/>
          <pc:sldMk cId="1267825957" sldId="281"/>
        </pc:sldMkLst>
        <pc:spChg chg="mod">
          <ac:chgData name="Mernick, Kevin" userId="e9a5cfda-c225-469d-877e-4f2b4aed25e2" providerId="ADAL" clId="{426BAE0A-8FFD-4AE2-B832-6E2A1333CA79}" dt="2024-11-15T05:10:26.533" v="4756" actId="20577"/>
          <ac:spMkLst>
            <pc:docMk/>
            <pc:sldMk cId="1267825957" sldId="281"/>
            <ac:spMk id="2" creationId="{ED56D2C1-6443-E826-BE57-EC61F0D6134C}"/>
          </ac:spMkLst>
        </pc:spChg>
        <pc:spChg chg="mod">
          <ac:chgData name="Mernick, Kevin" userId="e9a5cfda-c225-469d-877e-4f2b4aed25e2" providerId="ADAL" clId="{426BAE0A-8FFD-4AE2-B832-6E2A1333CA79}" dt="2024-11-15T05:18:28.040" v="5000" actId="20577"/>
          <ac:spMkLst>
            <pc:docMk/>
            <pc:sldMk cId="1267825957" sldId="281"/>
            <ac:spMk id="3" creationId="{FC6B7D60-49E2-BA41-C7BB-ADE4F5C96E53}"/>
          </ac:spMkLst>
        </pc:spChg>
        <pc:spChg chg="add del mod">
          <ac:chgData name="Mernick, Kevin" userId="e9a5cfda-c225-469d-877e-4f2b4aed25e2" providerId="ADAL" clId="{426BAE0A-8FFD-4AE2-B832-6E2A1333CA79}" dt="2024-11-15T05:19:05.762" v="5006" actId="478"/>
          <ac:spMkLst>
            <pc:docMk/>
            <pc:sldMk cId="1267825957" sldId="281"/>
            <ac:spMk id="7" creationId="{1B33EDD2-D4CD-E05E-710C-5365B4A53CD9}"/>
          </ac:spMkLst>
        </pc:spChg>
        <pc:spChg chg="add mod">
          <ac:chgData name="Mernick, Kevin" userId="e9a5cfda-c225-469d-877e-4f2b4aed25e2" providerId="ADAL" clId="{426BAE0A-8FFD-4AE2-B832-6E2A1333CA79}" dt="2024-11-15T06:41:59.724" v="7024" actId="20577"/>
          <ac:spMkLst>
            <pc:docMk/>
            <pc:sldMk cId="1267825957" sldId="281"/>
            <ac:spMk id="14" creationId="{09E452AC-6829-A6E1-A3A5-D97B27A3BF89}"/>
          </ac:spMkLst>
        </pc:spChg>
        <pc:spChg chg="add mod">
          <ac:chgData name="Mernick, Kevin" userId="e9a5cfda-c225-469d-877e-4f2b4aed25e2" providerId="ADAL" clId="{426BAE0A-8FFD-4AE2-B832-6E2A1333CA79}" dt="2024-11-15T06:42:17.143" v="7093" actId="1035"/>
          <ac:spMkLst>
            <pc:docMk/>
            <pc:sldMk cId="1267825957" sldId="281"/>
            <ac:spMk id="15" creationId="{D75D7511-8028-005A-6BB9-0281065B1226}"/>
          </ac:spMkLst>
        </pc:spChg>
        <pc:spChg chg="add mod">
          <ac:chgData name="Mernick, Kevin" userId="e9a5cfda-c225-469d-877e-4f2b4aed25e2" providerId="ADAL" clId="{426BAE0A-8FFD-4AE2-B832-6E2A1333CA79}" dt="2024-11-15T06:42:32.611" v="7110" actId="20577"/>
          <ac:spMkLst>
            <pc:docMk/>
            <pc:sldMk cId="1267825957" sldId="281"/>
            <ac:spMk id="16" creationId="{6FB3DD92-4877-E2AE-1E29-0C80CA2551C7}"/>
          </ac:spMkLst>
        </pc:spChg>
        <pc:spChg chg="add mod">
          <ac:chgData name="Mernick, Kevin" userId="e9a5cfda-c225-469d-877e-4f2b4aed25e2" providerId="ADAL" clId="{426BAE0A-8FFD-4AE2-B832-6E2A1333CA79}" dt="2024-11-15T06:42:45.777" v="7121" actId="20577"/>
          <ac:spMkLst>
            <pc:docMk/>
            <pc:sldMk cId="1267825957" sldId="281"/>
            <ac:spMk id="17" creationId="{ABB6D0CC-0DDF-1049-0EE5-266884C69DA2}"/>
          </ac:spMkLst>
        </pc:spChg>
        <pc:spChg chg="add mod">
          <ac:chgData name="Mernick, Kevin" userId="e9a5cfda-c225-469d-877e-4f2b4aed25e2" providerId="ADAL" clId="{426BAE0A-8FFD-4AE2-B832-6E2A1333CA79}" dt="2024-11-15T06:43:00.977" v="7136" actId="14100"/>
          <ac:spMkLst>
            <pc:docMk/>
            <pc:sldMk cId="1267825957" sldId="281"/>
            <ac:spMk id="18" creationId="{AE063E3E-F2FF-6FFB-1493-4E3389B2A65E}"/>
          </ac:spMkLst>
        </pc:spChg>
        <pc:picChg chg="add mod ord">
          <ac:chgData name="Mernick, Kevin" userId="e9a5cfda-c225-469d-877e-4f2b4aed25e2" providerId="ADAL" clId="{426BAE0A-8FFD-4AE2-B832-6E2A1333CA79}" dt="2024-11-15T05:10:18.502" v="4753" actId="1076"/>
          <ac:picMkLst>
            <pc:docMk/>
            <pc:sldMk cId="1267825957" sldId="281"/>
            <ac:picMk id="6" creationId="{A43111F8-03D6-7812-8E84-8D3C22CB101A}"/>
          </ac:picMkLst>
        </pc:picChg>
        <pc:cxnChg chg="add mod">
          <ac:chgData name="Mernick, Kevin" userId="e9a5cfda-c225-469d-877e-4f2b4aed25e2" providerId="ADAL" clId="{426BAE0A-8FFD-4AE2-B832-6E2A1333CA79}" dt="2024-11-15T05:19:25.581" v="5009" actId="1582"/>
          <ac:cxnSpMkLst>
            <pc:docMk/>
            <pc:sldMk cId="1267825957" sldId="281"/>
            <ac:cxnSpMk id="9" creationId="{34FE338F-8F0F-35A1-0495-A630E5EEA7C1}"/>
          </ac:cxnSpMkLst>
        </pc:cxnChg>
        <pc:cxnChg chg="add mod">
          <ac:chgData name="Mernick, Kevin" userId="e9a5cfda-c225-469d-877e-4f2b4aed25e2" providerId="ADAL" clId="{426BAE0A-8FFD-4AE2-B832-6E2A1333CA79}" dt="2024-11-15T05:19:39.111" v="5012" actId="14100"/>
          <ac:cxnSpMkLst>
            <pc:docMk/>
            <pc:sldMk cId="1267825957" sldId="281"/>
            <ac:cxnSpMk id="11" creationId="{2697A124-3898-1C3B-7502-9287A8AC69C9}"/>
          </ac:cxnSpMkLst>
        </pc:cxnChg>
      </pc:sldChg>
      <pc:sldChg chg="addSp delSp modSp add mod">
        <pc:chgData name="Mernick, Kevin" userId="e9a5cfda-c225-469d-877e-4f2b4aed25e2" providerId="ADAL" clId="{426BAE0A-8FFD-4AE2-B832-6E2A1333CA79}" dt="2024-11-15T05:07:37.957" v="4681" actId="478"/>
        <pc:sldMkLst>
          <pc:docMk/>
          <pc:sldMk cId="3984513765" sldId="282"/>
        </pc:sldMkLst>
        <pc:spChg chg="del">
          <ac:chgData name="Mernick, Kevin" userId="e9a5cfda-c225-469d-877e-4f2b4aed25e2" providerId="ADAL" clId="{426BAE0A-8FFD-4AE2-B832-6E2A1333CA79}" dt="2024-11-15T05:05:06.401" v="4599" actId="478"/>
          <ac:spMkLst>
            <pc:docMk/>
            <pc:sldMk cId="3984513765" sldId="282"/>
            <ac:spMk id="3" creationId="{88DE6B54-7DCF-4613-5081-88D4C32F4537}"/>
          </ac:spMkLst>
        </pc:spChg>
        <pc:spChg chg="add del mod">
          <ac:chgData name="Mernick, Kevin" userId="e9a5cfda-c225-469d-877e-4f2b4aed25e2" providerId="ADAL" clId="{426BAE0A-8FFD-4AE2-B832-6E2A1333CA79}" dt="2024-11-15T05:07:37.957" v="4681" actId="478"/>
          <ac:spMkLst>
            <pc:docMk/>
            <pc:sldMk cId="3984513765" sldId="282"/>
            <ac:spMk id="6" creationId="{6BBBD6AC-A33E-26A5-3A2C-91F49A1F7135}"/>
          </ac:spMkLst>
        </pc:spChg>
        <pc:picChg chg="add mod">
          <ac:chgData name="Mernick, Kevin" userId="e9a5cfda-c225-469d-877e-4f2b4aed25e2" providerId="ADAL" clId="{426BAE0A-8FFD-4AE2-B832-6E2A1333CA79}" dt="2024-11-15T05:07:17.677" v="4677" actId="1076"/>
          <ac:picMkLst>
            <pc:docMk/>
            <pc:sldMk cId="3984513765" sldId="282"/>
            <ac:picMk id="7" creationId="{84A5228E-168B-716B-9497-102D37CCA936}"/>
          </ac:picMkLst>
        </pc:picChg>
        <pc:picChg chg="add mod">
          <ac:chgData name="Mernick, Kevin" userId="e9a5cfda-c225-469d-877e-4f2b4aed25e2" providerId="ADAL" clId="{426BAE0A-8FFD-4AE2-B832-6E2A1333CA79}" dt="2024-11-15T05:07:11.524" v="4676" actId="1076"/>
          <ac:picMkLst>
            <pc:docMk/>
            <pc:sldMk cId="3984513765" sldId="282"/>
            <ac:picMk id="8" creationId="{D258706F-A573-3229-472B-A80A455D399C}"/>
          </ac:picMkLst>
        </pc:picChg>
        <pc:picChg chg="add mod ord">
          <ac:chgData name="Mernick, Kevin" userId="e9a5cfda-c225-469d-877e-4f2b4aed25e2" providerId="ADAL" clId="{426BAE0A-8FFD-4AE2-B832-6E2A1333CA79}" dt="2024-11-15T05:07:31.992" v="4680" actId="167"/>
          <ac:picMkLst>
            <pc:docMk/>
            <pc:sldMk cId="3984513765" sldId="282"/>
            <ac:picMk id="9" creationId="{881F5776-027D-89C0-3E0E-821751060C78}"/>
          </ac:picMkLst>
        </pc:picChg>
      </pc:sldChg>
      <pc:sldChg chg="addSp delSp modSp new mod">
        <pc:chgData name="Mernick, Kevin" userId="e9a5cfda-c225-469d-877e-4f2b4aed25e2" providerId="ADAL" clId="{426BAE0A-8FFD-4AE2-B832-6E2A1333CA79}" dt="2024-11-15T05:25:42.862" v="5123" actId="14100"/>
        <pc:sldMkLst>
          <pc:docMk/>
          <pc:sldMk cId="1284237712" sldId="283"/>
        </pc:sldMkLst>
        <pc:spChg chg="mod">
          <ac:chgData name="Mernick, Kevin" userId="e9a5cfda-c225-469d-877e-4f2b4aed25e2" providerId="ADAL" clId="{426BAE0A-8FFD-4AE2-B832-6E2A1333CA79}" dt="2024-11-15T05:21:03.601" v="5029" actId="20577"/>
          <ac:spMkLst>
            <pc:docMk/>
            <pc:sldMk cId="1284237712" sldId="283"/>
            <ac:spMk id="2" creationId="{C4BC25F3-B9B4-FE9A-25C5-8A0EF61CD3F0}"/>
          </ac:spMkLst>
        </pc:spChg>
        <pc:spChg chg="del">
          <ac:chgData name="Mernick, Kevin" userId="e9a5cfda-c225-469d-877e-4f2b4aed25e2" providerId="ADAL" clId="{426BAE0A-8FFD-4AE2-B832-6E2A1333CA79}" dt="2024-11-15T05:23:46.395" v="5097" actId="478"/>
          <ac:spMkLst>
            <pc:docMk/>
            <pc:sldMk cId="1284237712" sldId="283"/>
            <ac:spMk id="3" creationId="{0EF3C2BA-A40A-B843-8B11-3CC9F7BAE3CF}"/>
          </ac:spMkLst>
        </pc:spChg>
        <pc:spChg chg="add mod">
          <ac:chgData name="Mernick, Kevin" userId="e9a5cfda-c225-469d-877e-4f2b4aed25e2" providerId="ADAL" clId="{426BAE0A-8FFD-4AE2-B832-6E2A1333CA79}" dt="2024-11-15T05:23:28.928" v="5095" actId="14100"/>
          <ac:spMkLst>
            <pc:docMk/>
            <pc:sldMk cId="1284237712" sldId="283"/>
            <ac:spMk id="6" creationId="{73FBC38E-6897-8AC8-6469-45BCF5A6217D}"/>
          </ac:spMkLst>
        </pc:spChg>
        <pc:spChg chg="add mod">
          <ac:chgData name="Mernick, Kevin" userId="e9a5cfda-c225-469d-877e-4f2b4aed25e2" providerId="ADAL" clId="{426BAE0A-8FFD-4AE2-B832-6E2A1333CA79}" dt="2024-11-15T05:25:22.067" v="5119" actId="113"/>
          <ac:spMkLst>
            <pc:docMk/>
            <pc:sldMk cId="1284237712" sldId="283"/>
            <ac:spMk id="9" creationId="{4FDC9AF3-7EA9-4439-29E7-929D254C9A2D}"/>
          </ac:spMkLst>
        </pc:spChg>
        <pc:picChg chg="add mod modCrop">
          <ac:chgData name="Mernick, Kevin" userId="e9a5cfda-c225-469d-877e-4f2b4aed25e2" providerId="ADAL" clId="{426BAE0A-8FFD-4AE2-B832-6E2A1333CA79}" dt="2024-11-15T05:21:53.836" v="5082" actId="1076"/>
          <ac:picMkLst>
            <pc:docMk/>
            <pc:sldMk cId="1284237712" sldId="283"/>
            <ac:picMk id="5" creationId="{3E736992-F4DA-BC00-665C-546ECC56ADF2}"/>
          </ac:picMkLst>
        </pc:picChg>
        <pc:picChg chg="add mod modCrop">
          <ac:chgData name="Mernick, Kevin" userId="e9a5cfda-c225-469d-877e-4f2b4aed25e2" providerId="ADAL" clId="{426BAE0A-8FFD-4AE2-B832-6E2A1333CA79}" dt="2024-11-15T05:23:44.013" v="5096" actId="1076"/>
          <ac:picMkLst>
            <pc:docMk/>
            <pc:sldMk cId="1284237712" sldId="283"/>
            <ac:picMk id="7" creationId="{0C7A4609-277D-B525-7FCE-1E341CF21F9E}"/>
          </ac:picMkLst>
        </pc:picChg>
        <pc:cxnChg chg="add mod">
          <ac:chgData name="Mernick, Kevin" userId="e9a5cfda-c225-469d-877e-4f2b4aed25e2" providerId="ADAL" clId="{426BAE0A-8FFD-4AE2-B832-6E2A1333CA79}" dt="2024-11-15T05:25:00.526" v="5116" actId="1582"/>
          <ac:cxnSpMkLst>
            <pc:docMk/>
            <pc:sldMk cId="1284237712" sldId="283"/>
            <ac:cxnSpMk id="11" creationId="{91F1CF0D-0C11-85AC-7390-AFA5C6165FBA}"/>
          </ac:cxnSpMkLst>
        </pc:cxnChg>
        <pc:cxnChg chg="add mod">
          <ac:chgData name="Mernick, Kevin" userId="e9a5cfda-c225-469d-877e-4f2b4aed25e2" providerId="ADAL" clId="{426BAE0A-8FFD-4AE2-B832-6E2A1333CA79}" dt="2024-11-15T05:25:42.862" v="5123" actId="14100"/>
          <ac:cxnSpMkLst>
            <pc:docMk/>
            <pc:sldMk cId="1284237712" sldId="283"/>
            <ac:cxnSpMk id="14" creationId="{0B30EFFD-6190-C785-5E28-DE6B6DD15D65}"/>
          </ac:cxnSpMkLst>
        </pc:cxnChg>
      </pc:sldChg>
      <pc:sldChg chg="addSp modSp new mod">
        <pc:chgData name="Mernick, Kevin" userId="e9a5cfda-c225-469d-877e-4f2b4aed25e2" providerId="ADAL" clId="{426BAE0A-8FFD-4AE2-B832-6E2A1333CA79}" dt="2024-11-15T05:52:29.439" v="5588" actId="20577"/>
        <pc:sldMkLst>
          <pc:docMk/>
          <pc:sldMk cId="3973275463" sldId="284"/>
        </pc:sldMkLst>
        <pc:spChg chg="mod">
          <ac:chgData name="Mernick, Kevin" userId="e9a5cfda-c225-469d-877e-4f2b4aed25e2" providerId="ADAL" clId="{426BAE0A-8FFD-4AE2-B832-6E2A1333CA79}" dt="2024-11-15T05:30:14.971" v="5140" actId="20577"/>
          <ac:spMkLst>
            <pc:docMk/>
            <pc:sldMk cId="3973275463" sldId="284"/>
            <ac:spMk id="2" creationId="{C384CBBB-E438-80DD-BEAF-61B0C5387821}"/>
          </ac:spMkLst>
        </pc:spChg>
        <pc:spChg chg="mod">
          <ac:chgData name="Mernick, Kevin" userId="e9a5cfda-c225-469d-877e-4f2b4aed25e2" providerId="ADAL" clId="{426BAE0A-8FFD-4AE2-B832-6E2A1333CA79}" dt="2024-11-15T05:52:29.439" v="5588" actId="20577"/>
          <ac:spMkLst>
            <pc:docMk/>
            <pc:sldMk cId="3973275463" sldId="284"/>
            <ac:spMk id="3" creationId="{D8014C94-E938-2831-565A-331744253FE0}"/>
          </ac:spMkLst>
        </pc:spChg>
        <pc:picChg chg="add mod modCrop">
          <ac:chgData name="Mernick, Kevin" userId="e9a5cfda-c225-469d-877e-4f2b4aed25e2" providerId="ADAL" clId="{426BAE0A-8FFD-4AE2-B832-6E2A1333CA79}" dt="2024-11-15T05:48:35.174" v="5434" actId="1076"/>
          <ac:picMkLst>
            <pc:docMk/>
            <pc:sldMk cId="3973275463" sldId="284"/>
            <ac:picMk id="6" creationId="{16F5BAC0-187A-C756-F4FB-F36C8C546DFE}"/>
          </ac:picMkLst>
        </pc:picChg>
      </pc:sldChg>
      <pc:sldChg chg="addSp delSp modSp new mod chgLayout">
        <pc:chgData name="Mernick, Kevin" userId="e9a5cfda-c225-469d-877e-4f2b4aed25e2" providerId="ADAL" clId="{426BAE0A-8FFD-4AE2-B832-6E2A1333CA79}" dt="2024-11-15T06:04:49.835" v="6046" actId="1036"/>
        <pc:sldMkLst>
          <pc:docMk/>
          <pc:sldMk cId="156675209" sldId="285"/>
        </pc:sldMkLst>
        <pc:spChg chg="mod ord">
          <ac:chgData name="Mernick, Kevin" userId="e9a5cfda-c225-469d-877e-4f2b4aed25e2" providerId="ADAL" clId="{426BAE0A-8FFD-4AE2-B832-6E2A1333CA79}" dt="2024-11-15T05:59:48.742" v="5640" actId="700"/>
          <ac:spMkLst>
            <pc:docMk/>
            <pc:sldMk cId="156675209" sldId="285"/>
            <ac:spMk id="2" creationId="{42C630D4-7139-9056-191C-C0A6F985EE2B}"/>
          </ac:spMkLst>
        </pc:spChg>
        <pc:spChg chg="del">
          <ac:chgData name="Mernick, Kevin" userId="e9a5cfda-c225-469d-877e-4f2b4aed25e2" providerId="ADAL" clId="{426BAE0A-8FFD-4AE2-B832-6E2A1333CA79}" dt="2024-11-15T05:54:42.838" v="5606"/>
          <ac:spMkLst>
            <pc:docMk/>
            <pc:sldMk cId="156675209" sldId="285"/>
            <ac:spMk id="3" creationId="{7B427E48-867F-CE7B-C101-87DB132F9747}"/>
          </ac:spMkLst>
        </pc:spChg>
        <pc:spChg chg="mod ord">
          <ac:chgData name="Mernick, Kevin" userId="e9a5cfda-c225-469d-877e-4f2b4aed25e2" providerId="ADAL" clId="{426BAE0A-8FFD-4AE2-B832-6E2A1333CA79}" dt="2024-11-15T05:59:48.742" v="5640" actId="700"/>
          <ac:spMkLst>
            <pc:docMk/>
            <pc:sldMk cId="156675209" sldId="285"/>
            <ac:spMk id="4" creationId="{47C4F398-942A-EB80-C51C-A0B54E5FAB56}"/>
          </ac:spMkLst>
        </pc:spChg>
        <pc:spChg chg="add mod">
          <ac:chgData name="Mernick, Kevin" userId="e9a5cfda-c225-469d-877e-4f2b4aed25e2" providerId="ADAL" clId="{426BAE0A-8FFD-4AE2-B832-6E2A1333CA79}" dt="2024-11-15T06:04:49.835" v="6046" actId="1036"/>
          <ac:spMkLst>
            <pc:docMk/>
            <pc:sldMk cId="156675209" sldId="285"/>
            <ac:spMk id="9" creationId="{3E51E5A3-7765-AF81-2A82-064A4E861491}"/>
          </ac:spMkLst>
        </pc:spChg>
        <pc:picChg chg="add mod ord modCrop">
          <ac:chgData name="Mernick, Kevin" userId="e9a5cfda-c225-469d-877e-4f2b4aed25e2" providerId="ADAL" clId="{426BAE0A-8FFD-4AE2-B832-6E2A1333CA79}" dt="2024-11-15T05:59:48.742" v="5640" actId="700"/>
          <ac:picMkLst>
            <pc:docMk/>
            <pc:sldMk cId="156675209" sldId="285"/>
            <ac:picMk id="6" creationId="{F63AEA77-F133-D069-105B-E59A78E38D56}"/>
          </ac:picMkLst>
        </pc:picChg>
        <pc:picChg chg="add mod ord">
          <ac:chgData name="Mernick, Kevin" userId="e9a5cfda-c225-469d-877e-4f2b4aed25e2" providerId="ADAL" clId="{426BAE0A-8FFD-4AE2-B832-6E2A1333CA79}" dt="2024-11-15T05:59:29.774" v="5636" actId="1035"/>
          <ac:picMkLst>
            <pc:docMk/>
            <pc:sldMk cId="156675209" sldId="285"/>
            <ac:picMk id="8" creationId="{51E12980-1B31-F72F-8936-07B4F8EC3A81}"/>
          </ac:picMkLst>
        </pc:picChg>
      </pc:sldChg>
      <pc:sldChg chg="addSp delSp modSp add mod ord delAnim modAnim">
        <pc:chgData name="Mernick, Kevin" userId="e9a5cfda-c225-469d-877e-4f2b4aed25e2" providerId="ADAL" clId="{426BAE0A-8FFD-4AE2-B832-6E2A1333CA79}" dt="2024-11-15T05:43:22.560" v="5385"/>
        <pc:sldMkLst>
          <pc:docMk/>
          <pc:sldMk cId="1590187193" sldId="286"/>
        </pc:sldMkLst>
        <pc:spChg chg="mod">
          <ac:chgData name="Mernick, Kevin" userId="e9a5cfda-c225-469d-877e-4f2b4aed25e2" providerId="ADAL" clId="{426BAE0A-8FFD-4AE2-B832-6E2A1333CA79}" dt="2024-11-15T05:30:29.963" v="5149" actId="20577"/>
          <ac:spMkLst>
            <pc:docMk/>
            <pc:sldMk cId="1590187193" sldId="286"/>
            <ac:spMk id="2" creationId="{6385C34A-A73D-7A79-FD7D-15755CC3074A}"/>
          </ac:spMkLst>
        </pc:spChg>
        <pc:spChg chg="mod">
          <ac:chgData name="Mernick, Kevin" userId="e9a5cfda-c225-469d-877e-4f2b4aed25e2" providerId="ADAL" clId="{426BAE0A-8FFD-4AE2-B832-6E2A1333CA79}" dt="2024-11-15T05:42:29.223" v="5380" actId="20577"/>
          <ac:spMkLst>
            <pc:docMk/>
            <pc:sldMk cId="1590187193" sldId="286"/>
            <ac:spMk id="3" creationId="{F5133540-AA89-5521-A889-66910E13A5F5}"/>
          </ac:spMkLst>
        </pc:spChg>
        <pc:spChg chg="add del">
          <ac:chgData name="Mernick, Kevin" userId="e9a5cfda-c225-469d-877e-4f2b4aed25e2" providerId="ADAL" clId="{426BAE0A-8FFD-4AE2-B832-6E2A1333CA79}" dt="2024-11-15T05:41:36.098" v="5315" actId="22"/>
          <ac:spMkLst>
            <pc:docMk/>
            <pc:sldMk cId="1590187193" sldId="286"/>
            <ac:spMk id="7" creationId="{699FB55D-E5AE-72F5-D712-0E7F4DF8C10C}"/>
          </ac:spMkLst>
        </pc:spChg>
        <pc:picChg chg="mod modCrop">
          <ac:chgData name="Mernick, Kevin" userId="e9a5cfda-c225-469d-877e-4f2b4aed25e2" providerId="ADAL" clId="{426BAE0A-8FFD-4AE2-B832-6E2A1333CA79}" dt="2024-11-15T05:37:54.771" v="5244" actId="732"/>
          <ac:picMkLst>
            <pc:docMk/>
            <pc:sldMk cId="1590187193" sldId="286"/>
            <ac:picMk id="6" creationId="{990E032C-BF84-5960-F3B7-EDC3A0D609DD}"/>
          </ac:picMkLst>
        </pc:picChg>
        <pc:cxnChg chg="add mod">
          <ac:chgData name="Mernick, Kevin" userId="e9a5cfda-c225-469d-877e-4f2b4aed25e2" providerId="ADAL" clId="{426BAE0A-8FFD-4AE2-B832-6E2A1333CA79}" dt="2024-11-15T05:42:02.686" v="5319" actId="14100"/>
          <ac:cxnSpMkLst>
            <pc:docMk/>
            <pc:sldMk cId="1590187193" sldId="286"/>
            <ac:cxnSpMk id="8" creationId="{D3E06EB9-5103-5D69-7126-92BC2A4C5D6C}"/>
          </ac:cxnSpMkLst>
        </pc:cxnChg>
        <pc:cxnChg chg="del">
          <ac:chgData name="Mernick, Kevin" userId="e9a5cfda-c225-469d-877e-4f2b4aed25e2" providerId="ADAL" clId="{426BAE0A-8FFD-4AE2-B832-6E2A1333CA79}" dt="2024-11-15T05:31:12.383" v="5151" actId="478"/>
          <ac:cxnSpMkLst>
            <pc:docMk/>
            <pc:sldMk cId="1590187193" sldId="286"/>
            <ac:cxnSpMk id="9" creationId="{8EE77F45-4A81-3213-8A25-A8D6B46C493B}"/>
          </ac:cxnSpMkLst>
        </pc:cxnChg>
        <pc:cxnChg chg="del">
          <ac:chgData name="Mernick, Kevin" userId="e9a5cfda-c225-469d-877e-4f2b4aed25e2" providerId="ADAL" clId="{426BAE0A-8FFD-4AE2-B832-6E2A1333CA79}" dt="2024-11-15T05:31:14.194" v="5152" actId="478"/>
          <ac:cxnSpMkLst>
            <pc:docMk/>
            <pc:sldMk cId="1590187193" sldId="286"/>
            <ac:cxnSpMk id="11" creationId="{071F4A90-B91D-4C74-37BE-CC191AF0AA4E}"/>
          </ac:cxnSpMkLst>
        </pc:cxnChg>
        <pc:cxnChg chg="add mod">
          <ac:chgData name="Mernick, Kevin" userId="e9a5cfda-c225-469d-877e-4f2b4aed25e2" providerId="ADAL" clId="{426BAE0A-8FFD-4AE2-B832-6E2A1333CA79}" dt="2024-11-15T05:42:43.766" v="5383" actId="14100"/>
          <ac:cxnSpMkLst>
            <pc:docMk/>
            <pc:sldMk cId="1590187193" sldId="286"/>
            <ac:cxnSpMk id="14" creationId="{7FD1BF43-C5A0-FAB0-8AF9-E0B9EB7F68AC}"/>
          </ac:cxnSpMkLst>
        </pc:cxnChg>
      </pc:sldChg>
      <pc:sldChg chg="addSp modSp new mod">
        <pc:chgData name="Mernick, Kevin" userId="e9a5cfda-c225-469d-877e-4f2b4aed25e2" providerId="ADAL" clId="{426BAE0A-8FFD-4AE2-B832-6E2A1333CA79}" dt="2024-11-15T06:07:30.546" v="6143" actId="20577"/>
        <pc:sldMkLst>
          <pc:docMk/>
          <pc:sldMk cId="2614218307" sldId="287"/>
        </pc:sldMkLst>
        <pc:spChg chg="mod">
          <ac:chgData name="Mernick, Kevin" userId="e9a5cfda-c225-469d-877e-4f2b4aed25e2" providerId="ADAL" clId="{426BAE0A-8FFD-4AE2-B832-6E2A1333CA79}" dt="2024-11-15T06:06:36.108" v="6063" actId="20577"/>
          <ac:spMkLst>
            <pc:docMk/>
            <pc:sldMk cId="2614218307" sldId="287"/>
            <ac:spMk id="2" creationId="{1F9E936D-439A-4C27-261C-2D6A71CF2439}"/>
          </ac:spMkLst>
        </pc:spChg>
        <pc:spChg chg="mod">
          <ac:chgData name="Mernick, Kevin" userId="e9a5cfda-c225-469d-877e-4f2b4aed25e2" providerId="ADAL" clId="{426BAE0A-8FFD-4AE2-B832-6E2A1333CA79}" dt="2024-11-15T06:07:30.546" v="6143" actId="20577"/>
          <ac:spMkLst>
            <pc:docMk/>
            <pc:sldMk cId="2614218307" sldId="287"/>
            <ac:spMk id="3" creationId="{3BA13EA8-1E7A-DA63-9EAB-97A987532871}"/>
          </ac:spMkLst>
        </pc:spChg>
        <pc:picChg chg="add mod ord">
          <ac:chgData name="Mernick, Kevin" userId="e9a5cfda-c225-469d-877e-4f2b4aed25e2" providerId="ADAL" clId="{426BAE0A-8FFD-4AE2-B832-6E2A1333CA79}" dt="2024-11-15T06:07:12.542" v="6118" actId="1076"/>
          <ac:picMkLst>
            <pc:docMk/>
            <pc:sldMk cId="2614218307" sldId="287"/>
            <ac:picMk id="6" creationId="{C4C0E0A2-05F0-F3E4-A51C-8BE7E473ECB4}"/>
          </ac:picMkLst>
        </pc:picChg>
      </pc:sldChg>
      <pc:sldChg chg="modSp new mod">
        <pc:chgData name="Mernick, Kevin" userId="e9a5cfda-c225-469d-877e-4f2b4aed25e2" providerId="ADAL" clId="{426BAE0A-8FFD-4AE2-B832-6E2A1333CA79}" dt="2024-11-15T17:51:08.304" v="7236" actId="948"/>
        <pc:sldMkLst>
          <pc:docMk/>
          <pc:sldMk cId="535434205" sldId="288"/>
        </pc:sldMkLst>
        <pc:spChg chg="mod">
          <ac:chgData name="Mernick, Kevin" userId="e9a5cfda-c225-469d-877e-4f2b4aed25e2" providerId="ADAL" clId="{426BAE0A-8FFD-4AE2-B832-6E2A1333CA79}" dt="2024-11-15T06:07:51.253" v="6153" actId="20577"/>
          <ac:spMkLst>
            <pc:docMk/>
            <pc:sldMk cId="535434205" sldId="288"/>
            <ac:spMk id="2" creationId="{69357455-DD07-0518-DE32-74C3718219F0}"/>
          </ac:spMkLst>
        </pc:spChg>
        <pc:spChg chg="mod">
          <ac:chgData name="Mernick, Kevin" userId="e9a5cfda-c225-469d-877e-4f2b4aed25e2" providerId="ADAL" clId="{426BAE0A-8FFD-4AE2-B832-6E2A1333CA79}" dt="2024-11-15T17:51:08.304" v="7236" actId="948"/>
          <ac:spMkLst>
            <pc:docMk/>
            <pc:sldMk cId="535434205" sldId="288"/>
            <ac:spMk id="3" creationId="{A874C3C2-C14D-32BE-AF82-B0E8A9EDE42C}"/>
          </ac:spMkLst>
        </pc:spChg>
      </pc:sldChg>
      <pc:sldChg chg="modSp mod">
        <pc:chgData name="Mernick, Kevin" userId="e9a5cfda-c225-469d-877e-4f2b4aed25e2" providerId="ADAL" clId="{426BAE0A-8FFD-4AE2-B832-6E2A1333CA79}" dt="2024-11-15T06:18:24.227" v="6867" actId="20577"/>
        <pc:sldMkLst>
          <pc:docMk/>
          <pc:sldMk cId="4133404926" sldId="289"/>
        </pc:sldMkLst>
        <pc:spChg chg="mod">
          <ac:chgData name="Mernick, Kevin" userId="e9a5cfda-c225-469d-877e-4f2b4aed25e2" providerId="ADAL" clId="{426BAE0A-8FFD-4AE2-B832-6E2A1333CA79}" dt="2024-11-15T06:18:24.227" v="6867" actId="20577"/>
          <ac:spMkLst>
            <pc:docMk/>
            <pc:sldMk cId="4133404926" sldId="289"/>
            <ac:spMk id="2" creationId="{C29A8197-AFF4-A010-3C15-F2CFD819FCDC}"/>
          </ac:spMkLst>
        </pc:spChg>
        <pc:spChg chg="mod">
          <ac:chgData name="Mernick, Kevin" userId="e9a5cfda-c225-469d-877e-4f2b4aed25e2" providerId="ADAL" clId="{426BAE0A-8FFD-4AE2-B832-6E2A1333CA79}" dt="2024-11-15T06:18:12.363" v="6859" actId="20577"/>
          <ac:spMkLst>
            <pc:docMk/>
            <pc:sldMk cId="4133404926" sldId="289"/>
            <ac:spMk id="3" creationId="{7C7BA21A-161E-9C31-E480-3C1732806F21}"/>
          </ac:spMkLst>
        </pc:spChg>
      </pc:sldChg>
      <pc:sldChg chg="addSp delSp modSp new mod">
        <pc:chgData name="Mernick, Kevin" userId="e9a5cfda-c225-469d-877e-4f2b4aed25e2" providerId="ADAL" clId="{426BAE0A-8FFD-4AE2-B832-6E2A1333CA79}" dt="2024-11-15T06:21:40.709" v="6956" actId="478"/>
        <pc:sldMkLst>
          <pc:docMk/>
          <pc:sldMk cId="3617521676" sldId="290"/>
        </pc:sldMkLst>
        <pc:spChg chg="mod">
          <ac:chgData name="Mernick, Kevin" userId="e9a5cfda-c225-469d-877e-4f2b4aed25e2" providerId="ADAL" clId="{426BAE0A-8FFD-4AE2-B832-6E2A1333CA79}" dt="2024-11-15T06:21:13.473" v="6941" actId="20577"/>
          <ac:spMkLst>
            <pc:docMk/>
            <pc:sldMk cId="3617521676" sldId="290"/>
            <ac:spMk id="2" creationId="{DD2E1888-1811-41F1-55BC-01CE64FF15B2}"/>
          </ac:spMkLst>
        </pc:spChg>
        <pc:spChg chg="del">
          <ac:chgData name="Mernick, Kevin" userId="e9a5cfda-c225-469d-877e-4f2b4aed25e2" providerId="ADAL" clId="{426BAE0A-8FFD-4AE2-B832-6E2A1333CA79}" dt="2024-11-15T06:21:40.709" v="6956" actId="478"/>
          <ac:spMkLst>
            <pc:docMk/>
            <pc:sldMk cId="3617521676" sldId="290"/>
            <ac:spMk id="3" creationId="{D38DE474-2CF2-40C6-DD0E-7C310F3CEFED}"/>
          </ac:spMkLst>
        </pc:spChg>
        <pc:spChg chg="add mod">
          <ac:chgData name="Mernick, Kevin" userId="e9a5cfda-c225-469d-877e-4f2b4aed25e2" providerId="ADAL" clId="{426BAE0A-8FFD-4AE2-B832-6E2A1333CA79}" dt="2024-11-15T06:20:54.105" v="6910" actId="20577"/>
          <ac:spMkLst>
            <pc:docMk/>
            <pc:sldMk cId="3617521676" sldId="290"/>
            <ac:spMk id="7" creationId="{B3686449-F774-2AE1-CB78-B7EFF27499C3}"/>
          </ac:spMkLst>
        </pc:spChg>
        <pc:picChg chg="add mod">
          <ac:chgData name="Mernick, Kevin" userId="e9a5cfda-c225-469d-877e-4f2b4aed25e2" providerId="ADAL" clId="{426BAE0A-8FFD-4AE2-B832-6E2A1333CA79}" dt="2024-11-15T06:20:29.590" v="6897" actId="408"/>
          <ac:picMkLst>
            <pc:docMk/>
            <pc:sldMk cId="3617521676" sldId="290"/>
            <ac:picMk id="5" creationId="{A642A9FA-3E52-9C7D-E11C-BA2DF48282A3}"/>
          </ac:picMkLst>
        </pc:picChg>
        <pc:picChg chg="add mod">
          <ac:chgData name="Mernick, Kevin" userId="e9a5cfda-c225-469d-877e-4f2b4aed25e2" providerId="ADAL" clId="{426BAE0A-8FFD-4AE2-B832-6E2A1333CA79}" dt="2024-11-15T06:20:29.590" v="6897" actId="408"/>
          <ac:picMkLst>
            <pc:docMk/>
            <pc:sldMk cId="3617521676" sldId="290"/>
            <ac:picMk id="6" creationId="{9946B1D4-DDD0-35FE-D363-FADC3072B339}"/>
          </ac:picMkLst>
        </pc:picChg>
      </pc:sldChg>
      <pc:sldChg chg="addSp delSp modSp new mod modClrScheme chgLayout">
        <pc:chgData name="Mernick, Kevin" userId="e9a5cfda-c225-469d-877e-4f2b4aed25e2" providerId="ADAL" clId="{426BAE0A-8FFD-4AE2-B832-6E2A1333CA79}" dt="2024-11-15T17:50:19.123" v="7233" actId="20577"/>
        <pc:sldMkLst>
          <pc:docMk/>
          <pc:sldMk cId="2530651325" sldId="291"/>
        </pc:sldMkLst>
        <pc:spChg chg="del mod ord">
          <ac:chgData name="Mernick, Kevin" userId="e9a5cfda-c225-469d-877e-4f2b4aed25e2" providerId="ADAL" clId="{426BAE0A-8FFD-4AE2-B832-6E2A1333CA79}" dt="2024-11-15T06:39:55.224" v="6958" actId="700"/>
          <ac:spMkLst>
            <pc:docMk/>
            <pc:sldMk cId="2530651325" sldId="291"/>
            <ac:spMk id="2" creationId="{321A4172-AF69-47CC-CF2A-7F0D091D2C57}"/>
          </ac:spMkLst>
        </pc:spChg>
        <pc:spChg chg="del mod ord">
          <ac:chgData name="Mernick, Kevin" userId="e9a5cfda-c225-469d-877e-4f2b4aed25e2" providerId="ADAL" clId="{426BAE0A-8FFD-4AE2-B832-6E2A1333CA79}" dt="2024-11-15T06:39:55.224" v="6958" actId="700"/>
          <ac:spMkLst>
            <pc:docMk/>
            <pc:sldMk cId="2530651325" sldId="291"/>
            <ac:spMk id="3" creationId="{C0A16672-4834-2E0F-2843-DBCAAF083E9C}"/>
          </ac:spMkLst>
        </pc:spChg>
        <pc:spChg chg="mod ord">
          <ac:chgData name="Mernick, Kevin" userId="e9a5cfda-c225-469d-877e-4f2b4aed25e2" providerId="ADAL" clId="{426BAE0A-8FFD-4AE2-B832-6E2A1333CA79}" dt="2024-11-15T06:39:55.224" v="6958" actId="700"/>
          <ac:spMkLst>
            <pc:docMk/>
            <pc:sldMk cId="2530651325" sldId="291"/>
            <ac:spMk id="4" creationId="{37859043-3A7F-07A5-96C1-646698AB3776}"/>
          </ac:spMkLst>
        </pc:spChg>
        <pc:spChg chg="add mod ord">
          <ac:chgData name="Mernick, Kevin" userId="e9a5cfda-c225-469d-877e-4f2b4aed25e2" providerId="ADAL" clId="{426BAE0A-8FFD-4AE2-B832-6E2A1333CA79}" dt="2024-11-15T06:40:10.884" v="6971" actId="20577"/>
          <ac:spMkLst>
            <pc:docMk/>
            <pc:sldMk cId="2530651325" sldId="291"/>
            <ac:spMk id="5" creationId="{F70A5284-CFEE-B8F6-1887-E417131016BB}"/>
          </ac:spMkLst>
        </pc:spChg>
        <pc:spChg chg="add mod ord">
          <ac:chgData name="Mernick, Kevin" userId="e9a5cfda-c225-469d-877e-4f2b4aed25e2" providerId="ADAL" clId="{426BAE0A-8FFD-4AE2-B832-6E2A1333CA79}" dt="2024-11-15T17:50:19.123" v="7233" actId="20577"/>
          <ac:spMkLst>
            <pc:docMk/>
            <pc:sldMk cId="2530651325" sldId="291"/>
            <ac:spMk id="6" creationId="{EDAC93DF-8AD9-CD03-8DD6-7C01C4C30DFC}"/>
          </ac:spMkLst>
        </pc:spChg>
      </pc:sldChg>
      <pc:sldChg chg="add del">
        <pc:chgData name="Mernick, Kevin" userId="e9a5cfda-c225-469d-877e-4f2b4aed25e2" providerId="ADAL" clId="{426BAE0A-8FFD-4AE2-B832-6E2A1333CA79}" dt="2024-11-14T04:37:05.775" v="2494"/>
        <pc:sldMkLst>
          <pc:docMk/>
          <pc:sldMk cId="396575820" sldId="4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RHIC 56 MHz Cavity</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November 15,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Kevin Mernick</a:t>
            </a:r>
          </a:p>
          <a:p>
            <a:r>
              <a:rPr lang="en-US" dirty="0"/>
              <a:t>RHIC Retreat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7CF9-0394-BCD6-11B9-F1CCA2A78BF2}"/>
              </a:ext>
            </a:extLst>
          </p:cNvPr>
          <p:cNvSpPr>
            <a:spLocks noGrp="1"/>
          </p:cNvSpPr>
          <p:nvPr>
            <p:ph type="title"/>
          </p:nvPr>
        </p:nvSpPr>
        <p:spPr/>
        <p:txBody>
          <a:bodyPr/>
          <a:lstStyle/>
          <a:p>
            <a:r>
              <a:rPr lang="en-US" dirty="0"/>
              <a:t>Test Run without HOM Damper</a:t>
            </a:r>
          </a:p>
        </p:txBody>
      </p:sp>
      <p:sp>
        <p:nvSpPr>
          <p:cNvPr id="4" name="Slide Number Placeholder 3">
            <a:extLst>
              <a:ext uri="{FF2B5EF4-FFF2-40B4-BE49-F238E27FC236}">
                <a16:creationId xmlns:a16="http://schemas.microsoft.com/office/drawing/2014/main" id="{89FAC4B2-8A34-C08A-D933-3B6F1E5DB397}"/>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5" name="Picture 4">
            <a:extLst>
              <a:ext uri="{FF2B5EF4-FFF2-40B4-BE49-F238E27FC236}">
                <a16:creationId xmlns:a16="http://schemas.microsoft.com/office/drawing/2014/main" id="{9F3CAF8A-549E-B137-6F59-62D663D2358C}"/>
              </a:ext>
            </a:extLst>
          </p:cNvPr>
          <p:cNvPicPr>
            <a:picLocks noChangeAspect="1"/>
          </p:cNvPicPr>
          <p:nvPr/>
        </p:nvPicPr>
        <p:blipFill>
          <a:blip r:embed="rId2"/>
          <a:stretch>
            <a:fillRect/>
          </a:stretch>
        </p:blipFill>
        <p:spPr>
          <a:xfrm>
            <a:off x="253670" y="1554480"/>
            <a:ext cx="5715495" cy="4286621"/>
          </a:xfrm>
          <a:prstGeom prst="rect">
            <a:avLst/>
          </a:prstGeom>
        </p:spPr>
      </p:pic>
      <p:pic>
        <p:nvPicPr>
          <p:cNvPr id="6" name="Picture 5">
            <a:extLst>
              <a:ext uri="{FF2B5EF4-FFF2-40B4-BE49-F238E27FC236}">
                <a16:creationId xmlns:a16="http://schemas.microsoft.com/office/drawing/2014/main" id="{B14B4941-9FD3-3337-4E55-8F8714D9BE2F}"/>
              </a:ext>
            </a:extLst>
          </p:cNvPr>
          <p:cNvPicPr>
            <a:picLocks noChangeAspect="1"/>
          </p:cNvPicPr>
          <p:nvPr/>
        </p:nvPicPr>
        <p:blipFill>
          <a:blip r:embed="rId3"/>
          <a:stretch>
            <a:fillRect/>
          </a:stretch>
        </p:blipFill>
        <p:spPr>
          <a:xfrm>
            <a:off x="6222835" y="1554480"/>
            <a:ext cx="5715495" cy="4286621"/>
          </a:xfrm>
          <a:prstGeom prst="rect">
            <a:avLst/>
          </a:prstGeom>
        </p:spPr>
      </p:pic>
      <p:sp>
        <p:nvSpPr>
          <p:cNvPr id="7" name="TextBox 6">
            <a:extLst>
              <a:ext uri="{FF2B5EF4-FFF2-40B4-BE49-F238E27FC236}">
                <a16:creationId xmlns:a16="http://schemas.microsoft.com/office/drawing/2014/main" id="{9E285E92-D20D-72A5-F770-A579F5A75940}"/>
              </a:ext>
            </a:extLst>
          </p:cNvPr>
          <p:cNvSpPr txBox="1"/>
          <p:nvPr/>
        </p:nvSpPr>
        <p:spPr>
          <a:xfrm flipH="1">
            <a:off x="2582542" y="6171309"/>
            <a:ext cx="7026917" cy="369332"/>
          </a:xfrm>
          <a:prstGeom prst="rect">
            <a:avLst/>
          </a:prstGeom>
          <a:noFill/>
        </p:spPr>
        <p:txBody>
          <a:bodyPr wrap="square" rtlCol="0" anchor="ctr">
            <a:spAutoFit/>
          </a:bodyPr>
          <a:lstStyle/>
          <a:p>
            <a:pPr algn="ctr"/>
            <a:r>
              <a:rPr lang="en-US" b="1" dirty="0">
                <a:solidFill>
                  <a:schemeClr val="accent2"/>
                </a:solidFill>
              </a:rPr>
              <a:t>From Q. Wu, 2015 RHIC Retreat</a:t>
            </a:r>
          </a:p>
        </p:txBody>
      </p:sp>
    </p:spTree>
    <p:extLst>
      <p:ext uri="{BB962C8B-B14F-4D97-AF65-F5344CB8AC3E}">
        <p14:creationId xmlns:p14="http://schemas.microsoft.com/office/powerpoint/2010/main" val="72389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72F0-D983-EDB9-6572-4819E50CFBE9}"/>
              </a:ext>
            </a:extLst>
          </p:cNvPr>
          <p:cNvSpPr>
            <a:spLocks noGrp="1"/>
          </p:cNvSpPr>
          <p:nvPr>
            <p:ph type="title"/>
          </p:nvPr>
        </p:nvSpPr>
        <p:spPr/>
        <p:txBody>
          <a:bodyPr/>
          <a:lstStyle/>
          <a:p>
            <a:r>
              <a:rPr lang="en-US" dirty="0"/>
              <a:t>HOM Damper (v2) Quench</a:t>
            </a:r>
          </a:p>
        </p:txBody>
      </p:sp>
      <p:pic>
        <p:nvPicPr>
          <p:cNvPr id="5" name="Content Placeholder 4">
            <a:extLst>
              <a:ext uri="{FF2B5EF4-FFF2-40B4-BE49-F238E27FC236}">
                <a16:creationId xmlns:a16="http://schemas.microsoft.com/office/drawing/2014/main" id="{636D7CAE-73AB-2282-543F-AA33C67C16A2}"/>
              </a:ext>
            </a:extLst>
          </p:cNvPr>
          <p:cNvPicPr>
            <a:picLocks noGrp="1" noChangeAspect="1"/>
          </p:cNvPicPr>
          <p:nvPr>
            <p:ph idx="1"/>
          </p:nvPr>
        </p:nvPicPr>
        <p:blipFill>
          <a:blip r:embed="rId2"/>
          <a:stretch>
            <a:fillRect/>
          </a:stretch>
        </p:blipFill>
        <p:spPr>
          <a:xfrm>
            <a:off x="253670" y="1554480"/>
            <a:ext cx="5715495" cy="4286621"/>
          </a:xfrm>
          <a:prstGeom prst="rect">
            <a:avLst/>
          </a:prstGeom>
        </p:spPr>
      </p:pic>
      <p:sp>
        <p:nvSpPr>
          <p:cNvPr id="4" name="Slide Number Placeholder 3">
            <a:extLst>
              <a:ext uri="{FF2B5EF4-FFF2-40B4-BE49-F238E27FC236}">
                <a16:creationId xmlns:a16="http://schemas.microsoft.com/office/drawing/2014/main" id="{EF3EC453-BC6D-F9B0-1137-401ECA69F295}"/>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6" name="Picture 5">
            <a:extLst>
              <a:ext uri="{FF2B5EF4-FFF2-40B4-BE49-F238E27FC236}">
                <a16:creationId xmlns:a16="http://schemas.microsoft.com/office/drawing/2014/main" id="{45560FA7-352F-01DF-2468-D0CE3B4E4E42}"/>
              </a:ext>
            </a:extLst>
          </p:cNvPr>
          <p:cNvPicPr>
            <a:picLocks noChangeAspect="1"/>
          </p:cNvPicPr>
          <p:nvPr/>
        </p:nvPicPr>
        <p:blipFill>
          <a:blip r:embed="rId3"/>
          <a:stretch>
            <a:fillRect/>
          </a:stretch>
        </p:blipFill>
        <p:spPr>
          <a:xfrm>
            <a:off x="6222835" y="1554480"/>
            <a:ext cx="5715495" cy="4286621"/>
          </a:xfrm>
          <a:prstGeom prst="rect">
            <a:avLst/>
          </a:prstGeom>
        </p:spPr>
      </p:pic>
      <p:sp>
        <p:nvSpPr>
          <p:cNvPr id="7" name="TextBox 6">
            <a:extLst>
              <a:ext uri="{FF2B5EF4-FFF2-40B4-BE49-F238E27FC236}">
                <a16:creationId xmlns:a16="http://schemas.microsoft.com/office/drawing/2014/main" id="{35E6FB57-FB2C-E3EB-1F96-E9D0BFF67A40}"/>
              </a:ext>
            </a:extLst>
          </p:cNvPr>
          <p:cNvSpPr txBox="1"/>
          <p:nvPr/>
        </p:nvSpPr>
        <p:spPr>
          <a:xfrm flipH="1">
            <a:off x="2582542" y="6171309"/>
            <a:ext cx="7026917" cy="369332"/>
          </a:xfrm>
          <a:prstGeom prst="rect">
            <a:avLst/>
          </a:prstGeom>
          <a:noFill/>
        </p:spPr>
        <p:txBody>
          <a:bodyPr wrap="square" rtlCol="0" anchor="ctr">
            <a:spAutoFit/>
          </a:bodyPr>
          <a:lstStyle/>
          <a:p>
            <a:pPr algn="ctr"/>
            <a:r>
              <a:rPr lang="en-US" b="1" dirty="0">
                <a:solidFill>
                  <a:schemeClr val="accent2"/>
                </a:solidFill>
              </a:rPr>
              <a:t>From K. Smith, 2016 RHIC Retreat</a:t>
            </a:r>
          </a:p>
        </p:txBody>
      </p:sp>
    </p:spTree>
    <p:extLst>
      <p:ext uri="{BB962C8B-B14F-4D97-AF65-F5344CB8AC3E}">
        <p14:creationId xmlns:p14="http://schemas.microsoft.com/office/powerpoint/2010/main" val="298623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5A2E-6BA8-7636-55D7-48085A6A7617}"/>
              </a:ext>
            </a:extLst>
          </p:cNvPr>
          <p:cNvSpPr>
            <a:spLocks noGrp="1"/>
          </p:cNvSpPr>
          <p:nvPr>
            <p:ph type="title"/>
          </p:nvPr>
        </p:nvSpPr>
        <p:spPr/>
        <p:txBody>
          <a:bodyPr/>
          <a:lstStyle/>
          <a:p>
            <a:r>
              <a:rPr lang="en-US" dirty="0"/>
              <a:t>HOM Damper Removed for Run16</a:t>
            </a:r>
          </a:p>
        </p:txBody>
      </p:sp>
      <p:sp>
        <p:nvSpPr>
          <p:cNvPr id="4" name="Slide Number Placeholder 3">
            <a:extLst>
              <a:ext uri="{FF2B5EF4-FFF2-40B4-BE49-F238E27FC236}">
                <a16:creationId xmlns:a16="http://schemas.microsoft.com/office/drawing/2014/main" id="{4F66958C-93D8-8C8A-7191-2D782DD0A8CB}"/>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5" name="Picture 4">
            <a:extLst>
              <a:ext uri="{FF2B5EF4-FFF2-40B4-BE49-F238E27FC236}">
                <a16:creationId xmlns:a16="http://schemas.microsoft.com/office/drawing/2014/main" id="{0BD41099-F94E-50A0-4BD6-02B00F427DA0}"/>
              </a:ext>
            </a:extLst>
          </p:cNvPr>
          <p:cNvPicPr>
            <a:picLocks noChangeAspect="1"/>
          </p:cNvPicPr>
          <p:nvPr/>
        </p:nvPicPr>
        <p:blipFill>
          <a:blip r:embed="rId2"/>
          <a:stretch>
            <a:fillRect/>
          </a:stretch>
        </p:blipFill>
        <p:spPr>
          <a:xfrm>
            <a:off x="253670" y="1554480"/>
            <a:ext cx="5715495" cy="4286621"/>
          </a:xfrm>
          <a:prstGeom prst="rect">
            <a:avLst/>
          </a:prstGeom>
        </p:spPr>
      </p:pic>
      <p:pic>
        <p:nvPicPr>
          <p:cNvPr id="6" name="Picture 5">
            <a:extLst>
              <a:ext uri="{FF2B5EF4-FFF2-40B4-BE49-F238E27FC236}">
                <a16:creationId xmlns:a16="http://schemas.microsoft.com/office/drawing/2014/main" id="{8938AD4D-F1C7-D2D7-768D-EB413DF5318C}"/>
              </a:ext>
            </a:extLst>
          </p:cNvPr>
          <p:cNvPicPr>
            <a:picLocks noChangeAspect="1"/>
          </p:cNvPicPr>
          <p:nvPr/>
        </p:nvPicPr>
        <p:blipFill>
          <a:blip r:embed="rId3"/>
          <a:stretch>
            <a:fillRect/>
          </a:stretch>
        </p:blipFill>
        <p:spPr>
          <a:xfrm>
            <a:off x="6222835" y="1554480"/>
            <a:ext cx="5715495" cy="4286621"/>
          </a:xfrm>
          <a:prstGeom prst="rect">
            <a:avLst/>
          </a:prstGeom>
        </p:spPr>
      </p:pic>
      <p:sp>
        <p:nvSpPr>
          <p:cNvPr id="7" name="TextBox 6">
            <a:extLst>
              <a:ext uri="{FF2B5EF4-FFF2-40B4-BE49-F238E27FC236}">
                <a16:creationId xmlns:a16="http://schemas.microsoft.com/office/drawing/2014/main" id="{1857A44D-CD35-7533-7684-5CD9B40A6248}"/>
              </a:ext>
            </a:extLst>
          </p:cNvPr>
          <p:cNvSpPr txBox="1"/>
          <p:nvPr/>
        </p:nvSpPr>
        <p:spPr>
          <a:xfrm flipH="1">
            <a:off x="2582542" y="6171309"/>
            <a:ext cx="7026917" cy="369332"/>
          </a:xfrm>
          <a:prstGeom prst="rect">
            <a:avLst/>
          </a:prstGeom>
          <a:noFill/>
        </p:spPr>
        <p:txBody>
          <a:bodyPr wrap="square" rtlCol="0" anchor="ctr">
            <a:spAutoFit/>
          </a:bodyPr>
          <a:lstStyle/>
          <a:p>
            <a:pPr algn="ctr"/>
            <a:r>
              <a:rPr lang="en-US" b="1" dirty="0">
                <a:solidFill>
                  <a:schemeClr val="accent2"/>
                </a:solidFill>
              </a:rPr>
              <a:t>From K. Smith, 2016 RHIC Retreat</a:t>
            </a:r>
          </a:p>
        </p:txBody>
      </p:sp>
    </p:spTree>
    <p:extLst>
      <p:ext uri="{BB962C8B-B14F-4D97-AF65-F5344CB8AC3E}">
        <p14:creationId xmlns:p14="http://schemas.microsoft.com/office/powerpoint/2010/main" val="373557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4C92D-5A1C-6CF4-1522-DDB972ABCC8F}"/>
              </a:ext>
            </a:extLst>
          </p:cNvPr>
          <p:cNvSpPr>
            <a:spLocks noGrp="1"/>
          </p:cNvSpPr>
          <p:nvPr>
            <p:ph idx="1"/>
          </p:nvPr>
        </p:nvSpPr>
        <p:spPr>
          <a:xfrm>
            <a:off x="516255" y="5303519"/>
            <a:ext cx="11159490" cy="914400"/>
          </a:xfrm>
        </p:spPr>
        <p:txBody>
          <a:bodyPr>
            <a:noAutofit/>
          </a:bodyPr>
          <a:lstStyle/>
          <a:p>
            <a:pPr marL="0" indent="0"/>
            <a:r>
              <a:rPr lang="en-US" sz="2000" dirty="0"/>
              <a:t>Coordinated movement of FMD and tuner was able to avoid exciting any beam-destroying HOMs during the process of bringing up the cavity voltage while avoiding excessive voltage and thermal stress on the FMD and cavity</a:t>
            </a:r>
          </a:p>
        </p:txBody>
      </p:sp>
      <p:sp>
        <p:nvSpPr>
          <p:cNvPr id="4" name="Slide Number Placeholder 3">
            <a:extLst>
              <a:ext uri="{FF2B5EF4-FFF2-40B4-BE49-F238E27FC236}">
                <a16:creationId xmlns:a16="http://schemas.microsoft.com/office/drawing/2014/main" id="{B54C788F-641F-E9AD-9A16-74DB015364DE}"/>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5" name="Picture 4">
            <a:extLst>
              <a:ext uri="{FF2B5EF4-FFF2-40B4-BE49-F238E27FC236}">
                <a16:creationId xmlns:a16="http://schemas.microsoft.com/office/drawing/2014/main" id="{94FBE7B0-689F-E942-5450-C42F797EEA6B}"/>
              </a:ext>
            </a:extLst>
          </p:cNvPr>
          <p:cNvPicPr>
            <a:picLocks noChangeAspect="1"/>
          </p:cNvPicPr>
          <p:nvPr/>
        </p:nvPicPr>
        <p:blipFill>
          <a:blip r:embed="rId2"/>
          <a:stretch>
            <a:fillRect/>
          </a:stretch>
        </p:blipFill>
        <p:spPr>
          <a:xfrm>
            <a:off x="253670" y="1005840"/>
            <a:ext cx="5715495" cy="4286621"/>
          </a:xfrm>
          <a:prstGeom prst="rect">
            <a:avLst/>
          </a:prstGeom>
        </p:spPr>
      </p:pic>
      <p:pic>
        <p:nvPicPr>
          <p:cNvPr id="6" name="Picture 5">
            <a:extLst>
              <a:ext uri="{FF2B5EF4-FFF2-40B4-BE49-F238E27FC236}">
                <a16:creationId xmlns:a16="http://schemas.microsoft.com/office/drawing/2014/main" id="{84867C45-EF9F-545C-4431-FBA75881204B}"/>
              </a:ext>
            </a:extLst>
          </p:cNvPr>
          <p:cNvPicPr>
            <a:picLocks noChangeAspect="1"/>
          </p:cNvPicPr>
          <p:nvPr/>
        </p:nvPicPr>
        <p:blipFill>
          <a:blip r:embed="rId3"/>
          <a:stretch>
            <a:fillRect/>
          </a:stretch>
        </p:blipFill>
        <p:spPr>
          <a:xfrm>
            <a:off x="6222835" y="1005840"/>
            <a:ext cx="5715495" cy="4286621"/>
          </a:xfrm>
          <a:prstGeom prst="rect">
            <a:avLst/>
          </a:prstGeom>
        </p:spPr>
      </p:pic>
      <p:sp>
        <p:nvSpPr>
          <p:cNvPr id="2" name="Title 1">
            <a:extLst>
              <a:ext uri="{FF2B5EF4-FFF2-40B4-BE49-F238E27FC236}">
                <a16:creationId xmlns:a16="http://schemas.microsoft.com/office/drawing/2014/main" id="{87C2313B-0B2A-10C3-D8CC-1D4143B063AD}"/>
              </a:ext>
            </a:extLst>
          </p:cNvPr>
          <p:cNvSpPr>
            <a:spLocks noGrp="1"/>
          </p:cNvSpPr>
          <p:nvPr>
            <p:ph type="title"/>
          </p:nvPr>
        </p:nvSpPr>
        <p:spPr>
          <a:xfrm>
            <a:off x="571500" y="365125"/>
            <a:ext cx="11049000" cy="914400"/>
          </a:xfrm>
        </p:spPr>
        <p:txBody>
          <a:bodyPr/>
          <a:lstStyle/>
          <a:p>
            <a:r>
              <a:rPr lang="en-US" dirty="0"/>
              <a:t>Run16 Operation</a:t>
            </a:r>
          </a:p>
        </p:txBody>
      </p:sp>
    </p:spTree>
    <p:extLst>
      <p:ext uri="{BB962C8B-B14F-4D97-AF65-F5344CB8AC3E}">
        <p14:creationId xmlns:p14="http://schemas.microsoft.com/office/powerpoint/2010/main" val="3468710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09B4-AC28-A0B5-DF93-909FFE75BD4D}"/>
              </a:ext>
            </a:extLst>
          </p:cNvPr>
          <p:cNvSpPr>
            <a:spLocks noGrp="1"/>
          </p:cNvSpPr>
          <p:nvPr>
            <p:ph type="title"/>
          </p:nvPr>
        </p:nvSpPr>
        <p:spPr/>
        <p:txBody>
          <a:bodyPr/>
          <a:lstStyle/>
          <a:p>
            <a:r>
              <a:rPr lang="en-US" dirty="0"/>
              <a:t>Post-Run17 Modifications</a:t>
            </a:r>
          </a:p>
        </p:txBody>
      </p:sp>
      <p:sp>
        <p:nvSpPr>
          <p:cNvPr id="3" name="Content Placeholder 2">
            <a:extLst>
              <a:ext uri="{FF2B5EF4-FFF2-40B4-BE49-F238E27FC236}">
                <a16:creationId xmlns:a16="http://schemas.microsoft.com/office/drawing/2014/main" id="{4205F116-EDCE-709C-86DC-66336017675A}"/>
              </a:ext>
            </a:extLst>
          </p:cNvPr>
          <p:cNvSpPr>
            <a:spLocks noGrp="1"/>
          </p:cNvSpPr>
          <p:nvPr>
            <p:ph idx="1"/>
          </p:nvPr>
        </p:nvSpPr>
        <p:spPr/>
        <p:txBody>
          <a:bodyPr/>
          <a:lstStyle/>
          <a:p>
            <a:r>
              <a:rPr lang="en-US" dirty="0"/>
              <a:t>Removal and complete rebuild of cryomodule addressing numerous issues</a:t>
            </a:r>
          </a:p>
          <a:p>
            <a:pPr lvl="1"/>
            <a:r>
              <a:rPr lang="en-US" dirty="0"/>
              <a:t>2 new Fundamental Power Couplers (arcing in insulating vacuum on previous design, greater range of coupling)</a:t>
            </a:r>
          </a:p>
          <a:p>
            <a:pPr lvl="1"/>
            <a:r>
              <a:rPr lang="en-US" dirty="0"/>
              <a:t>New Fundamental Mode Damper (higher power, improved motion control)</a:t>
            </a:r>
          </a:p>
          <a:p>
            <a:pPr lvl="1"/>
            <a:r>
              <a:rPr lang="en-US" dirty="0" err="1"/>
              <a:t>Cryo</a:t>
            </a:r>
            <a:r>
              <a:rPr lang="en-US" dirty="0"/>
              <a:t> piping, vacuum pumps, add second pickup probe</a:t>
            </a:r>
          </a:p>
          <a:p>
            <a:pPr lvl="1"/>
            <a:r>
              <a:rPr lang="en-US" dirty="0"/>
              <a:t>Cavity cleaned (HPR) and low-particulate assembly</a:t>
            </a:r>
          </a:p>
          <a:p>
            <a:r>
              <a:rPr lang="en-US" dirty="0"/>
              <a:t>Designs for new HOM dampers were investigated, but RF dissipation for any damper using available ports would be too high</a:t>
            </a:r>
          </a:p>
          <a:p>
            <a:r>
              <a:rPr lang="en-US" dirty="0"/>
              <a:t>Cavity vertical test in 2019 and cryomodule horizontal test in 2022</a:t>
            </a:r>
          </a:p>
        </p:txBody>
      </p:sp>
      <p:sp>
        <p:nvSpPr>
          <p:cNvPr id="4" name="Slide Number Placeholder 3">
            <a:extLst>
              <a:ext uri="{FF2B5EF4-FFF2-40B4-BE49-F238E27FC236}">
                <a16:creationId xmlns:a16="http://schemas.microsoft.com/office/drawing/2014/main" id="{F4865402-D3B4-498F-F7D2-500F3A3ED094}"/>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Tree>
    <p:extLst>
      <p:ext uri="{BB962C8B-B14F-4D97-AF65-F5344CB8AC3E}">
        <p14:creationId xmlns:p14="http://schemas.microsoft.com/office/powerpoint/2010/main" val="246112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1888-1811-41F1-55BC-01CE64FF15B2}"/>
              </a:ext>
            </a:extLst>
          </p:cNvPr>
          <p:cNvSpPr>
            <a:spLocks noGrp="1"/>
          </p:cNvSpPr>
          <p:nvPr>
            <p:ph type="title"/>
          </p:nvPr>
        </p:nvSpPr>
        <p:spPr/>
        <p:txBody>
          <a:bodyPr/>
          <a:lstStyle/>
          <a:p>
            <a:r>
              <a:rPr lang="en-US" dirty="0"/>
              <a:t>Cavity Hardware Modifications</a:t>
            </a:r>
          </a:p>
        </p:txBody>
      </p:sp>
      <p:sp>
        <p:nvSpPr>
          <p:cNvPr id="4" name="Slide Number Placeholder 3">
            <a:extLst>
              <a:ext uri="{FF2B5EF4-FFF2-40B4-BE49-F238E27FC236}">
                <a16:creationId xmlns:a16="http://schemas.microsoft.com/office/drawing/2014/main" id="{31E0D987-7F27-F16C-A805-A169C350F9EA}"/>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5" name="Picture 4">
            <a:extLst>
              <a:ext uri="{FF2B5EF4-FFF2-40B4-BE49-F238E27FC236}">
                <a16:creationId xmlns:a16="http://schemas.microsoft.com/office/drawing/2014/main" id="{A642A9FA-3E52-9C7D-E11C-BA2DF48282A3}"/>
              </a:ext>
            </a:extLst>
          </p:cNvPr>
          <p:cNvPicPr>
            <a:picLocks noChangeAspect="1"/>
          </p:cNvPicPr>
          <p:nvPr/>
        </p:nvPicPr>
        <p:blipFill>
          <a:blip r:embed="rId2"/>
          <a:stretch>
            <a:fillRect/>
          </a:stretch>
        </p:blipFill>
        <p:spPr>
          <a:xfrm>
            <a:off x="253670" y="1554480"/>
            <a:ext cx="5715495" cy="4286621"/>
          </a:xfrm>
          <a:prstGeom prst="rect">
            <a:avLst/>
          </a:prstGeom>
        </p:spPr>
      </p:pic>
      <p:pic>
        <p:nvPicPr>
          <p:cNvPr id="6" name="Picture 5">
            <a:extLst>
              <a:ext uri="{FF2B5EF4-FFF2-40B4-BE49-F238E27FC236}">
                <a16:creationId xmlns:a16="http://schemas.microsoft.com/office/drawing/2014/main" id="{9946B1D4-DDD0-35FE-D363-FADC3072B339}"/>
              </a:ext>
            </a:extLst>
          </p:cNvPr>
          <p:cNvPicPr>
            <a:picLocks noChangeAspect="1"/>
          </p:cNvPicPr>
          <p:nvPr/>
        </p:nvPicPr>
        <p:blipFill>
          <a:blip r:embed="rId3"/>
          <a:stretch>
            <a:fillRect/>
          </a:stretch>
        </p:blipFill>
        <p:spPr>
          <a:xfrm>
            <a:off x="6222835" y="1554480"/>
            <a:ext cx="5715495" cy="4286621"/>
          </a:xfrm>
          <a:prstGeom prst="rect">
            <a:avLst/>
          </a:prstGeom>
        </p:spPr>
      </p:pic>
      <p:sp>
        <p:nvSpPr>
          <p:cNvPr id="7" name="TextBox 6">
            <a:extLst>
              <a:ext uri="{FF2B5EF4-FFF2-40B4-BE49-F238E27FC236}">
                <a16:creationId xmlns:a16="http://schemas.microsoft.com/office/drawing/2014/main" id="{B3686449-F774-2AE1-CB78-B7EFF27499C3}"/>
              </a:ext>
            </a:extLst>
          </p:cNvPr>
          <p:cNvSpPr txBox="1"/>
          <p:nvPr/>
        </p:nvSpPr>
        <p:spPr>
          <a:xfrm flipH="1">
            <a:off x="2582542" y="6171309"/>
            <a:ext cx="7026917" cy="369332"/>
          </a:xfrm>
          <a:prstGeom prst="rect">
            <a:avLst/>
          </a:prstGeom>
          <a:noFill/>
        </p:spPr>
        <p:txBody>
          <a:bodyPr wrap="square" rtlCol="0" anchor="ctr">
            <a:spAutoFit/>
          </a:bodyPr>
          <a:lstStyle/>
          <a:p>
            <a:pPr algn="ctr"/>
            <a:r>
              <a:rPr lang="en-US" b="1" dirty="0">
                <a:solidFill>
                  <a:schemeClr val="accent2"/>
                </a:solidFill>
              </a:rPr>
              <a:t>From Z. Conway, 2020 RHIC Retreat</a:t>
            </a:r>
          </a:p>
        </p:txBody>
      </p:sp>
    </p:spTree>
    <p:extLst>
      <p:ext uri="{BB962C8B-B14F-4D97-AF65-F5344CB8AC3E}">
        <p14:creationId xmlns:p14="http://schemas.microsoft.com/office/powerpoint/2010/main" val="361752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AB155-059A-EA1F-89E3-9AE1EECC82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FB74-2080-6686-4405-CE77A10E506B}"/>
              </a:ext>
            </a:extLst>
          </p:cNvPr>
          <p:cNvSpPr>
            <a:spLocks noGrp="1"/>
          </p:cNvSpPr>
          <p:nvPr>
            <p:ph type="sldNum" sz="quarter" idx="4"/>
          </p:nvPr>
        </p:nvSpPr>
        <p:spPr/>
        <p:txBody>
          <a:bodyPr/>
          <a:lstStyle/>
          <a:p>
            <a:fld id="{933A556B-7C63-244D-9B7C-B0EA8042B330}" type="slidenum">
              <a:rPr lang="en-US" smtClean="0"/>
              <a:pPr/>
              <a:t>16</a:t>
            </a:fld>
            <a:endParaRPr lang="en-US" dirty="0">
              <a:solidFill>
                <a:schemeClr val="bg1"/>
              </a:solidFill>
            </a:endParaRPr>
          </a:p>
        </p:txBody>
      </p:sp>
      <p:sp>
        <p:nvSpPr>
          <p:cNvPr id="2" name="Title 1">
            <a:extLst>
              <a:ext uri="{FF2B5EF4-FFF2-40B4-BE49-F238E27FC236}">
                <a16:creationId xmlns:a16="http://schemas.microsoft.com/office/drawing/2014/main" id="{C29A8197-AFF4-A010-3C15-F2CFD819FCDC}"/>
              </a:ext>
            </a:extLst>
          </p:cNvPr>
          <p:cNvSpPr>
            <a:spLocks noGrp="1"/>
          </p:cNvSpPr>
          <p:nvPr>
            <p:ph type="ctrTitle"/>
          </p:nvPr>
        </p:nvSpPr>
        <p:spPr/>
        <p:txBody>
          <a:bodyPr/>
          <a:lstStyle/>
          <a:p>
            <a:r>
              <a:rPr lang="en-US" dirty="0"/>
              <a:t>56 MHz Cavity in Run24</a:t>
            </a:r>
          </a:p>
        </p:txBody>
      </p:sp>
      <p:sp>
        <p:nvSpPr>
          <p:cNvPr id="3" name="Text Placeholder 2">
            <a:extLst>
              <a:ext uri="{FF2B5EF4-FFF2-40B4-BE49-F238E27FC236}">
                <a16:creationId xmlns:a16="http://schemas.microsoft.com/office/drawing/2014/main" id="{7C7BA21A-161E-9C31-E480-3C1732806F21}"/>
              </a:ext>
            </a:extLst>
          </p:cNvPr>
          <p:cNvSpPr>
            <a:spLocks noGrp="1"/>
          </p:cNvSpPr>
          <p:nvPr>
            <p:ph type="body" sz="quarter" idx="10"/>
          </p:nvPr>
        </p:nvSpPr>
        <p:spPr/>
        <p:txBody>
          <a:bodyPr/>
          <a:lstStyle/>
          <a:p>
            <a:r>
              <a:rPr lang="en-US" dirty="0"/>
              <a:t>A journey back to the present day</a:t>
            </a:r>
          </a:p>
        </p:txBody>
      </p:sp>
    </p:spTree>
    <p:extLst>
      <p:ext uri="{BB962C8B-B14F-4D97-AF65-F5344CB8AC3E}">
        <p14:creationId xmlns:p14="http://schemas.microsoft.com/office/powerpoint/2010/main" val="4133404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6178-0916-D457-1593-16029A0207DF}"/>
              </a:ext>
            </a:extLst>
          </p:cNvPr>
          <p:cNvSpPr>
            <a:spLocks noGrp="1"/>
          </p:cNvSpPr>
          <p:nvPr>
            <p:ph type="title"/>
          </p:nvPr>
        </p:nvSpPr>
        <p:spPr/>
        <p:txBody>
          <a:bodyPr/>
          <a:lstStyle/>
          <a:p>
            <a:r>
              <a:rPr lang="en-US" dirty="0"/>
              <a:t>Cavity Limitations</a:t>
            </a:r>
          </a:p>
        </p:txBody>
      </p:sp>
      <p:sp>
        <p:nvSpPr>
          <p:cNvPr id="3" name="Content Placeholder 2">
            <a:extLst>
              <a:ext uri="{FF2B5EF4-FFF2-40B4-BE49-F238E27FC236}">
                <a16:creationId xmlns:a16="http://schemas.microsoft.com/office/drawing/2014/main" id="{9711F8C6-E536-6384-D1E0-4E074CC34183}"/>
              </a:ext>
            </a:extLst>
          </p:cNvPr>
          <p:cNvSpPr>
            <a:spLocks noGrp="1"/>
          </p:cNvSpPr>
          <p:nvPr>
            <p:ph idx="1"/>
          </p:nvPr>
        </p:nvSpPr>
        <p:spPr/>
        <p:txBody>
          <a:bodyPr/>
          <a:lstStyle/>
          <a:p>
            <a:r>
              <a:rPr lang="en-US" dirty="0"/>
              <a:t>There is a hard quench limit just above 1 MV (at 1.02 MV) – based on this, operating voltage should be limited to ~800 kV</a:t>
            </a:r>
          </a:p>
          <a:p>
            <a:r>
              <a:rPr lang="en-US" dirty="0"/>
              <a:t>FMD and FPC power limits – FMD can handle high power (~100 kW) for short intervals (seconds to minutes), but longer-term response was unknown, FPCs have ~5 kW power limit</a:t>
            </a:r>
          </a:p>
          <a:p>
            <a:r>
              <a:rPr lang="en-US" dirty="0"/>
              <a:t>Cavity frequency response of fundamental and HOMs to tuner/damper position was remapped this run – it appears to be worse than run16 (there is a smaller, perhaps non-existent, gap between destroying the beam and melting the FMD)</a:t>
            </a:r>
          </a:p>
          <a:p>
            <a:endParaRPr lang="en-US" dirty="0"/>
          </a:p>
        </p:txBody>
      </p:sp>
      <p:sp>
        <p:nvSpPr>
          <p:cNvPr id="4" name="Slide Number Placeholder 3">
            <a:extLst>
              <a:ext uri="{FF2B5EF4-FFF2-40B4-BE49-F238E27FC236}">
                <a16:creationId xmlns:a16="http://schemas.microsoft.com/office/drawing/2014/main" id="{6F5BA137-24C5-EA50-DE09-03FED34C73FE}"/>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Tree>
    <p:extLst>
      <p:ext uri="{BB962C8B-B14F-4D97-AF65-F5344CB8AC3E}">
        <p14:creationId xmlns:p14="http://schemas.microsoft.com/office/powerpoint/2010/main" val="1902482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A92B-BAD6-FF87-1C98-90934188F9F9}"/>
              </a:ext>
            </a:extLst>
          </p:cNvPr>
          <p:cNvSpPr>
            <a:spLocks noGrp="1"/>
          </p:cNvSpPr>
          <p:nvPr>
            <p:ph type="title"/>
          </p:nvPr>
        </p:nvSpPr>
        <p:spPr/>
        <p:txBody>
          <a:bodyPr/>
          <a:lstStyle/>
          <a:p>
            <a:r>
              <a:rPr lang="en-US" dirty="0"/>
              <a:t>FMD/Tuner Path for Run24</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08BE90-9781-98DB-91E8-27A5A588EEBB}"/>
                  </a:ext>
                </a:extLst>
              </p:cNvPr>
              <p:cNvSpPr>
                <a:spLocks noGrp="1"/>
              </p:cNvSpPr>
              <p:nvPr>
                <p:ph idx="1"/>
              </p:nvPr>
            </p:nvSpPr>
            <p:spPr/>
            <p:txBody>
              <a:bodyPr/>
              <a:lstStyle/>
              <a:p>
                <a:r>
                  <a:rPr lang="en-US" dirty="0"/>
                  <a:t>Tuner and FMD motion is different, need to remap the turn-on path</a:t>
                </a:r>
              </a:p>
              <a:p>
                <a:r>
                  <a:rPr lang="en-US" dirty="0"/>
                  <a:t>Initial plan was to duplicate “corners” in path based on fundamental mode frequency and </a:t>
                </a:r>
                <a:r>
                  <a:rPr lang="en-US" dirty="0" err="1"/>
                  <a:t>Q</a:t>
                </a:r>
                <a:r>
                  <a:rPr lang="en-US" baseline="-25000" dirty="0" err="1"/>
                  <a:t>ext</a:t>
                </a:r>
                <a:r>
                  <a:rPr lang="en-US" dirty="0"/>
                  <a:t> – this would cross </a:t>
                </a:r>
                <a14:m>
                  <m:oMath xmlns:m="http://schemas.openxmlformats.org/officeDocument/2006/math">
                    <m:f>
                      <m:fPr>
                        <m:type m:val="skw"/>
                        <m:ctrlPr>
                          <a:rPr lang="en-US" i="1" smtClean="0">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3</m:t>
                        </m:r>
                        <m:r>
                          <m:rPr>
                            <m:nor/>
                          </m:rPr>
                          <a:rPr lang="en-US">
                            <a:latin typeface="Cambria Math" panose="02040503050406030204" pitchFamily="18" charset="0"/>
                            <a:ea typeface="Cambria Math" panose="02040503050406030204" pitchFamily="18" charset="0"/>
                          </a:rPr>
                          <m:t>λ</m:t>
                        </m:r>
                      </m:num>
                      <m:den>
                        <m:r>
                          <m:rPr>
                            <m:nor/>
                          </m:rPr>
                          <a:rPr lang="en-US">
                            <a:latin typeface="Cambria Math" panose="02040503050406030204" pitchFamily="18" charset="0"/>
                          </a:rPr>
                          <m:t>4</m:t>
                        </m:r>
                      </m:den>
                    </m:f>
                  </m:oMath>
                </a14:m>
                <a:r>
                  <a:rPr lang="en-US" dirty="0"/>
                  <a:t> HOM with insufficient damping</a:t>
                </a:r>
              </a:p>
              <a:p>
                <a:r>
                  <a:rPr lang="en-US" dirty="0"/>
                  <a:t>Modified path adding more steps – more aggressive damping to avoid exciting </a:t>
                </a:r>
                <a14:m>
                  <m:oMath xmlns:m="http://schemas.openxmlformats.org/officeDocument/2006/math">
                    <m:f>
                      <m:fPr>
                        <m:type m:val="skw"/>
                        <m:ctrlPr>
                          <a:rPr lang="en-US" i="1" smtClean="0">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3</m:t>
                        </m:r>
                        <m:r>
                          <m:rPr>
                            <m:nor/>
                          </m:rPr>
                          <a:rPr lang="en-US">
                            <a:latin typeface="Cambria Math" panose="02040503050406030204" pitchFamily="18" charset="0"/>
                            <a:ea typeface="Cambria Math" panose="02040503050406030204" pitchFamily="18" charset="0"/>
                          </a:rPr>
                          <m:t>λ</m:t>
                        </m:r>
                      </m:num>
                      <m:den>
                        <m:r>
                          <m:rPr>
                            <m:nor/>
                          </m:rPr>
                          <a:rPr lang="en-US">
                            <a:latin typeface="Cambria Math" panose="02040503050406030204" pitchFamily="18" charset="0"/>
                          </a:rPr>
                          <m:t>4</m:t>
                        </m:r>
                      </m:den>
                    </m:f>
                  </m:oMath>
                </a14:m>
                <a:r>
                  <a:rPr lang="en-US" dirty="0"/>
                  <a:t> HOM while skirting high FMD power region </a:t>
                </a:r>
              </a:p>
            </p:txBody>
          </p:sp>
        </mc:Choice>
        <mc:Fallback xmlns="">
          <p:sp>
            <p:nvSpPr>
              <p:cNvPr id="3" name="Content Placeholder 2">
                <a:extLst>
                  <a:ext uri="{FF2B5EF4-FFF2-40B4-BE49-F238E27FC236}">
                    <a16:creationId xmlns:a16="http://schemas.microsoft.com/office/drawing/2014/main" id="{5608BE90-9781-98DB-91E8-27A5A588EEBB}"/>
                  </a:ext>
                </a:extLst>
              </p:cNvPr>
              <p:cNvSpPr>
                <a:spLocks noGrp="1" noRot="1" noChangeAspect="1" noMove="1" noResize="1" noEditPoints="1" noAdjustHandles="1" noChangeArrowheads="1" noChangeShapeType="1" noTextEdit="1"/>
              </p:cNvSpPr>
              <p:nvPr>
                <p:ph idx="1"/>
              </p:nvPr>
            </p:nvSpPr>
            <p:spPr>
              <a:blipFill>
                <a:blip r:embed="rId2"/>
                <a:stretch>
                  <a:fillRect l="-1159" t="-24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B38754-EE0D-4E94-95E8-5CE6F76C179A}"/>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Tree>
    <p:extLst>
      <p:ext uri="{BB962C8B-B14F-4D97-AF65-F5344CB8AC3E}">
        <p14:creationId xmlns:p14="http://schemas.microsoft.com/office/powerpoint/2010/main" val="1502289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B7DCC-9779-8B6A-470F-D92C642C1CF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81F5776-027D-89C0-3E0E-821751060C78}"/>
              </a:ext>
            </a:extLst>
          </p:cNvPr>
          <p:cNvPicPr>
            <a:picLocks noChangeAspect="1"/>
          </p:cNvPicPr>
          <p:nvPr/>
        </p:nvPicPr>
        <p:blipFill>
          <a:blip r:embed="rId2"/>
          <a:stretch>
            <a:fillRect/>
          </a:stretch>
        </p:blipFill>
        <p:spPr>
          <a:xfrm>
            <a:off x="5029200" y="1212215"/>
            <a:ext cx="7040880" cy="5280660"/>
          </a:xfrm>
          <a:prstGeom prst="rect">
            <a:avLst/>
          </a:prstGeom>
        </p:spPr>
      </p:pic>
      <p:sp>
        <p:nvSpPr>
          <p:cNvPr id="2" name="Title 1">
            <a:extLst>
              <a:ext uri="{FF2B5EF4-FFF2-40B4-BE49-F238E27FC236}">
                <a16:creationId xmlns:a16="http://schemas.microsoft.com/office/drawing/2014/main" id="{F75E6329-CA76-7C5A-E648-E72130DA3F73}"/>
              </a:ext>
            </a:extLst>
          </p:cNvPr>
          <p:cNvSpPr>
            <a:spLocks noGrp="1"/>
          </p:cNvSpPr>
          <p:nvPr>
            <p:ph type="title"/>
          </p:nvPr>
        </p:nvSpPr>
        <p:spPr/>
        <p:txBody>
          <a:bodyPr/>
          <a:lstStyle/>
          <a:p>
            <a:r>
              <a:rPr lang="en-US" dirty="0"/>
              <a:t>FMD/Tuner Path for Run24</a:t>
            </a:r>
          </a:p>
        </p:txBody>
      </p:sp>
      <p:sp>
        <p:nvSpPr>
          <p:cNvPr id="4" name="Slide Number Placeholder 3">
            <a:extLst>
              <a:ext uri="{FF2B5EF4-FFF2-40B4-BE49-F238E27FC236}">
                <a16:creationId xmlns:a16="http://schemas.microsoft.com/office/drawing/2014/main" id="{A20B5E94-A747-8DCD-BC94-BC45D4D9E2C2}"/>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pic>
        <p:nvPicPr>
          <p:cNvPr id="7" name="Picture 6">
            <a:extLst>
              <a:ext uri="{FF2B5EF4-FFF2-40B4-BE49-F238E27FC236}">
                <a16:creationId xmlns:a16="http://schemas.microsoft.com/office/drawing/2014/main" id="{84A5228E-168B-716B-9497-102D37CCA936}"/>
              </a:ext>
            </a:extLst>
          </p:cNvPr>
          <p:cNvPicPr>
            <a:picLocks noChangeAspect="1"/>
          </p:cNvPicPr>
          <p:nvPr/>
        </p:nvPicPr>
        <p:blipFill>
          <a:blip r:embed="rId3"/>
          <a:stretch>
            <a:fillRect/>
          </a:stretch>
        </p:blipFill>
        <p:spPr>
          <a:xfrm>
            <a:off x="1371600" y="1288887"/>
            <a:ext cx="3520440" cy="2640330"/>
          </a:xfrm>
          <a:prstGeom prst="rect">
            <a:avLst/>
          </a:prstGeom>
        </p:spPr>
      </p:pic>
      <p:pic>
        <p:nvPicPr>
          <p:cNvPr id="8" name="Picture 7">
            <a:extLst>
              <a:ext uri="{FF2B5EF4-FFF2-40B4-BE49-F238E27FC236}">
                <a16:creationId xmlns:a16="http://schemas.microsoft.com/office/drawing/2014/main" id="{D258706F-A573-3229-472B-A80A455D399C}"/>
              </a:ext>
            </a:extLst>
          </p:cNvPr>
          <p:cNvPicPr>
            <a:picLocks noChangeAspect="1"/>
          </p:cNvPicPr>
          <p:nvPr/>
        </p:nvPicPr>
        <p:blipFill>
          <a:blip r:embed="rId4"/>
          <a:stretch>
            <a:fillRect/>
          </a:stretch>
        </p:blipFill>
        <p:spPr>
          <a:xfrm>
            <a:off x="1371600" y="3772029"/>
            <a:ext cx="3520440" cy="2640330"/>
          </a:xfrm>
          <a:prstGeom prst="rect">
            <a:avLst/>
          </a:prstGeom>
        </p:spPr>
      </p:pic>
    </p:spTree>
    <p:extLst>
      <p:ext uri="{BB962C8B-B14F-4D97-AF65-F5344CB8AC3E}">
        <p14:creationId xmlns:p14="http://schemas.microsoft.com/office/powerpoint/2010/main" val="3984513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6023-C1FB-7996-CD6F-663990F82EE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EEBA6C7-3C4A-F333-87D2-E0216DF06CEC}"/>
              </a:ext>
            </a:extLst>
          </p:cNvPr>
          <p:cNvSpPr>
            <a:spLocks noGrp="1"/>
          </p:cNvSpPr>
          <p:nvPr>
            <p:ph idx="1"/>
          </p:nvPr>
        </p:nvSpPr>
        <p:spPr/>
        <p:txBody>
          <a:bodyPr/>
          <a:lstStyle/>
          <a:p>
            <a:pPr marL="457200" indent="-457200">
              <a:buFont typeface="Arial" panose="020B0604020202020204" pitchFamily="34" charset="0"/>
              <a:buChar char="•"/>
            </a:pPr>
            <a:r>
              <a:rPr lang="en-US" dirty="0"/>
              <a:t>Purpose and Intended Operation</a:t>
            </a:r>
          </a:p>
          <a:p>
            <a:pPr marL="457200" indent="-457200">
              <a:buFont typeface="Arial" panose="020B0604020202020204" pitchFamily="34" charset="0"/>
              <a:buChar char="•"/>
            </a:pPr>
            <a:r>
              <a:rPr lang="en-US" dirty="0"/>
              <a:t>History</a:t>
            </a:r>
          </a:p>
          <a:p>
            <a:pPr marL="914400" lvl="1" indent="-457200"/>
            <a:r>
              <a:rPr lang="en-US" dirty="0"/>
              <a:t>HOM Dampers</a:t>
            </a:r>
          </a:p>
          <a:p>
            <a:pPr marL="914400" lvl="1" indent="-457200"/>
            <a:r>
              <a:rPr lang="en-US" dirty="0"/>
              <a:t>Run16</a:t>
            </a:r>
          </a:p>
          <a:p>
            <a:pPr marL="457200" indent="-457200">
              <a:buFont typeface="Arial" panose="020B0604020202020204" pitchFamily="34" charset="0"/>
              <a:buChar char="•"/>
            </a:pPr>
            <a:r>
              <a:rPr lang="en-US" dirty="0"/>
              <a:t>Rework post-Run16</a:t>
            </a:r>
          </a:p>
          <a:p>
            <a:pPr marL="457200" indent="-457200">
              <a:buFont typeface="Arial" panose="020B0604020202020204" pitchFamily="34" charset="0"/>
              <a:buChar char="•"/>
            </a:pPr>
            <a:r>
              <a:rPr lang="en-US" dirty="0"/>
              <a:t>Run24 Results</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D8A2B6C-1F55-F344-95B3-FB23A8E155AF}"/>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239826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6BA34-A0EA-967B-1D13-8999AEC7C8D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3111F8-03D6-7812-8E84-8D3C22CB101A}"/>
              </a:ext>
            </a:extLst>
          </p:cNvPr>
          <p:cNvPicPr>
            <a:picLocks noChangeAspect="1"/>
          </p:cNvPicPr>
          <p:nvPr/>
        </p:nvPicPr>
        <p:blipFill>
          <a:blip r:embed="rId2"/>
          <a:stretch>
            <a:fillRect/>
          </a:stretch>
        </p:blipFill>
        <p:spPr>
          <a:xfrm>
            <a:off x="5943600" y="182880"/>
            <a:ext cx="5905081" cy="6400800"/>
          </a:xfrm>
          <a:prstGeom prst="rect">
            <a:avLst/>
          </a:prstGeom>
        </p:spPr>
      </p:pic>
      <p:sp>
        <p:nvSpPr>
          <p:cNvPr id="2" name="Title 1">
            <a:extLst>
              <a:ext uri="{FF2B5EF4-FFF2-40B4-BE49-F238E27FC236}">
                <a16:creationId xmlns:a16="http://schemas.microsoft.com/office/drawing/2014/main" id="{ED56D2C1-6443-E826-BE57-EC61F0D6134C}"/>
              </a:ext>
            </a:extLst>
          </p:cNvPr>
          <p:cNvSpPr>
            <a:spLocks noGrp="1"/>
          </p:cNvSpPr>
          <p:nvPr>
            <p:ph type="title"/>
          </p:nvPr>
        </p:nvSpPr>
        <p:spPr/>
        <p:txBody>
          <a:bodyPr/>
          <a:lstStyle/>
          <a:p>
            <a:r>
              <a:rPr lang="en-US" dirty="0"/>
              <a:t>First Beam Test</a:t>
            </a:r>
          </a:p>
        </p:txBody>
      </p:sp>
      <p:sp>
        <p:nvSpPr>
          <p:cNvPr id="3" name="Content Placeholder 2">
            <a:extLst>
              <a:ext uri="{FF2B5EF4-FFF2-40B4-BE49-F238E27FC236}">
                <a16:creationId xmlns:a16="http://schemas.microsoft.com/office/drawing/2014/main" id="{FC6B7D60-49E2-BA41-C7BB-ADE4F5C96E53}"/>
              </a:ext>
            </a:extLst>
          </p:cNvPr>
          <p:cNvSpPr>
            <a:spLocks noGrp="1"/>
          </p:cNvSpPr>
          <p:nvPr>
            <p:ph idx="1"/>
          </p:nvPr>
        </p:nvSpPr>
        <p:spPr>
          <a:xfrm>
            <a:off x="571500" y="1825625"/>
            <a:ext cx="5306786" cy="4207185"/>
          </a:xfrm>
        </p:spPr>
        <p:txBody>
          <a:bodyPr/>
          <a:lstStyle/>
          <a:p>
            <a:r>
              <a:rPr lang="en-US" dirty="0"/>
              <a:t>10/16 – after a couple 12x12 tests, ran 111x111</a:t>
            </a:r>
          </a:p>
          <a:p>
            <a:r>
              <a:rPr lang="en-US" dirty="0"/>
              <a:t>1.35e9 Y, 1.06e9 B</a:t>
            </a:r>
          </a:p>
          <a:p>
            <a:r>
              <a:rPr lang="en-US" dirty="0"/>
              <a:t>Ran through turn on path without issue, but when tuning cavity to increase voltage, had an instability</a:t>
            </a:r>
          </a:p>
        </p:txBody>
      </p:sp>
      <p:sp>
        <p:nvSpPr>
          <p:cNvPr id="4" name="Slide Number Placeholder 3">
            <a:extLst>
              <a:ext uri="{FF2B5EF4-FFF2-40B4-BE49-F238E27FC236}">
                <a16:creationId xmlns:a16="http://schemas.microsoft.com/office/drawing/2014/main" id="{A5207B19-3D6D-47F1-F396-785E56277FEC}"/>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cxnSp>
        <p:nvCxnSpPr>
          <p:cNvPr id="9" name="Straight Arrow Connector 8">
            <a:extLst>
              <a:ext uri="{FF2B5EF4-FFF2-40B4-BE49-F238E27FC236}">
                <a16:creationId xmlns:a16="http://schemas.microsoft.com/office/drawing/2014/main" id="{34FE338F-8F0F-35A1-0495-A630E5EEA7C1}"/>
              </a:ext>
            </a:extLst>
          </p:cNvPr>
          <p:cNvCxnSpPr>
            <a:cxnSpLocks/>
          </p:cNvCxnSpPr>
          <p:nvPr/>
        </p:nvCxnSpPr>
        <p:spPr>
          <a:xfrm flipV="1">
            <a:off x="5715419" y="930729"/>
            <a:ext cx="2661138" cy="32004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97A124-3898-1C3B-7502-9287A8AC69C9}"/>
              </a:ext>
            </a:extLst>
          </p:cNvPr>
          <p:cNvCxnSpPr>
            <a:cxnSpLocks/>
          </p:cNvCxnSpPr>
          <p:nvPr/>
        </p:nvCxnSpPr>
        <p:spPr>
          <a:xfrm flipV="1">
            <a:off x="5715419" y="3339193"/>
            <a:ext cx="2661138" cy="7919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9E452AC-6829-A6E1-A3A5-D97B27A3BF89}"/>
              </a:ext>
            </a:extLst>
          </p:cNvPr>
          <p:cNvSpPr txBox="1"/>
          <p:nvPr/>
        </p:nvSpPr>
        <p:spPr>
          <a:xfrm flipH="1">
            <a:off x="7898825" y="5742604"/>
            <a:ext cx="1850406" cy="369332"/>
          </a:xfrm>
          <a:prstGeom prst="rect">
            <a:avLst/>
          </a:prstGeom>
          <a:noFill/>
        </p:spPr>
        <p:txBody>
          <a:bodyPr wrap="square" rtlCol="0" anchor="ctr">
            <a:spAutoFit/>
          </a:bodyPr>
          <a:lstStyle/>
          <a:p>
            <a:pPr algn="ctr"/>
            <a:r>
              <a:rPr lang="en-US" b="1" dirty="0">
                <a:solidFill>
                  <a:schemeClr val="accent2"/>
                </a:solidFill>
              </a:rPr>
              <a:t>FMD position</a:t>
            </a:r>
          </a:p>
        </p:txBody>
      </p:sp>
      <p:sp>
        <p:nvSpPr>
          <p:cNvPr id="15" name="TextBox 14">
            <a:extLst>
              <a:ext uri="{FF2B5EF4-FFF2-40B4-BE49-F238E27FC236}">
                <a16:creationId xmlns:a16="http://schemas.microsoft.com/office/drawing/2014/main" id="{D75D7511-8028-005A-6BB9-0281065B1226}"/>
              </a:ext>
            </a:extLst>
          </p:cNvPr>
          <p:cNvSpPr txBox="1"/>
          <p:nvPr/>
        </p:nvSpPr>
        <p:spPr>
          <a:xfrm flipH="1">
            <a:off x="7909909" y="4648096"/>
            <a:ext cx="1850406" cy="369332"/>
          </a:xfrm>
          <a:prstGeom prst="rect">
            <a:avLst/>
          </a:prstGeom>
          <a:noFill/>
        </p:spPr>
        <p:txBody>
          <a:bodyPr wrap="square" rtlCol="0" anchor="ctr">
            <a:spAutoFit/>
          </a:bodyPr>
          <a:lstStyle/>
          <a:p>
            <a:pPr algn="ctr"/>
            <a:r>
              <a:rPr lang="en-US" b="1" dirty="0">
                <a:solidFill>
                  <a:schemeClr val="accent2"/>
                </a:solidFill>
              </a:rPr>
              <a:t>Tuner position</a:t>
            </a:r>
          </a:p>
        </p:txBody>
      </p:sp>
      <p:sp>
        <p:nvSpPr>
          <p:cNvPr id="16" name="TextBox 15">
            <a:extLst>
              <a:ext uri="{FF2B5EF4-FFF2-40B4-BE49-F238E27FC236}">
                <a16:creationId xmlns:a16="http://schemas.microsoft.com/office/drawing/2014/main" id="{6FB3DD92-4877-E2AE-1E29-0C80CA2551C7}"/>
              </a:ext>
            </a:extLst>
          </p:cNvPr>
          <p:cNvSpPr txBox="1"/>
          <p:nvPr/>
        </p:nvSpPr>
        <p:spPr>
          <a:xfrm flipH="1">
            <a:off x="9073325" y="3117497"/>
            <a:ext cx="1850406" cy="369332"/>
          </a:xfrm>
          <a:prstGeom prst="rect">
            <a:avLst/>
          </a:prstGeom>
          <a:noFill/>
        </p:spPr>
        <p:txBody>
          <a:bodyPr wrap="square" rtlCol="0" anchor="ctr">
            <a:spAutoFit/>
          </a:bodyPr>
          <a:lstStyle/>
          <a:p>
            <a:pPr algn="ctr"/>
            <a:r>
              <a:rPr lang="en-US" b="1" dirty="0">
                <a:solidFill>
                  <a:schemeClr val="accent2"/>
                </a:solidFill>
              </a:rPr>
              <a:t>Cavity voltage</a:t>
            </a:r>
          </a:p>
        </p:txBody>
      </p:sp>
      <p:sp>
        <p:nvSpPr>
          <p:cNvPr id="17" name="TextBox 16">
            <a:extLst>
              <a:ext uri="{FF2B5EF4-FFF2-40B4-BE49-F238E27FC236}">
                <a16:creationId xmlns:a16="http://schemas.microsoft.com/office/drawing/2014/main" id="{ABB6D0CC-0DDF-1049-0EE5-266884C69DA2}"/>
              </a:ext>
            </a:extLst>
          </p:cNvPr>
          <p:cNvSpPr txBox="1"/>
          <p:nvPr/>
        </p:nvSpPr>
        <p:spPr>
          <a:xfrm flipH="1">
            <a:off x="9073325" y="1980935"/>
            <a:ext cx="1850406" cy="369332"/>
          </a:xfrm>
          <a:prstGeom prst="rect">
            <a:avLst/>
          </a:prstGeom>
          <a:noFill/>
        </p:spPr>
        <p:txBody>
          <a:bodyPr wrap="square" rtlCol="0" anchor="ctr">
            <a:spAutoFit/>
          </a:bodyPr>
          <a:lstStyle/>
          <a:p>
            <a:pPr algn="ctr"/>
            <a:r>
              <a:rPr lang="en-US" b="1" dirty="0">
                <a:solidFill>
                  <a:schemeClr val="accent2"/>
                </a:solidFill>
              </a:rPr>
              <a:t>FMD power</a:t>
            </a:r>
          </a:p>
        </p:txBody>
      </p:sp>
      <p:sp>
        <p:nvSpPr>
          <p:cNvPr id="18" name="TextBox 17">
            <a:extLst>
              <a:ext uri="{FF2B5EF4-FFF2-40B4-BE49-F238E27FC236}">
                <a16:creationId xmlns:a16="http://schemas.microsoft.com/office/drawing/2014/main" id="{AE063E3E-F2FF-6FFB-1493-4E3389B2A65E}"/>
              </a:ext>
            </a:extLst>
          </p:cNvPr>
          <p:cNvSpPr txBox="1"/>
          <p:nvPr/>
        </p:nvSpPr>
        <p:spPr>
          <a:xfrm flipH="1">
            <a:off x="10492118" y="746063"/>
            <a:ext cx="863227" cy="369332"/>
          </a:xfrm>
          <a:prstGeom prst="rect">
            <a:avLst/>
          </a:prstGeom>
          <a:noFill/>
        </p:spPr>
        <p:txBody>
          <a:bodyPr wrap="square" rtlCol="0" anchor="ctr">
            <a:spAutoFit/>
          </a:bodyPr>
          <a:lstStyle/>
          <a:p>
            <a:pPr algn="ctr"/>
            <a:r>
              <a:rPr lang="en-US" b="1" dirty="0">
                <a:solidFill>
                  <a:schemeClr val="accent2"/>
                </a:solidFill>
              </a:rPr>
              <a:t>beam</a:t>
            </a:r>
          </a:p>
        </p:txBody>
      </p:sp>
    </p:spTree>
    <p:extLst>
      <p:ext uri="{BB962C8B-B14F-4D97-AF65-F5344CB8AC3E}">
        <p14:creationId xmlns:p14="http://schemas.microsoft.com/office/powerpoint/2010/main" val="12678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25F3-B9B4-FE9A-25C5-8A0EF61CD3F0}"/>
              </a:ext>
            </a:extLst>
          </p:cNvPr>
          <p:cNvSpPr>
            <a:spLocks noGrp="1"/>
          </p:cNvSpPr>
          <p:nvPr>
            <p:ph type="title"/>
          </p:nvPr>
        </p:nvSpPr>
        <p:spPr/>
        <p:txBody>
          <a:bodyPr/>
          <a:lstStyle/>
          <a:p>
            <a:r>
              <a:rPr lang="en-US" dirty="0"/>
              <a:t>First Beam Test</a:t>
            </a:r>
          </a:p>
        </p:txBody>
      </p:sp>
      <p:sp>
        <p:nvSpPr>
          <p:cNvPr id="4" name="Slide Number Placeholder 3">
            <a:extLst>
              <a:ext uri="{FF2B5EF4-FFF2-40B4-BE49-F238E27FC236}">
                <a16:creationId xmlns:a16="http://schemas.microsoft.com/office/drawing/2014/main" id="{9684E590-5439-AC24-A9B8-EBC37F78CBC6}"/>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pic>
        <p:nvPicPr>
          <p:cNvPr id="5" name="Picture 4">
            <a:extLst>
              <a:ext uri="{FF2B5EF4-FFF2-40B4-BE49-F238E27FC236}">
                <a16:creationId xmlns:a16="http://schemas.microsoft.com/office/drawing/2014/main" id="{3E736992-F4DA-BC00-665C-546ECC56ADF2}"/>
              </a:ext>
            </a:extLst>
          </p:cNvPr>
          <p:cNvPicPr>
            <a:picLocks noChangeAspect="1"/>
          </p:cNvPicPr>
          <p:nvPr/>
        </p:nvPicPr>
        <p:blipFill>
          <a:blip r:embed="rId2"/>
          <a:srcRect l="6189" r="6442"/>
          <a:stretch/>
        </p:blipFill>
        <p:spPr>
          <a:xfrm>
            <a:off x="5120640" y="457200"/>
            <a:ext cx="6923809" cy="5943600"/>
          </a:xfrm>
          <a:prstGeom prst="rect">
            <a:avLst/>
          </a:prstGeom>
        </p:spPr>
      </p:pic>
      <p:sp>
        <p:nvSpPr>
          <p:cNvPr id="6" name="Oval 5">
            <a:extLst>
              <a:ext uri="{FF2B5EF4-FFF2-40B4-BE49-F238E27FC236}">
                <a16:creationId xmlns:a16="http://schemas.microsoft.com/office/drawing/2014/main" id="{73FBC38E-6897-8AC8-6469-45BCF5A6217D}"/>
              </a:ext>
            </a:extLst>
          </p:cNvPr>
          <p:cNvSpPr/>
          <p:nvPr/>
        </p:nvSpPr>
        <p:spPr>
          <a:xfrm>
            <a:off x="9584575" y="3516284"/>
            <a:ext cx="1122218" cy="1562792"/>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C7A4609-277D-B525-7FCE-1E341CF21F9E}"/>
              </a:ext>
            </a:extLst>
          </p:cNvPr>
          <p:cNvPicPr>
            <a:picLocks noChangeAspect="1"/>
          </p:cNvPicPr>
          <p:nvPr/>
        </p:nvPicPr>
        <p:blipFill>
          <a:blip r:embed="rId2"/>
          <a:srcRect l="62797" t="50479" r="23042" b="17213"/>
          <a:stretch/>
        </p:blipFill>
        <p:spPr>
          <a:xfrm>
            <a:off x="2854597" y="1457635"/>
            <a:ext cx="2266043" cy="38774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DC9AF3-7EA9-4439-29E7-929D254C9A2D}"/>
                  </a:ext>
                </a:extLst>
              </p:cNvPr>
              <p:cNvSpPr txBox="1"/>
              <p:nvPr/>
            </p:nvSpPr>
            <p:spPr>
              <a:xfrm>
                <a:off x="3639008" y="5648401"/>
                <a:ext cx="1356830" cy="458908"/>
              </a:xfrm>
              <a:prstGeom prst="rect">
                <a:avLst/>
              </a:prstGeom>
              <a:noFill/>
            </p:spPr>
            <p:txBody>
              <a:bodyPr wrap="square">
                <a:spAutoFit/>
              </a:bodyPr>
              <a:lstStyle/>
              <a:p>
                <a:pPr algn="ctr"/>
                <a14:m>
                  <m:oMath xmlns:m="http://schemas.openxmlformats.org/officeDocument/2006/math">
                    <m:f>
                      <m:fPr>
                        <m:type m:val="skw"/>
                        <m:ctrlPr>
                          <a:rPr lang="en-US" b="1" i="1" smtClean="0">
                            <a:solidFill>
                              <a:schemeClr val="accent5"/>
                            </a:solidFill>
                            <a:latin typeface="Cambria Math" panose="02040503050406030204" pitchFamily="18" charset="0"/>
                            <a:ea typeface="Cambria Math" panose="02040503050406030204" pitchFamily="18" charset="0"/>
                          </a:rPr>
                        </m:ctrlPr>
                      </m:fPr>
                      <m:num>
                        <m:r>
                          <m:rPr>
                            <m:nor/>
                          </m:rPr>
                          <a:rPr lang="en-US" b="1" i="0" smtClean="0">
                            <a:solidFill>
                              <a:schemeClr val="accent5"/>
                            </a:solidFill>
                            <a:latin typeface="Cambria Math" panose="02040503050406030204" pitchFamily="18" charset="0"/>
                            <a:ea typeface="Cambria Math" panose="02040503050406030204" pitchFamily="18" charset="0"/>
                          </a:rPr>
                          <m:t>7</m:t>
                        </m:r>
                        <m:r>
                          <m:rPr>
                            <m:nor/>
                          </m:rPr>
                          <a:rPr lang="en-US" b="1">
                            <a:solidFill>
                              <a:schemeClr val="accent5"/>
                            </a:solidFill>
                            <a:latin typeface="Cambria Math" panose="02040503050406030204" pitchFamily="18" charset="0"/>
                            <a:ea typeface="Cambria Math" panose="02040503050406030204" pitchFamily="18" charset="0"/>
                          </a:rPr>
                          <m:t>λ</m:t>
                        </m:r>
                      </m:num>
                      <m:den>
                        <m:r>
                          <m:rPr>
                            <m:nor/>
                          </m:rPr>
                          <a:rPr lang="en-US" b="1">
                            <a:solidFill>
                              <a:schemeClr val="accent5"/>
                            </a:solidFill>
                            <a:latin typeface="Cambria Math" panose="02040503050406030204" pitchFamily="18" charset="0"/>
                          </a:rPr>
                          <m:t>4</m:t>
                        </m:r>
                      </m:den>
                    </m:f>
                  </m:oMath>
                </a14:m>
                <a:r>
                  <a:rPr lang="en-US" b="1" dirty="0">
                    <a:solidFill>
                      <a:schemeClr val="accent5"/>
                    </a:solidFill>
                  </a:rPr>
                  <a:t> HOM </a:t>
                </a:r>
              </a:p>
            </p:txBody>
          </p:sp>
        </mc:Choice>
        <mc:Fallback xmlns="">
          <p:sp>
            <p:nvSpPr>
              <p:cNvPr id="9" name="TextBox 8">
                <a:extLst>
                  <a:ext uri="{FF2B5EF4-FFF2-40B4-BE49-F238E27FC236}">
                    <a16:creationId xmlns:a16="http://schemas.microsoft.com/office/drawing/2014/main" id="{4FDC9AF3-7EA9-4439-29E7-929D254C9A2D}"/>
                  </a:ext>
                </a:extLst>
              </p:cNvPr>
              <p:cNvSpPr txBox="1">
                <a:spLocks noRot="1" noChangeAspect="1" noMove="1" noResize="1" noEditPoints="1" noAdjustHandles="1" noChangeArrowheads="1" noChangeShapeType="1" noTextEdit="1"/>
              </p:cNvSpPr>
              <p:nvPr/>
            </p:nvSpPr>
            <p:spPr>
              <a:xfrm>
                <a:off x="3639008" y="5648401"/>
                <a:ext cx="1356830" cy="458908"/>
              </a:xfrm>
              <a:prstGeom prst="rect">
                <a:avLst/>
              </a:prstGeom>
              <a:blipFill>
                <a:blip r:embed="rId3"/>
                <a:stretch>
                  <a:fillRect l="-12108" t="-117333" r="-2691" b="-185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91F1CF0D-0C11-85AC-7390-AFA5C6165FBA}"/>
              </a:ext>
            </a:extLst>
          </p:cNvPr>
          <p:cNvCxnSpPr>
            <a:cxnSpLocks/>
            <a:stCxn id="9" idx="0"/>
          </p:cNvCxnSpPr>
          <p:nvPr/>
        </p:nvCxnSpPr>
        <p:spPr>
          <a:xfrm flipV="1">
            <a:off x="4317423" y="4716628"/>
            <a:ext cx="0" cy="931773"/>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30EFFD-6190-C785-5E28-DE6B6DD15D65}"/>
              </a:ext>
            </a:extLst>
          </p:cNvPr>
          <p:cNvCxnSpPr>
            <a:cxnSpLocks/>
          </p:cNvCxnSpPr>
          <p:nvPr/>
        </p:nvCxnSpPr>
        <p:spPr>
          <a:xfrm>
            <a:off x="3987618" y="4064924"/>
            <a:ext cx="329805"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3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2B11-21D4-9773-9177-7E85B466C89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0E032C-BF84-5960-F3B7-EDC3A0D609DD}"/>
              </a:ext>
            </a:extLst>
          </p:cNvPr>
          <p:cNvPicPr>
            <a:picLocks noChangeAspect="1"/>
          </p:cNvPicPr>
          <p:nvPr/>
        </p:nvPicPr>
        <p:blipFill>
          <a:blip r:embed="rId2"/>
          <a:srcRect l="92" r="8"/>
          <a:stretch/>
        </p:blipFill>
        <p:spPr>
          <a:xfrm>
            <a:off x="5974556" y="182880"/>
            <a:ext cx="5986463" cy="6400800"/>
          </a:xfrm>
          <a:prstGeom prst="rect">
            <a:avLst/>
          </a:prstGeom>
        </p:spPr>
      </p:pic>
      <p:sp>
        <p:nvSpPr>
          <p:cNvPr id="2" name="Title 1">
            <a:extLst>
              <a:ext uri="{FF2B5EF4-FFF2-40B4-BE49-F238E27FC236}">
                <a16:creationId xmlns:a16="http://schemas.microsoft.com/office/drawing/2014/main" id="{6385C34A-A73D-7A79-FD7D-15755CC3074A}"/>
              </a:ext>
            </a:extLst>
          </p:cNvPr>
          <p:cNvSpPr>
            <a:spLocks noGrp="1"/>
          </p:cNvSpPr>
          <p:nvPr>
            <p:ph type="title"/>
          </p:nvPr>
        </p:nvSpPr>
        <p:spPr/>
        <p:txBody>
          <a:bodyPr/>
          <a:lstStyle/>
          <a:p>
            <a:r>
              <a:rPr lang="en-US" dirty="0"/>
              <a:t>Second Beam Test</a:t>
            </a:r>
          </a:p>
        </p:txBody>
      </p:sp>
      <p:sp>
        <p:nvSpPr>
          <p:cNvPr id="3" name="Content Placeholder 2">
            <a:extLst>
              <a:ext uri="{FF2B5EF4-FFF2-40B4-BE49-F238E27FC236}">
                <a16:creationId xmlns:a16="http://schemas.microsoft.com/office/drawing/2014/main" id="{F5133540-AA89-5521-A889-66910E13A5F5}"/>
              </a:ext>
            </a:extLst>
          </p:cNvPr>
          <p:cNvSpPr>
            <a:spLocks noGrp="1"/>
          </p:cNvSpPr>
          <p:nvPr>
            <p:ph idx="1"/>
          </p:nvPr>
        </p:nvSpPr>
        <p:spPr>
          <a:xfrm>
            <a:off x="571500" y="1825625"/>
            <a:ext cx="5306786" cy="4207185"/>
          </a:xfrm>
        </p:spPr>
        <p:txBody>
          <a:bodyPr/>
          <a:lstStyle/>
          <a:p>
            <a:r>
              <a:rPr lang="en-US" dirty="0"/>
              <a:t>10/18 – 111x111</a:t>
            </a:r>
          </a:p>
          <a:p>
            <a:r>
              <a:rPr lang="en-US" dirty="0"/>
              <a:t>1.14e9 Y, 0.90e9 B</a:t>
            </a:r>
          </a:p>
          <a:p>
            <a:r>
              <a:rPr lang="en-US" dirty="0"/>
              <a:t>Left FMD further in at last step, higher extracted power</a:t>
            </a:r>
          </a:p>
          <a:p>
            <a:r>
              <a:rPr lang="en-US" dirty="0"/>
              <a:t>Had issue with voltage stability, LLRF configuration related</a:t>
            </a:r>
          </a:p>
          <a:p>
            <a:r>
              <a:rPr lang="en-US" dirty="0"/>
              <a:t>More concerning, power runaway on FMD (thermal runaway?)</a:t>
            </a:r>
          </a:p>
        </p:txBody>
      </p:sp>
      <p:sp>
        <p:nvSpPr>
          <p:cNvPr id="4" name="Slide Number Placeholder 3">
            <a:extLst>
              <a:ext uri="{FF2B5EF4-FFF2-40B4-BE49-F238E27FC236}">
                <a16:creationId xmlns:a16="http://schemas.microsoft.com/office/drawing/2014/main" id="{E0BE3785-A561-3483-3AB8-6EAF6114C1FF}"/>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cxnSp>
        <p:nvCxnSpPr>
          <p:cNvPr id="8" name="Straight Arrow Connector 7">
            <a:extLst>
              <a:ext uri="{FF2B5EF4-FFF2-40B4-BE49-F238E27FC236}">
                <a16:creationId xmlns:a16="http://schemas.microsoft.com/office/drawing/2014/main" id="{D3E06EB9-5103-5D69-7126-92BC2A4C5D6C}"/>
              </a:ext>
            </a:extLst>
          </p:cNvPr>
          <p:cNvCxnSpPr>
            <a:cxnSpLocks/>
          </p:cNvCxnSpPr>
          <p:nvPr/>
        </p:nvCxnSpPr>
        <p:spPr>
          <a:xfrm flipV="1">
            <a:off x="5619404" y="3491345"/>
            <a:ext cx="3075709" cy="5237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D1BF43-C5A0-FAB0-8AF9-E0B9EB7F68AC}"/>
              </a:ext>
            </a:extLst>
          </p:cNvPr>
          <p:cNvCxnSpPr>
            <a:cxnSpLocks/>
          </p:cNvCxnSpPr>
          <p:nvPr/>
        </p:nvCxnSpPr>
        <p:spPr>
          <a:xfrm flipV="1">
            <a:off x="5353396" y="2061556"/>
            <a:ext cx="4339244" cy="33417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8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CBBB-E438-80DD-BEAF-61B0C5387821}"/>
              </a:ext>
            </a:extLst>
          </p:cNvPr>
          <p:cNvSpPr>
            <a:spLocks noGrp="1"/>
          </p:cNvSpPr>
          <p:nvPr>
            <p:ph type="title"/>
          </p:nvPr>
        </p:nvSpPr>
        <p:spPr/>
        <p:txBody>
          <a:bodyPr/>
          <a:lstStyle/>
          <a:p>
            <a:r>
              <a:rPr lang="en-US" dirty="0"/>
              <a:t>Second Beam Test</a:t>
            </a:r>
          </a:p>
        </p:txBody>
      </p:sp>
      <p:sp>
        <p:nvSpPr>
          <p:cNvPr id="3" name="Content Placeholder 2">
            <a:extLst>
              <a:ext uri="{FF2B5EF4-FFF2-40B4-BE49-F238E27FC236}">
                <a16:creationId xmlns:a16="http://schemas.microsoft.com/office/drawing/2014/main" id="{D8014C94-E938-2831-565A-331744253FE0}"/>
              </a:ext>
            </a:extLst>
          </p:cNvPr>
          <p:cNvSpPr>
            <a:spLocks noGrp="1"/>
          </p:cNvSpPr>
          <p:nvPr>
            <p:ph idx="1"/>
          </p:nvPr>
        </p:nvSpPr>
        <p:spPr>
          <a:xfrm>
            <a:off x="571500" y="1825625"/>
            <a:ext cx="5155969" cy="4207185"/>
          </a:xfrm>
        </p:spPr>
        <p:txBody>
          <a:bodyPr/>
          <a:lstStyle/>
          <a:p>
            <a:r>
              <a:rPr lang="en-US" dirty="0"/>
              <a:t>Even at lower power, the FMD extracted power continues to run away (or maybe more like walk away)</a:t>
            </a:r>
          </a:p>
          <a:p>
            <a:r>
              <a:rPr lang="en-US" dirty="0"/>
              <a:t>In 15+ minute test, no sign of reaching equilibrium</a:t>
            </a:r>
          </a:p>
        </p:txBody>
      </p:sp>
      <p:sp>
        <p:nvSpPr>
          <p:cNvPr id="4" name="Slide Number Placeholder 3">
            <a:extLst>
              <a:ext uri="{FF2B5EF4-FFF2-40B4-BE49-F238E27FC236}">
                <a16:creationId xmlns:a16="http://schemas.microsoft.com/office/drawing/2014/main" id="{5B94F1C2-0E47-8294-EA9D-2E33FC5A9D05}"/>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6" name="Picture 5">
            <a:extLst>
              <a:ext uri="{FF2B5EF4-FFF2-40B4-BE49-F238E27FC236}">
                <a16:creationId xmlns:a16="http://schemas.microsoft.com/office/drawing/2014/main" id="{16F5BAC0-187A-C756-F4FB-F36C8C546DFE}"/>
              </a:ext>
            </a:extLst>
          </p:cNvPr>
          <p:cNvPicPr>
            <a:picLocks noChangeAspect="1"/>
          </p:cNvPicPr>
          <p:nvPr/>
        </p:nvPicPr>
        <p:blipFill>
          <a:blip r:embed="rId2"/>
          <a:srcRect l="508" r="2414"/>
          <a:stretch/>
        </p:blipFill>
        <p:spPr>
          <a:xfrm>
            <a:off x="5760720" y="182880"/>
            <a:ext cx="6359236" cy="6400800"/>
          </a:xfrm>
          <a:prstGeom prst="rect">
            <a:avLst/>
          </a:prstGeom>
        </p:spPr>
      </p:pic>
    </p:spTree>
    <p:extLst>
      <p:ext uri="{BB962C8B-B14F-4D97-AF65-F5344CB8AC3E}">
        <p14:creationId xmlns:p14="http://schemas.microsoft.com/office/powerpoint/2010/main" val="397327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E12980-1B31-F72F-8936-07B4F8EC3A81}"/>
              </a:ext>
            </a:extLst>
          </p:cNvPr>
          <p:cNvPicPr>
            <a:picLocks noChangeAspect="1"/>
          </p:cNvPicPr>
          <p:nvPr/>
        </p:nvPicPr>
        <p:blipFill>
          <a:blip r:embed="rId2"/>
          <a:stretch>
            <a:fillRect/>
          </a:stretch>
        </p:blipFill>
        <p:spPr>
          <a:xfrm>
            <a:off x="351119" y="1133751"/>
            <a:ext cx="7029288" cy="3370035"/>
          </a:xfrm>
          <a:prstGeom prst="rect">
            <a:avLst/>
          </a:prstGeom>
        </p:spPr>
      </p:pic>
      <p:sp>
        <p:nvSpPr>
          <p:cNvPr id="2" name="Title 1">
            <a:extLst>
              <a:ext uri="{FF2B5EF4-FFF2-40B4-BE49-F238E27FC236}">
                <a16:creationId xmlns:a16="http://schemas.microsoft.com/office/drawing/2014/main" id="{42C630D4-7139-9056-191C-C0A6F985EE2B}"/>
              </a:ext>
            </a:extLst>
          </p:cNvPr>
          <p:cNvSpPr>
            <a:spLocks noGrp="1"/>
          </p:cNvSpPr>
          <p:nvPr>
            <p:ph type="title"/>
          </p:nvPr>
        </p:nvSpPr>
        <p:spPr/>
        <p:txBody>
          <a:bodyPr/>
          <a:lstStyle/>
          <a:p>
            <a:r>
              <a:rPr lang="en-US" dirty="0"/>
              <a:t>Second Beam Test</a:t>
            </a:r>
          </a:p>
        </p:txBody>
      </p:sp>
      <p:pic>
        <p:nvPicPr>
          <p:cNvPr id="6" name="Content Placeholder 5" descr="Chart, line chart, histogram&#10;&#10;Description automatically generated">
            <a:extLst>
              <a:ext uri="{FF2B5EF4-FFF2-40B4-BE49-F238E27FC236}">
                <a16:creationId xmlns:a16="http://schemas.microsoft.com/office/drawing/2014/main" id="{F63AEA77-F133-D069-105B-E59A78E38D56}"/>
              </a:ext>
            </a:extLst>
          </p:cNvPr>
          <p:cNvPicPr>
            <a:picLocks noGrp="1" noChangeAspect="1"/>
          </p:cNvPicPr>
          <p:nvPr>
            <p:ph idx="1"/>
          </p:nvPr>
        </p:nvPicPr>
        <p:blipFill>
          <a:blip r:embed="rId3"/>
          <a:srcRect l="2247" t="1399" r="2555" b="4939"/>
          <a:stretch/>
        </p:blipFill>
        <p:spPr>
          <a:xfrm>
            <a:off x="7481455" y="423949"/>
            <a:ext cx="4281054" cy="3940233"/>
          </a:xfrm>
          <a:ln>
            <a:solidFill>
              <a:schemeClr val="tx1"/>
            </a:solidFill>
          </a:ln>
        </p:spPr>
      </p:pic>
      <p:sp>
        <p:nvSpPr>
          <p:cNvPr id="4" name="Slide Number Placeholder 3">
            <a:extLst>
              <a:ext uri="{FF2B5EF4-FFF2-40B4-BE49-F238E27FC236}">
                <a16:creationId xmlns:a16="http://schemas.microsoft.com/office/drawing/2014/main" id="{47C4F398-942A-EB80-C51C-A0B54E5FAB56}"/>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sp>
        <p:nvSpPr>
          <p:cNvPr id="9" name="Content Placeholder 2">
            <a:extLst>
              <a:ext uri="{FF2B5EF4-FFF2-40B4-BE49-F238E27FC236}">
                <a16:creationId xmlns:a16="http://schemas.microsoft.com/office/drawing/2014/main" id="{3E51E5A3-7765-AF81-2A82-064A4E861491}"/>
              </a:ext>
            </a:extLst>
          </p:cNvPr>
          <p:cNvSpPr txBox="1">
            <a:spLocks/>
          </p:cNvSpPr>
          <p:nvPr/>
        </p:nvSpPr>
        <p:spPr>
          <a:xfrm>
            <a:off x="313991" y="4651781"/>
            <a:ext cx="11564018" cy="152569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Cavity voltage went unstable at the end of the test when we were getting ready to dump beam (we know why and can avoid this particular failure mode in the future)</a:t>
            </a:r>
          </a:p>
          <a:p>
            <a:r>
              <a:rPr lang="en-US" dirty="0"/>
              <a:t>Abort caused by g8-mlmx.1 loss monitor at </a:t>
            </a:r>
            <a:r>
              <a:rPr lang="en-US" dirty="0" err="1"/>
              <a:t>sPHENIX</a:t>
            </a:r>
            <a:r>
              <a:rPr lang="en-US" dirty="0"/>
              <a:t> (our 56 MHz MPS input didn’t catch it, even though I wrote a feature explicitly to try to detect this type of failure)</a:t>
            </a:r>
          </a:p>
        </p:txBody>
      </p:sp>
    </p:spTree>
    <p:extLst>
      <p:ext uri="{BB962C8B-B14F-4D97-AF65-F5344CB8AC3E}">
        <p14:creationId xmlns:p14="http://schemas.microsoft.com/office/powerpoint/2010/main" val="156675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0E0A2-05F0-F3E4-A51C-8BE7E473ECB4}"/>
              </a:ext>
            </a:extLst>
          </p:cNvPr>
          <p:cNvPicPr>
            <a:picLocks noChangeAspect="1"/>
          </p:cNvPicPr>
          <p:nvPr/>
        </p:nvPicPr>
        <p:blipFill>
          <a:blip r:embed="rId2"/>
          <a:stretch>
            <a:fillRect/>
          </a:stretch>
        </p:blipFill>
        <p:spPr>
          <a:xfrm>
            <a:off x="5943600" y="274320"/>
            <a:ext cx="5910547" cy="6400800"/>
          </a:xfrm>
          <a:prstGeom prst="rect">
            <a:avLst/>
          </a:prstGeom>
        </p:spPr>
      </p:pic>
      <p:sp>
        <p:nvSpPr>
          <p:cNvPr id="2" name="Title 1">
            <a:extLst>
              <a:ext uri="{FF2B5EF4-FFF2-40B4-BE49-F238E27FC236}">
                <a16:creationId xmlns:a16="http://schemas.microsoft.com/office/drawing/2014/main" id="{1F9E936D-439A-4C27-261C-2D6A71CF2439}"/>
              </a:ext>
            </a:extLst>
          </p:cNvPr>
          <p:cNvSpPr>
            <a:spLocks noGrp="1"/>
          </p:cNvSpPr>
          <p:nvPr>
            <p:ph type="title"/>
          </p:nvPr>
        </p:nvSpPr>
        <p:spPr/>
        <p:txBody>
          <a:bodyPr/>
          <a:lstStyle/>
          <a:p>
            <a:r>
              <a:rPr lang="en-US" dirty="0"/>
              <a:t>Second Beam Test</a:t>
            </a:r>
          </a:p>
        </p:txBody>
      </p:sp>
      <p:sp>
        <p:nvSpPr>
          <p:cNvPr id="3" name="Content Placeholder 2">
            <a:extLst>
              <a:ext uri="{FF2B5EF4-FFF2-40B4-BE49-F238E27FC236}">
                <a16:creationId xmlns:a16="http://schemas.microsoft.com/office/drawing/2014/main" id="{3BA13EA8-1E7A-DA63-9EAB-97A987532871}"/>
              </a:ext>
            </a:extLst>
          </p:cNvPr>
          <p:cNvSpPr>
            <a:spLocks noGrp="1"/>
          </p:cNvSpPr>
          <p:nvPr>
            <p:ph idx="1"/>
          </p:nvPr>
        </p:nvSpPr>
        <p:spPr>
          <a:xfrm>
            <a:off x="571500" y="1825625"/>
            <a:ext cx="5288973" cy="4207185"/>
          </a:xfrm>
        </p:spPr>
        <p:txBody>
          <a:bodyPr/>
          <a:lstStyle/>
          <a:p>
            <a:r>
              <a:rPr lang="en-US" dirty="0"/>
              <a:t>Full test store on 10/18</a:t>
            </a:r>
          </a:p>
        </p:txBody>
      </p:sp>
      <p:sp>
        <p:nvSpPr>
          <p:cNvPr id="4" name="Slide Number Placeholder 3">
            <a:extLst>
              <a:ext uri="{FF2B5EF4-FFF2-40B4-BE49-F238E27FC236}">
                <a16:creationId xmlns:a16="http://schemas.microsoft.com/office/drawing/2014/main" id="{7F5CAAE7-2210-E2A3-F788-F7B6BF2DF0EE}"/>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spTree>
    <p:extLst>
      <p:ext uri="{BB962C8B-B14F-4D97-AF65-F5344CB8AC3E}">
        <p14:creationId xmlns:p14="http://schemas.microsoft.com/office/powerpoint/2010/main" val="2614218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7455-DD07-0518-DE32-74C3718219F0}"/>
              </a:ext>
            </a:extLst>
          </p:cNvPr>
          <p:cNvSpPr>
            <a:spLocks noGrp="1"/>
          </p:cNvSpPr>
          <p:nvPr>
            <p:ph type="title"/>
          </p:nvPr>
        </p:nvSpPr>
        <p:spPr/>
        <p:txBody>
          <a:bodyPr/>
          <a:lstStyle/>
          <a:p>
            <a:r>
              <a:rPr lang="en-US" dirty="0"/>
              <a:t>Conclusion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74C3C2-C14D-32BE-AF82-B0E8A9EDE42C}"/>
                  </a:ext>
                </a:extLst>
              </p:cNvPr>
              <p:cNvSpPr>
                <a:spLocks noGrp="1"/>
              </p:cNvSpPr>
              <p:nvPr>
                <p:ph idx="1"/>
              </p:nvPr>
            </p:nvSpPr>
            <p:spPr>
              <a:xfrm>
                <a:off x="571500" y="1584823"/>
                <a:ext cx="11049000" cy="4555780"/>
              </a:xfrm>
            </p:spPr>
            <p:txBody>
              <a:bodyPr>
                <a:normAutofit/>
              </a:bodyPr>
              <a:lstStyle/>
              <a:p>
                <a:r>
                  <a:rPr lang="en-US" dirty="0"/>
                  <a:t>Things went better than I feared, but far from “success”</a:t>
                </a:r>
              </a:p>
              <a:p>
                <a:r>
                  <a:rPr lang="en-US" dirty="0"/>
                  <a:t>I don’t know if there is a path to operation of the cavity at nominal Au beam intensity</a:t>
                </a:r>
              </a:p>
              <a:p>
                <a:pPr lvl="1">
                  <a:buNone/>
                </a:pPr>
                <a:r>
                  <a:rPr lang="en-US" dirty="0"/>
                  <a:t>FMD power dissipation during initial turn-on sequence is function of beam current squared – also might need increased HOM damping at higher beam current which would further increase FMD power</a:t>
                </a:r>
              </a:p>
              <a:p>
                <a:pPr lvl="1">
                  <a:buNone/>
                </a:pPr>
                <a:r>
                  <a:rPr lang="en-US" dirty="0"/>
                  <a:t>Tuner/damper working point for voltage-controlled operation will be close to exciting </a:t>
                </a:r>
                <a14:m>
                  <m:oMath xmlns:m="http://schemas.openxmlformats.org/officeDocument/2006/math">
                    <m:f>
                      <m:fPr>
                        <m:type m:val="skw"/>
                        <m:ctrlPr>
                          <a:rPr lang="en-US" i="1" smtClean="0">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7</m:t>
                        </m:r>
                        <m:r>
                          <m:rPr>
                            <m:nor/>
                          </m:rPr>
                          <a:rPr lang="en-US">
                            <a:latin typeface="Cambria Math" panose="02040503050406030204" pitchFamily="18" charset="0"/>
                            <a:ea typeface="Cambria Math" panose="02040503050406030204" pitchFamily="18" charset="0"/>
                          </a:rPr>
                          <m:t>λ</m:t>
                        </m:r>
                      </m:num>
                      <m:den>
                        <m:r>
                          <m:rPr>
                            <m:nor/>
                          </m:rPr>
                          <a:rPr lang="en-US">
                            <a:latin typeface="Cambria Math" panose="02040503050406030204" pitchFamily="18" charset="0"/>
                          </a:rPr>
                          <m:t>4</m:t>
                        </m:r>
                      </m:den>
                    </m:f>
                  </m:oMath>
                </a14:m>
                <a:r>
                  <a:rPr lang="en-US" dirty="0"/>
                  <a:t> HOM – working point is a function of beam current</a:t>
                </a:r>
              </a:p>
              <a:p>
                <a:r>
                  <a:rPr lang="en-US" dirty="0"/>
                  <a:t>If we can make it work, I don’t know if we can make it work reliably – this is a system of band-aids on top of band-aids on top of workarounds</a:t>
                </a:r>
              </a:p>
            </p:txBody>
          </p:sp>
        </mc:Choice>
        <mc:Fallback>
          <p:sp>
            <p:nvSpPr>
              <p:cNvPr id="3" name="Content Placeholder 2">
                <a:extLst>
                  <a:ext uri="{FF2B5EF4-FFF2-40B4-BE49-F238E27FC236}">
                    <a16:creationId xmlns:a16="http://schemas.microsoft.com/office/drawing/2014/main" id="{A874C3C2-C14D-32BE-AF82-B0E8A9EDE42C}"/>
                  </a:ext>
                </a:extLst>
              </p:cNvPr>
              <p:cNvSpPr>
                <a:spLocks noGrp="1" noRot="1" noChangeAspect="1" noMove="1" noResize="1" noEditPoints="1" noAdjustHandles="1" noChangeArrowheads="1" noChangeShapeType="1" noTextEdit="1"/>
              </p:cNvSpPr>
              <p:nvPr>
                <p:ph idx="1"/>
              </p:nvPr>
            </p:nvSpPr>
            <p:spPr>
              <a:xfrm>
                <a:off x="571500" y="1584823"/>
                <a:ext cx="11049000" cy="4555780"/>
              </a:xfrm>
              <a:blipFill>
                <a:blip r:embed="rId2"/>
                <a:stretch>
                  <a:fillRect l="-1159" t="-2410" r="-1104" b="-32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9022CEC-77C8-1290-92CE-099D52837C53}"/>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spTree>
    <p:extLst>
      <p:ext uri="{BB962C8B-B14F-4D97-AF65-F5344CB8AC3E}">
        <p14:creationId xmlns:p14="http://schemas.microsoft.com/office/powerpoint/2010/main" val="53543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859043-3A7F-07A5-96C1-646698AB3776}"/>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sp>
        <p:nvSpPr>
          <p:cNvPr id="5" name="Title 4">
            <a:extLst>
              <a:ext uri="{FF2B5EF4-FFF2-40B4-BE49-F238E27FC236}">
                <a16:creationId xmlns:a16="http://schemas.microsoft.com/office/drawing/2014/main" id="{F70A5284-CFEE-B8F6-1887-E417131016BB}"/>
              </a:ext>
            </a:extLst>
          </p:cNvPr>
          <p:cNvSpPr>
            <a:spLocks noGrp="1"/>
          </p:cNvSpPr>
          <p:nvPr>
            <p:ph type="ctrTitle"/>
          </p:nvPr>
        </p:nvSpPr>
        <p:spPr/>
        <p:txBody>
          <a:bodyPr/>
          <a:lstStyle/>
          <a:p>
            <a:r>
              <a:rPr lang="en-US" dirty="0"/>
              <a:t>Backup Slides</a:t>
            </a:r>
          </a:p>
        </p:txBody>
      </p:sp>
      <p:sp>
        <p:nvSpPr>
          <p:cNvPr id="6" name="Text Placeholder 5">
            <a:extLst>
              <a:ext uri="{FF2B5EF4-FFF2-40B4-BE49-F238E27FC236}">
                <a16:creationId xmlns:a16="http://schemas.microsoft.com/office/drawing/2014/main" id="{EDAC93DF-8AD9-CD03-8DD6-7C01C4C30DFC}"/>
              </a:ext>
            </a:extLst>
          </p:cNvPr>
          <p:cNvSpPr>
            <a:spLocks noGrp="1"/>
          </p:cNvSpPr>
          <p:nvPr>
            <p:ph type="body" sz="quarter" idx="10"/>
          </p:nvPr>
        </p:nvSpPr>
        <p:spPr/>
        <p:txBody>
          <a:bodyPr/>
          <a:lstStyle/>
          <a:p>
            <a:r>
              <a:rPr lang="en-US" dirty="0"/>
              <a:t>Bigger versions of plots</a:t>
            </a:r>
          </a:p>
        </p:txBody>
      </p:sp>
    </p:spTree>
    <p:extLst>
      <p:ext uri="{BB962C8B-B14F-4D97-AF65-F5344CB8AC3E}">
        <p14:creationId xmlns:p14="http://schemas.microsoft.com/office/powerpoint/2010/main" val="2530651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9314E-8A2A-82CF-9635-6125392B5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59B18-32FD-18DB-2ABA-43C13E0488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DE7474-505F-5C43-039A-16C1C2FFEC2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E0FC0D-0EAB-8677-55FE-92DEA138845A}"/>
              </a:ext>
            </a:extLst>
          </p:cNvPr>
          <p:cNvSpPr>
            <a:spLocks noGrp="1"/>
          </p:cNvSpPr>
          <p:nvPr>
            <p:ph type="sldNum" sz="quarter" idx="4"/>
          </p:nvPr>
        </p:nvSpPr>
        <p:spPr/>
        <p:txBody>
          <a:bodyPr/>
          <a:lstStyle/>
          <a:p>
            <a:fld id="{933A556B-7C63-244D-9B7C-B0EA8042B330}" type="slidenum">
              <a:rPr lang="en-US" smtClean="0"/>
              <a:pPr/>
              <a:t>28</a:t>
            </a:fld>
            <a:endParaRPr lang="en-US" sz="1000" dirty="0"/>
          </a:p>
        </p:txBody>
      </p:sp>
      <p:pic>
        <p:nvPicPr>
          <p:cNvPr id="6" name="Picture 5">
            <a:extLst>
              <a:ext uri="{FF2B5EF4-FFF2-40B4-BE49-F238E27FC236}">
                <a16:creationId xmlns:a16="http://schemas.microsoft.com/office/drawing/2014/main" id="{0B992998-F926-B4D8-67F7-D5E574BF650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77096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7010-17C0-4CE7-7532-50200A459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F95E9-74D3-0353-A441-7BA0A7B259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2EE8B0-E1C4-26B7-0FDA-E91D981A3B5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B3D1204-A433-5B65-B4D5-1D6EEAF2CDA8}"/>
              </a:ext>
            </a:extLst>
          </p:cNvPr>
          <p:cNvSpPr>
            <a:spLocks noGrp="1"/>
          </p:cNvSpPr>
          <p:nvPr>
            <p:ph type="sldNum" sz="quarter" idx="4"/>
          </p:nvPr>
        </p:nvSpPr>
        <p:spPr/>
        <p:txBody>
          <a:bodyPr/>
          <a:lstStyle/>
          <a:p>
            <a:fld id="{933A556B-7C63-244D-9B7C-B0EA8042B330}" type="slidenum">
              <a:rPr lang="en-US" smtClean="0"/>
              <a:pPr/>
              <a:t>29</a:t>
            </a:fld>
            <a:endParaRPr lang="en-US" sz="1000" dirty="0"/>
          </a:p>
        </p:txBody>
      </p:sp>
      <p:pic>
        <p:nvPicPr>
          <p:cNvPr id="6" name="Picture 5">
            <a:extLst>
              <a:ext uri="{FF2B5EF4-FFF2-40B4-BE49-F238E27FC236}">
                <a16:creationId xmlns:a16="http://schemas.microsoft.com/office/drawing/2014/main" id="{D3F06291-4183-8AD4-1822-729959BDD05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8115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7AEE-9C57-0554-38EC-1BD403DD93DD}"/>
              </a:ext>
            </a:extLst>
          </p:cNvPr>
          <p:cNvSpPr>
            <a:spLocks noGrp="1"/>
          </p:cNvSpPr>
          <p:nvPr>
            <p:ph type="title"/>
          </p:nvPr>
        </p:nvSpPr>
        <p:spPr/>
        <p:txBody>
          <a:bodyPr/>
          <a:lstStyle/>
          <a:p>
            <a:r>
              <a:rPr lang="en-US" dirty="0"/>
              <a:t>56 MHz Cavity Purpose</a:t>
            </a:r>
          </a:p>
        </p:txBody>
      </p:sp>
      <p:sp>
        <p:nvSpPr>
          <p:cNvPr id="3" name="Content Placeholder 2">
            <a:extLst>
              <a:ext uri="{FF2B5EF4-FFF2-40B4-BE49-F238E27FC236}">
                <a16:creationId xmlns:a16="http://schemas.microsoft.com/office/drawing/2014/main" id="{E3516BFD-1DA4-4C9D-8F0E-B058CE6FCDFB}"/>
              </a:ext>
            </a:extLst>
          </p:cNvPr>
          <p:cNvSpPr>
            <a:spLocks noGrp="1"/>
          </p:cNvSpPr>
          <p:nvPr>
            <p:ph idx="1"/>
          </p:nvPr>
        </p:nvSpPr>
        <p:spPr>
          <a:xfrm>
            <a:off x="571500" y="1825625"/>
            <a:ext cx="11049000" cy="1477593"/>
          </a:xfrm>
        </p:spPr>
        <p:txBody>
          <a:bodyPr/>
          <a:lstStyle/>
          <a:p>
            <a:r>
              <a:rPr lang="en-US" dirty="0"/>
              <a:t>After </a:t>
            </a:r>
            <a:r>
              <a:rPr lang="en-US" dirty="0" err="1"/>
              <a:t>rebucketing</a:t>
            </a:r>
            <a:r>
              <a:rPr lang="en-US" dirty="0"/>
              <a:t>, beam diffuses out of the central 197 MHz bucket</a:t>
            </a:r>
          </a:p>
          <a:p>
            <a:r>
              <a:rPr lang="en-US" dirty="0"/>
              <a:t>With stochastic cooling, this beam is cooled back into 197 MHz buckets, some ends up in “satellite” buckets</a:t>
            </a:r>
          </a:p>
        </p:txBody>
      </p:sp>
      <p:sp>
        <p:nvSpPr>
          <p:cNvPr id="4" name="Slide Number Placeholder 3">
            <a:extLst>
              <a:ext uri="{FF2B5EF4-FFF2-40B4-BE49-F238E27FC236}">
                <a16:creationId xmlns:a16="http://schemas.microsoft.com/office/drawing/2014/main" id="{F78D030E-F271-2B1F-3BA4-7E0A7E4C295A}"/>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6" name="Picture 2">
            <a:extLst>
              <a:ext uri="{FF2B5EF4-FFF2-40B4-BE49-F238E27FC236}">
                <a16:creationId xmlns:a16="http://schemas.microsoft.com/office/drawing/2014/main" id="{214F8434-91E7-F28E-7E62-0B3706D56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6060" y="3573395"/>
            <a:ext cx="408995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8992DF96-7962-10B8-F7F7-33BFB190C520}"/>
              </a:ext>
            </a:extLst>
          </p:cNvPr>
          <p:cNvSpPr txBox="1">
            <a:spLocks/>
          </p:cNvSpPr>
          <p:nvPr/>
        </p:nvSpPr>
        <p:spPr>
          <a:xfrm>
            <a:off x="568784" y="3224598"/>
            <a:ext cx="7219945" cy="2821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56 MHz cavity provides additional longitudinal focusing, creating a deeper potential well and minimizing diffusion to the outer satellite buckets</a:t>
            </a:r>
          </a:p>
        </p:txBody>
      </p:sp>
    </p:spTree>
    <p:extLst>
      <p:ext uri="{BB962C8B-B14F-4D97-AF65-F5344CB8AC3E}">
        <p14:creationId xmlns:p14="http://schemas.microsoft.com/office/powerpoint/2010/main" val="3802171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9DF17-6791-9A7A-FC7F-932F1DF71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3CFB-F198-C227-3EAB-1C599EF84C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2D8CE7-309B-8170-738E-145AE1A2F28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46D7B-B98C-9A8B-132D-161F4E03E115}"/>
              </a:ext>
            </a:extLst>
          </p:cNvPr>
          <p:cNvSpPr>
            <a:spLocks noGrp="1"/>
          </p:cNvSpPr>
          <p:nvPr>
            <p:ph type="sldNum" sz="quarter" idx="4"/>
          </p:nvPr>
        </p:nvSpPr>
        <p:spPr/>
        <p:txBody>
          <a:bodyPr/>
          <a:lstStyle/>
          <a:p>
            <a:fld id="{933A556B-7C63-244D-9B7C-B0EA8042B330}" type="slidenum">
              <a:rPr lang="en-US" smtClean="0"/>
              <a:pPr/>
              <a:t>30</a:t>
            </a:fld>
            <a:endParaRPr lang="en-US" sz="1000" dirty="0"/>
          </a:p>
        </p:txBody>
      </p:sp>
      <p:pic>
        <p:nvPicPr>
          <p:cNvPr id="6" name="Picture 5">
            <a:extLst>
              <a:ext uri="{FF2B5EF4-FFF2-40B4-BE49-F238E27FC236}">
                <a16:creationId xmlns:a16="http://schemas.microsoft.com/office/drawing/2014/main" id="{9216136C-A0B1-FFD3-2F4F-0E9AB951947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43123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9872-44CC-276D-5EB8-B053876BE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E220D-3DE6-669F-1810-417CACB25D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E07778-4085-AC7E-6269-C73FD65BDAF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BCC414F-7AB0-CEEE-5610-5C0015FCD737}"/>
              </a:ext>
            </a:extLst>
          </p:cNvPr>
          <p:cNvSpPr>
            <a:spLocks noGrp="1"/>
          </p:cNvSpPr>
          <p:nvPr>
            <p:ph type="sldNum" sz="quarter" idx="4"/>
          </p:nvPr>
        </p:nvSpPr>
        <p:spPr/>
        <p:txBody>
          <a:bodyPr/>
          <a:lstStyle/>
          <a:p>
            <a:fld id="{933A556B-7C63-244D-9B7C-B0EA8042B330}" type="slidenum">
              <a:rPr lang="en-US" smtClean="0"/>
              <a:pPr/>
              <a:t>31</a:t>
            </a:fld>
            <a:endParaRPr lang="en-US" sz="1000" dirty="0"/>
          </a:p>
        </p:txBody>
      </p:sp>
      <p:pic>
        <p:nvPicPr>
          <p:cNvPr id="6" name="Picture 5">
            <a:extLst>
              <a:ext uri="{FF2B5EF4-FFF2-40B4-BE49-F238E27FC236}">
                <a16:creationId xmlns:a16="http://schemas.microsoft.com/office/drawing/2014/main" id="{7D4DEE16-EEEA-91F6-AABA-06378E9D468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58401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A72E-DEB9-68F7-A092-519705161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BE15B-DE9B-EF4F-7C88-C989B026F3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C995A9-5A8A-7539-72BA-C19D5FE8E4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0A07AF8-AD25-875B-4D6D-BE74258C445B}"/>
              </a:ext>
            </a:extLst>
          </p:cNvPr>
          <p:cNvSpPr>
            <a:spLocks noGrp="1"/>
          </p:cNvSpPr>
          <p:nvPr>
            <p:ph type="sldNum" sz="quarter" idx="4"/>
          </p:nvPr>
        </p:nvSpPr>
        <p:spPr/>
        <p:txBody>
          <a:bodyPr/>
          <a:lstStyle/>
          <a:p>
            <a:fld id="{933A556B-7C63-244D-9B7C-B0EA8042B330}" type="slidenum">
              <a:rPr lang="en-US" smtClean="0"/>
              <a:pPr/>
              <a:t>32</a:t>
            </a:fld>
            <a:endParaRPr lang="en-US" sz="1000" dirty="0"/>
          </a:p>
        </p:txBody>
      </p:sp>
      <p:pic>
        <p:nvPicPr>
          <p:cNvPr id="6" name="Picture 5">
            <a:extLst>
              <a:ext uri="{FF2B5EF4-FFF2-40B4-BE49-F238E27FC236}">
                <a16:creationId xmlns:a16="http://schemas.microsoft.com/office/drawing/2014/main" id="{B8667994-C3B2-0499-2254-3BB7ACC5304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64020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A3D7D-51E8-7354-6E90-25F093293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9DEED-CFAD-FAB6-E2CE-CB5EC029AD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D2A702-DF67-B240-A3B6-05AB68B6F1C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DF713A7-4712-C161-4E48-1A9976C163C9}"/>
              </a:ext>
            </a:extLst>
          </p:cNvPr>
          <p:cNvSpPr>
            <a:spLocks noGrp="1"/>
          </p:cNvSpPr>
          <p:nvPr>
            <p:ph type="sldNum" sz="quarter" idx="4"/>
          </p:nvPr>
        </p:nvSpPr>
        <p:spPr/>
        <p:txBody>
          <a:bodyPr/>
          <a:lstStyle/>
          <a:p>
            <a:fld id="{933A556B-7C63-244D-9B7C-B0EA8042B330}" type="slidenum">
              <a:rPr lang="en-US" smtClean="0"/>
              <a:pPr/>
              <a:t>33</a:t>
            </a:fld>
            <a:endParaRPr lang="en-US" sz="1000" dirty="0"/>
          </a:p>
        </p:txBody>
      </p:sp>
      <p:pic>
        <p:nvPicPr>
          <p:cNvPr id="6" name="Picture 5">
            <a:extLst>
              <a:ext uri="{FF2B5EF4-FFF2-40B4-BE49-F238E27FC236}">
                <a16:creationId xmlns:a16="http://schemas.microsoft.com/office/drawing/2014/main" id="{AAEFDA0F-0561-E7E6-0B83-0B0A9306603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3074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p:txBody>
          <a:bodyPr/>
          <a:lstStyle/>
          <a:p>
            <a:r>
              <a:rPr lang="en-US" dirty="0"/>
              <a:t>Longitudinal Focusing</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6" name="Picture 5">
            <a:extLst>
              <a:ext uri="{FF2B5EF4-FFF2-40B4-BE49-F238E27FC236}">
                <a16:creationId xmlns:a16="http://schemas.microsoft.com/office/drawing/2014/main" id="{761E4F57-985D-F09C-AA25-AB1E14A6F9A0}"/>
              </a:ext>
            </a:extLst>
          </p:cNvPr>
          <p:cNvPicPr>
            <a:picLocks noChangeAspect="1"/>
          </p:cNvPicPr>
          <p:nvPr/>
        </p:nvPicPr>
        <p:blipFill>
          <a:blip r:embed="rId2">
            <a:clrChange>
              <a:clrFrom>
                <a:srgbClr val="FFFFFF"/>
              </a:clrFrom>
              <a:clrTo>
                <a:srgbClr val="FFFFFF">
                  <a:alpha val="0"/>
                </a:srgbClr>
              </a:clrTo>
            </a:clrChange>
          </a:blip>
          <a:srcRect l="6667" r="6667"/>
          <a:stretch/>
        </p:blipFill>
        <p:spPr>
          <a:xfrm>
            <a:off x="279457" y="1510390"/>
            <a:ext cx="5811520" cy="5029200"/>
          </a:xfrm>
          <a:prstGeom prst="rect">
            <a:avLst/>
          </a:prstGeom>
        </p:spPr>
      </p:pic>
      <p:pic>
        <p:nvPicPr>
          <p:cNvPr id="8" name="Picture 7">
            <a:extLst>
              <a:ext uri="{FF2B5EF4-FFF2-40B4-BE49-F238E27FC236}">
                <a16:creationId xmlns:a16="http://schemas.microsoft.com/office/drawing/2014/main" id="{D2584FD1-42FB-3669-9469-3E7B8B2CAD50}"/>
              </a:ext>
            </a:extLst>
          </p:cNvPr>
          <p:cNvPicPr>
            <a:picLocks noChangeAspect="1"/>
          </p:cNvPicPr>
          <p:nvPr/>
        </p:nvPicPr>
        <p:blipFill>
          <a:blip r:embed="rId3">
            <a:clrChange>
              <a:clrFrom>
                <a:srgbClr val="FFFFFF"/>
              </a:clrFrom>
              <a:clrTo>
                <a:srgbClr val="FFFFFF">
                  <a:alpha val="0"/>
                </a:srgbClr>
              </a:clrTo>
            </a:clrChange>
          </a:blip>
          <a:srcRect l="6667" r="6667"/>
          <a:stretch/>
        </p:blipFill>
        <p:spPr>
          <a:xfrm>
            <a:off x="6280630" y="1510390"/>
            <a:ext cx="5811520" cy="5029200"/>
          </a:xfrm>
          <a:prstGeom prst="rect">
            <a:avLst/>
          </a:prstGeom>
        </p:spPr>
      </p:pic>
      <p:sp>
        <p:nvSpPr>
          <p:cNvPr id="13" name="TextBox 12">
            <a:extLst>
              <a:ext uri="{FF2B5EF4-FFF2-40B4-BE49-F238E27FC236}">
                <a16:creationId xmlns:a16="http://schemas.microsoft.com/office/drawing/2014/main" id="{7E6B6048-E564-82C5-25D3-16F43C5C359D}"/>
              </a:ext>
            </a:extLst>
          </p:cNvPr>
          <p:cNvSpPr txBox="1"/>
          <p:nvPr/>
        </p:nvSpPr>
        <p:spPr>
          <a:xfrm flipH="1">
            <a:off x="8387942" y="1958857"/>
            <a:ext cx="1850406" cy="369332"/>
          </a:xfrm>
          <a:prstGeom prst="rect">
            <a:avLst/>
          </a:prstGeom>
          <a:noFill/>
        </p:spPr>
        <p:txBody>
          <a:bodyPr wrap="square" rtlCol="0" anchor="ctr">
            <a:spAutoFit/>
          </a:bodyPr>
          <a:lstStyle/>
          <a:p>
            <a:pPr algn="ctr"/>
            <a:r>
              <a:rPr lang="en-US" b="1" dirty="0">
                <a:solidFill>
                  <a:schemeClr val="accent1"/>
                </a:solidFill>
              </a:rPr>
              <a:t>With 56 MHz</a:t>
            </a:r>
          </a:p>
        </p:txBody>
      </p:sp>
      <p:sp>
        <p:nvSpPr>
          <p:cNvPr id="14" name="TextBox 13">
            <a:extLst>
              <a:ext uri="{FF2B5EF4-FFF2-40B4-BE49-F238E27FC236}">
                <a16:creationId xmlns:a16="http://schemas.microsoft.com/office/drawing/2014/main" id="{B0CBAA77-8555-2533-C9A1-4BE8AF1B582D}"/>
              </a:ext>
            </a:extLst>
          </p:cNvPr>
          <p:cNvSpPr txBox="1"/>
          <p:nvPr/>
        </p:nvSpPr>
        <p:spPr>
          <a:xfrm flipH="1">
            <a:off x="2190173" y="1964302"/>
            <a:ext cx="2238992" cy="369332"/>
          </a:xfrm>
          <a:prstGeom prst="rect">
            <a:avLst/>
          </a:prstGeom>
          <a:noFill/>
        </p:spPr>
        <p:txBody>
          <a:bodyPr wrap="square" rtlCol="0" anchor="ctr">
            <a:spAutoFit/>
          </a:bodyPr>
          <a:lstStyle/>
          <a:p>
            <a:pPr algn="ctr"/>
            <a:r>
              <a:rPr lang="en-US" b="1" dirty="0">
                <a:solidFill>
                  <a:schemeClr val="accent1"/>
                </a:solidFill>
              </a:rPr>
              <a:t>Without 56 MHz</a:t>
            </a:r>
          </a:p>
        </p:txBody>
      </p:sp>
    </p:spTree>
    <p:extLst>
      <p:ext uri="{BB962C8B-B14F-4D97-AF65-F5344CB8AC3E}">
        <p14:creationId xmlns:p14="http://schemas.microsoft.com/office/powerpoint/2010/main" val="138798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FCE1-B7D5-C90D-D157-470E99E4486F}"/>
              </a:ext>
            </a:extLst>
          </p:cNvPr>
          <p:cNvSpPr>
            <a:spLocks noGrp="1"/>
          </p:cNvSpPr>
          <p:nvPr>
            <p:ph type="title"/>
          </p:nvPr>
        </p:nvSpPr>
        <p:spPr/>
        <p:txBody>
          <a:bodyPr/>
          <a:lstStyle/>
          <a:p>
            <a:r>
              <a:rPr lang="en-US" dirty="0"/>
              <a:t>56 MHz SRF Quarter Wave Resonator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D63FE1-0ABE-A6E5-A455-CB6FA162DA1D}"/>
                  </a:ext>
                </a:extLst>
              </p:cNvPr>
              <p:cNvSpPr>
                <a:spLocks noGrp="1"/>
              </p:cNvSpPr>
              <p:nvPr>
                <p:ph idx="1"/>
              </p:nvPr>
            </p:nvSpPr>
            <p:spPr>
              <a:xfrm>
                <a:off x="571500" y="1825625"/>
                <a:ext cx="6629400" cy="4207185"/>
              </a:xfrm>
            </p:spPr>
            <p:txBody>
              <a:bodyPr anchor="ctr"/>
              <a:lstStyle/>
              <a:p>
                <a:r>
                  <a:rPr lang="en-US" dirty="0"/>
                  <a:t>A passive</a:t>
                </a:r>
                <a:r>
                  <a:rPr lang="en-US" baseline="30000" dirty="0">
                    <a:solidFill>
                      <a:srgbClr val="FF0000"/>
                    </a:solidFill>
                  </a:rPr>
                  <a:t>*</a:t>
                </a:r>
                <a:r>
                  <a:rPr lang="en-US" dirty="0"/>
                  <a:t> beam-driven superconducting cavity</a:t>
                </a:r>
              </a:p>
              <a:p>
                <a:r>
                  <a:rPr lang="en-US" dirty="0">
                    <a:ea typeface="Cambria Math" panose="02040503050406030204" pitchFamily="18" charset="0"/>
                  </a:rPr>
                  <a:t>The quarter wave (</a:t>
                </a:r>
                <a14:m>
                  <m:oMath xmlns:m="http://schemas.openxmlformats.org/officeDocument/2006/math">
                    <m:f>
                      <m:fPr>
                        <m:type m:val="skw"/>
                        <m:ctrlPr>
                          <a:rPr lang="en-US" i="1" smtClean="0">
                            <a:latin typeface="Cambria Math" panose="02040503050406030204" pitchFamily="18" charset="0"/>
                            <a:ea typeface="Cambria Math" panose="02040503050406030204" pitchFamily="18" charset="0"/>
                          </a:rPr>
                        </m:ctrlPr>
                      </m:fPr>
                      <m:num>
                        <m:r>
                          <m:rPr>
                            <m:nor/>
                          </m:rPr>
                          <a:rPr lang="en-US" i="0" smtClean="0">
                            <a:latin typeface="Cambria Math" panose="02040503050406030204" pitchFamily="18" charset="0"/>
                            <a:ea typeface="Cambria Math" panose="02040503050406030204" pitchFamily="18" charset="0"/>
                          </a:rPr>
                          <m:t>λ</m:t>
                        </m:r>
                      </m:num>
                      <m:den>
                        <m:r>
                          <m:rPr>
                            <m:nor/>
                          </m:rPr>
                          <a:rPr lang="en-US" b="0" i="0" smtClean="0">
                            <a:latin typeface="Cambria Math" panose="02040503050406030204" pitchFamily="18" charset="0"/>
                          </a:rPr>
                          <m:t>4</m:t>
                        </m:r>
                      </m:den>
                    </m:f>
                  </m:oMath>
                </a14:m>
                <a:r>
                  <a:rPr lang="en-US" dirty="0"/>
                  <a:t>) structure also resonates at higher order modes (roughly </a:t>
                </a:r>
                <a14:m>
                  <m:oMath xmlns:m="http://schemas.openxmlformats.org/officeDocument/2006/math">
                    <m:f>
                      <m:fPr>
                        <m:type m:val="skw"/>
                        <m:ctrlPr>
                          <a:rPr lang="en-US" i="1">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3</m:t>
                        </m:r>
                        <m:r>
                          <m:rPr>
                            <m:nor/>
                          </m:rPr>
                          <a:rPr lang="en-US">
                            <a:latin typeface="Cambria Math" panose="02040503050406030204" pitchFamily="18" charset="0"/>
                            <a:ea typeface="Cambria Math" panose="02040503050406030204" pitchFamily="18" charset="0"/>
                          </a:rPr>
                          <m:t>λ</m:t>
                        </m:r>
                      </m:num>
                      <m:den>
                        <m:r>
                          <m:rPr>
                            <m:nor/>
                          </m:rPr>
                          <a:rPr lang="en-US">
                            <a:latin typeface="Cambria Math" panose="02040503050406030204" pitchFamily="18" charset="0"/>
                          </a:rPr>
                          <m:t>4</m:t>
                        </m:r>
                      </m:den>
                    </m:f>
                  </m:oMath>
                </a14:m>
                <a:r>
                  <a:rPr lang="en-US" dirty="0"/>
                  <a:t>, </a:t>
                </a:r>
                <a14:m>
                  <m:oMath xmlns:m="http://schemas.openxmlformats.org/officeDocument/2006/math">
                    <m:f>
                      <m:fPr>
                        <m:type m:val="skw"/>
                        <m:ctrlPr>
                          <a:rPr lang="en-US" i="1">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5</m:t>
                        </m:r>
                        <m:r>
                          <m:rPr>
                            <m:nor/>
                          </m:rPr>
                          <a:rPr lang="en-US">
                            <a:latin typeface="Cambria Math" panose="02040503050406030204" pitchFamily="18" charset="0"/>
                            <a:ea typeface="Cambria Math" panose="02040503050406030204" pitchFamily="18" charset="0"/>
                          </a:rPr>
                          <m:t>λ</m:t>
                        </m:r>
                      </m:num>
                      <m:den>
                        <m:r>
                          <m:rPr>
                            <m:nor/>
                          </m:rPr>
                          <a:rPr lang="en-US">
                            <a:latin typeface="Cambria Math" panose="02040503050406030204" pitchFamily="18" charset="0"/>
                          </a:rPr>
                          <m:t>4</m:t>
                        </m:r>
                      </m:den>
                    </m:f>
                  </m:oMath>
                </a14:m>
                <a:r>
                  <a:rPr lang="en-US" dirty="0"/>
                  <a:t>,</a:t>
                </a:r>
                <a:r>
                  <a:rPr lang="en-US" dirty="0">
                    <a:ea typeface="Cambria Math" panose="02040503050406030204" pitchFamily="18" charset="0"/>
                  </a:rPr>
                  <a:t> </a:t>
                </a:r>
                <a14:m>
                  <m:oMath xmlns:m="http://schemas.openxmlformats.org/officeDocument/2006/math">
                    <m:f>
                      <m:fPr>
                        <m:type m:val="skw"/>
                        <m:ctrlPr>
                          <a:rPr lang="en-US" i="1">
                            <a:latin typeface="Cambria Math" panose="02040503050406030204" pitchFamily="18" charset="0"/>
                            <a:ea typeface="Cambria Math" panose="02040503050406030204" pitchFamily="18" charset="0"/>
                          </a:rPr>
                        </m:ctrlPr>
                      </m:fPr>
                      <m:num>
                        <m:r>
                          <m:rPr>
                            <m:nor/>
                          </m:rPr>
                          <a:rPr lang="en-US" b="0" i="0" smtClean="0">
                            <a:latin typeface="Cambria Math" panose="02040503050406030204" pitchFamily="18" charset="0"/>
                            <a:ea typeface="Cambria Math" panose="02040503050406030204" pitchFamily="18" charset="0"/>
                          </a:rPr>
                          <m:t>7</m:t>
                        </m:r>
                        <m:r>
                          <m:rPr>
                            <m:nor/>
                          </m:rPr>
                          <a:rPr lang="en-US">
                            <a:latin typeface="Cambria Math" panose="02040503050406030204" pitchFamily="18" charset="0"/>
                            <a:ea typeface="Cambria Math" panose="02040503050406030204" pitchFamily="18" charset="0"/>
                          </a:rPr>
                          <m:t>λ</m:t>
                        </m:r>
                      </m:num>
                      <m:den>
                        <m:r>
                          <m:rPr>
                            <m:nor/>
                          </m:rPr>
                          <a:rPr lang="en-US">
                            <a:latin typeface="Cambria Math" panose="02040503050406030204" pitchFamily="18" charset="0"/>
                          </a:rPr>
                          <m:t>4</m:t>
                        </m:r>
                      </m:den>
                    </m:f>
                  </m:oMath>
                </a14:m>
                <a:r>
                  <a:rPr lang="en-US" dirty="0"/>
                  <a:t>, etc. for longitudinal monopole modes)</a:t>
                </a:r>
              </a:p>
              <a:p>
                <a:endParaRPr lang="en-US" dirty="0"/>
              </a:p>
              <a:p>
                <a:endParaRPr lang="en-US" dirty="0"/>
              </a:p>
              <a:p>
                <a:r>
                  <a:rPr lang="en-US" sz="1400" baseline="30000" dirty="0">
                    <a:solidFill>
                      <a:srgbClr val="FF0000"/>
                    </a:solidFill>
                  </a:rPr>
                  <a:t>* </a:t>
                </a:r>
                <a:r>
                  <a:rPr lang="en-US" sz="1400" dirty="0">
                    <a:solidFill>
                      <a:srgbClr val="FF0000"/>
                    </a:solidFill>
                  </a:rPr>
                  <a:t>= not really passive – requires significant RF feedback to stabilize voltage </a:t>
                </a:r>
              </a:p>
            </p:txBody>
          </p:sp>
        </mc:Choice>
        <mc:Fallback xmlns="">
          <p:sp>
            <p:nvSpPr>
              <p:cNvPr id="3" name="Content Placeholder 2">
                <a:extLst>
                  <a:ext uri="{FF2B5EF4-FFF2-40B4-BE49-F238E27FC236}">
                    <a16:creationId xmlns:a16="http://schemas.microsoft.com/office/drawing/2014/main" id="{98D63FE1-0ABE-A6E5-A455-CB6FA162DA1D}"/>
                  </a:ext>
                </a:extLst>
              </p:cNvPr>
              <p:cNvSpPr>
                <a:spLocks noGrp="1" noRot="1" noChangeAspect="1" noMove="1" noResize="1" noEditPoints="1" noAdjustHandles="1" noChangeArrowheads="1" noChangeShapeType="1" noTextEdit="1"/>
              </p:cNvSpPr>
              <p:nvPr>
                <p:ph idx="1"/>
              </p:nvPr>
            </p:nvSpPr>
            <p:spPr>
              <a:xfrm>
                <a:off x="571500" y="1825625"/>
                <a:ext cx="6629400" cy="4207185"/>
              </a:xfrm>
              <a:blipFill>
                <a:blip r:embed="rId2"/>
                <a:stretch>
                  <a:fillRect l="-1932" t="-1302" r="-2852" b="-43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56D1E46-2E29-5651-2635-462E32A6FE7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9" name="TextBox 8">
            <a:extLst>
              <a:ext uri="{FF2B5EF4-FFF2-40B4-BE49-F238E27FC236}">
                <a16:creationId xmlns:a16="http://schemas.microsoft.com/office/drawing/2014/main" id="{6888C740-6F8A-0ACF-FCAD-E2CB70983B96}"/>
              </a:ext>
            </a:extLst>
          </p:cNvPr>
          <p:cNvSpPr txBox="1"/>
          <p:nvPr/>
        </p:nvSpPr>
        <p:spPr>
          <a:xfrm flipH="1">
            <a:off x="6449207" y="3624601"/>
            <a:ext cx="784752" cy="369332"/>
          </a:xfrm>
          <a:prstGeom prst="rect">
            <a:avLst/>
          </a:prstGeom>
          <a:noFill/>
          <a:ln>
            <a:noFill/>
          </a:ln>
        </p:spPr>
        <p:txBody>
          <a:bodyPr wrap="square" rtlCol="0" anchor="ctr">
            <a:spAutoFit/>
          </a:bodyPr>
          <a:lstStyle/>
          <a:p>
            <a:pPr algn="ctr"/>
            <a:r>
              <a:rPr lang="en-US" b="1" dirty="0">
                <a:solidFill>
                  <a:schemeClr val="accent3"/>
                </a:solidFill>
              </a:rPr>
              <a:t>beam</a:t>
            </a:r>
          </a:p>
        </p:txBody>
      </p:sp>
      <p:sp>
        <p:nvSpPr>
          <p:cNvPr id="10" name="TextBox 9">
            <a:extLst>
              <a:ext uri="{FF2B5EF4-FFF2-40B4-BE49-F238E27FC236}">
                <a16:creationId xmlns:a16="http://schemas.microsoft.com/office/drawing/2014/main" id="{A0019EEE-9BEC-DC93-C322-B6B0CE822ED2}"/>
              </a:ext>
            </a:extLst>
          </p:cNvPr>
          <p:cNvSpPr txBox="1"/>
          <p:nvPr/>
        </p:nvSpPr>
        <p:spPr>
          <a:xfrm flipH="1">
            <a:off x="9558044" y="5279432"/>
            <a:ext cx="1850406" cy="646331"/>
          </a:xfrm>
          <a:prstGeom prst="rect">
            <a:avLst/>
          </a:prstGeom>
          <a:noFill/>
        </p:spPr>
        <p:txBody>
          <a:bodyPr wrap="square" rtlCol="0" anchor="ctr">
            <a:spAutoFit/>
          </a:bodyPr>
          <a:lstStyle/>
          <a:p>
            <a:pPr algn="ctr"/>
            <a:r>
              <a:rPr lang="en-US" b="1" dirty="0">
                <a:solidFill>
                  <a:schemeClr val="accent2"/>
                </a:solidFill>
              </a:rPr>
              <a:t>Fundamental Mode Damper</a:t>
            </a:r>
          </a:p>
        </p:txBody>
      </p:sp>
      <p:cxnSp>
        <p:nvCxnSpPr>
          <p:cNvPr id="11" name="Straight Arrow Connector 10">
            <a:extLst>
              <a:ext uri="{FF2B5EF4-FFF2-40B4-BE49-F238E27FC236}">
                <a16:creationId xmlns:a16="http://schemas.microsoft.com/office/drawing/2014/main" id="{4364A0BE-41CC-AA60-1725-6BDFD800B49E}"/>
              </a:ext>
            </a:extLst>
          </p:cNvPr>
          <p:cNvCxnSpPr>
            <a:cxnSpLocks/>
            <a:stCxn id="10" idx="0"/>
          </p:cNvCxnSpPr>
          <p:nvPr/>
        </p:nvCxnSpPr>
        <p:spPr>
          <a:xfrm flipV="1">
            <a:off x="10483247" y="4474029"/>
            <a:ext cx="122160" cy="805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A6E8996-ABB7-B869-A383-411BE807BC47}"/>
              </a:ext>
            </a:extLst>
          </p:cNvPr>
          <p:cNvCxnSpPr>
            <a:cxnSpLocks/>
            <a:stCxn id="16" idx="0"/>
          </p:cNvCxnSpPr>
          <p:nvPr/>
        </p:nvCxnSpPr>
        <p:spPr>
          <a:xfrm flipH="1" flipV="1">
            <a:off x="7931801" y="4111195"/>
            <a:ext cx="393464" cy="112999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3CD13A-5121-1F42-013E-FD4F7B385270}"/>
              </a:ext>
            </a:extLst>
          </p:cNvPr>
          <p:cNvSpPr txBox="1"/>
          <p:nvPr/>
        </p:nvSpPr>
        <p:spPr>
          <a:xfrm flipH="1">
            <a:off x="7400062" y="5241193"/>
            <a:ext cx="1850406" cy="646331"/>
          </a:xfrm>
          <a:prstGeom prst="rect">
            <a:avLst/>
          </a:prstGeom>
          <a:noFill/>
        </p:spPr>
        <p:txBody>
          <a:bodyPr wrap="square" rtlCol="0" anchor="ctr">
            <a:spAutoFit/>
          </a:bodyPr>
          <a:lstStyle/>
          <a:p>
            <a:pPr algn="ctr"/>
            <a:r>
              <a:rPr lang="en-US" b="1" dirty="0">
                <a:solidFill>
                  <a:schemeClr val="accent2"/>
                </a:solidFill>
              </a:rPr>
              <a:t>Accelerating Gap</a:t>
            </a:r>
          </a:p>
        </p:txBody>
      </p:sp>
      <p:sp>
        <p:nvSpPr>
          <p:cNvPr id="19" name="TextBox 18">
            <a:extLst>
              <a:ext uri="{FF2B5EF4-FFF2-40B4-BE49-F238E27FC236}">
                <a16:creationId xmlns:a16="http://schemas.microsoft.com/office/drawing/2014/main" id="{C887C65A-3BDD-1E7E-DC41-AA3C7E02914A}"/>
              </a:ext>
            </a:extLst>
          </p:cNvPr>
          <p:cNvSpPr txBox="1"/>
          <p:nvPr/>
        </p:nvSpPr>
        <p:spPr>
          <a:xfrm flipH="1">
            <a:off x="8415071" y="1548627"/>
            <a:ext cx="3651741" cy="1200329"/>
          </a:xfrm>
          <a:prstGeom prst="rect">
            <a:avLst/>
          </a:prstGeom>
          <a:noFill/>
        </p:spPr>
        <p:txBody>
          <a:bodyPr wrap="square" rtlCol="0" anchor="ctr">
            <a:spAutoFit/>
          </a:bodyPr>
          <a:lstStyle/>
          <a:p>
            <a:pPr algn="ctr"/>
            <a:r>
              <a:rPr lang="en-US" b="1" dirty="0">
                <a:solidFill>
                  <a:schemeClr val="accent2"/>
                </a:solidFill>
              </a:rPr>
              <a:t>8x ports</a:t>
            </a:r>
          </a:p>
          <a:p>
            <a:pPr algn="ctr"/>
            <a:r>
              <a:rPr lang="en-US" b="1" dirty="0">
                <a:solidFill>
                  <a:schemeClr val="accent2"/>
                </a:solidFill>
              </a:rPr>
              <a:t>Fundamental Power Coupler(s)</a:t>
            </a:r>
          </a:p>
          <a:p>
            <a:pPr algn="ctr"/>
            <a:r>
              <a:rPr lang="en-US" b="1" dirty="0">
                <a:solidFill>
                  <a:schemeClr val="accent2"/>
                </a:solidFill>
              </a:rPr>
              <a:t>Field Pickup(s)</a:t>
            </a:r>
          </a:p>
          <a:p>
            <a:pPr algn="ctr"/>
            <a:r>
              <a:rPr lang="en-US" b="1" dirty="0">
                <a:solidFill>
                  <a:schemeClr val="accent2"/>
                </a:solidFill>
              </a:rPr>
              <a:t>HOM Damper(s)</a:t>
            </a:r>
          </a:p>
        </p:txBody>
      </p:sp>
      <p:cxnSp>
        <p:nvCxnSpPr>
          <p:cNvPr id="20" name="Straight Arrow Connector 19">
            <a:extLst>
              <a:ext uri="{FF2B5EF4-FFF2-40B4-BE49-F238E27FC236}">
                <a16:creationId xmlns:a16="http://schemas.microsoft.com/office/drawing/2014/main" id="{4ED2AD7F-6AD4-1563-F979-518BE339D65A}"/>
              </a:ext>
            </a:extLst>
          </p:cNvPr>
          <p:cNvCxnSpPr>
            <a:cxnSpLocks/>
            <a:stCxn id="19" idx="2"/>
          </p:cNvCxnSpPr>
          <p:nvPr/>
        </p:nvCxnSpPr>
        <p:spPr>
          <a:xfrm>
            <a:off x="10240941" y="2748956"/>
            <a:ext cx="1008153" cy="48765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69751A4-B23C-7ECC-A1E3-3DD24DD098D7}"/>
              </a:ext>
            </a:extLst>
          </p:cNvPr>
          <p:cNvCxnSpPr>
            <a:cxnSpLocks/>
          </p:cNvCxnSpPr>
          <p:nvPr/>
        </p:nvCxnSpPr>
        <p:spPr>
          <a:xfrm>
            <a:off x="10274000" y="2775871"/>
            <a:ext cx="941156" cy="143660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EB1A28-51CB-CDA3-7D1C-DC6A1F145D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69579" y="2715768"/>
            <a:ext cx="5178972" cy="2235658"/>
          </a:xfrm>
          <a:prstGeom prst="rect">
            <a:avLst/>
          </a:prstGeom>
        </p:spPr>
      </p:pic>
      <p:cxnSp>
        <p:nvCxnSpPr>
          <p:cNvPr id="7" name="Straight Arrow Connector 6">
            <a:extLst>
              <a:ext uri="{FF2B5EF4-FFF2-40B4-BE49-F238E27FC236}">
                <a16:creationId xmlns:a16="http://schemas.microsoft.com/office/drawing/2014/main" id="{5DBC1265-0A04-DDE3-B2EC-51B25365A3DA}"/>
              </a:ext>
            </a:extLst>
          </p:cNvPr>
          <p:cNvCxnSpPr>
            <a:cxnSpLocks/>
          </p:cNvCxnSpPr>
          <p:nvPr/>
        </p:nvCxnSpPr>
        <p:spPr>
          <a:xfrm>
            <a:off x="7151916" y="3821644"/>
            <a:ext cx="4727121" cy="0"/>
          </a:xfrm>
          <a:prstGeom prst="straightConnector1">
            <a:avLst/>
          </a:prstGeom>
          <a:ln w="5715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9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F34F6-2437-9B71-FCE0-50DD23DBE320}"/>
              </a:ext>
            </a:extLst>
          </p:cNvPr>
          <p:cNvSpPr>
            <a:spLocks noGrp="1"/>
          </p:cNvSpPr>
          <p:nvPr>
            <p:ph type="title"/>
          </p:nvPr>
        </p:nvSpPr>
        <p:spPr/>
        <p:txBody>
          <a:bodyPr/>
          <a:lstStyle/>
          <a:p>
            <a:r>
              <a:rPr lang="en-US" dirty="0"/>
              <a:t>Beam Driven Cavity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7AF0E0-9A08-91CB-1FEB-2E32C8818B69}"/>
                  </a:ext>
                </a:extLst>
              </p:cNvPr>
              <p:cNvSpPr>
                <a:spLocks noGrp="1"/>
              </p:cNvSpPr>
              <p:nvPr>
                <p:ph idx="1"/>
              </p:nvPr>
            </p:nvSpPr>
            <p:spPr>
              <a:xfrm>
                <a:off x="571500" y="1526721"/>
                <a:ext cx="7488120" cy="4424449"/>
              </a:xfrm>
            </p:spPr>
            <p:txBody>
              <a:bodyPr>
                <a:normAutofit fontScale="92500" lnSpcReduction="10000"/>
              </a:bodyPr>
              <a:lstStyle/>
              <a:p>
                <a:r>
                  <a:rPr lang="en-US" dirty="0">
                    <a:solidFill>
                      <a:schemeClr val="tx1"/>
                    </a:solidFill>
                  </a:rPr>
                  <a:t>Cavity fundamental voltage: </a:t>
                </a:r>
              </a:p>
              <a:p>
                <a:pPr marL="457200" lvl="1" indent="0">
                  <a:buNone/>
                </a:pPr>
                <a14:m>
                  <m:oMath xmlns:m="http://schemas.openxmlformats.org/officeDocument/2006/math">
                    <m:d>
                      <m:dPr>
                        <m:begChr m:val="|"/>
                        <m:endChr m:val="|"/>
                        <m:ctrlPr>
                          <a:rPr lang="en-US" i="1" smtClean="0">
                            <a:solidFill>
                              <a:schemeClr val="tx1"/>
                            </a:solidFill>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𝑐𝑎𝑣</m:t>
                            </m:r>
                          </m:sub>
                        </m:sSub>
                      </m:e>
                    </m:d>
                  </m:oMath>
                </a14:m>
                <a:r>
                  <a:rPr lang="en-US" dirty="0">
                    <a:solidFill>
                      <a:schemeClr val="tx1"/>
                    </a:solidFill>
                  </a:rPr>
                  <a:t>=I</a:t>
                </a:r>
                <a:r>
                  <a:rPr lang="en-US" baseline="-25000" dirty="0">
                    <a:solidFill>
                      <a:schemeClr val="tx1"/>
                    </a:solidFill>
                  </a:rPr>
                  <a:t>h=720</a:t>
                </a:r>
                <a:r>
                  <a:rPr lang="en-US" dirty="0">
                    <a:solidFill>
                      <a:schemeClr val="tx1"/>
                    </a:solidFill>
                  </a:rPr>
                  <a:t>*</a:t>
                </a:r>
                <a14:m>
                  <m:oMath xmlns:m="http://schemas.openxmlformats.org/officeDocument/2006/math">
                    <m:d>
                      <m:dPr>
                        <m:begChr m:val="|"/>
                        <m:endChr m:val="|"/>
                        <m:ctrlPr>
                          <a:rPr lang="en-US" i="1">
                            <a:solidFill>
                              <a:schemeClr val="tx1"/>
                            </a:solidFill>
                            <a:latin typeface="Cambria Math" panose="02040503050406030204" pitchFamily="18" charset="0"/>
                          </a:rPr>
                        </m:ctrlPr>
                      </m:dPr>
                      <m:e>
                        <m:sSub>
                          <m:sSubPr>
                            <m:ctrlPr>
                              <a:rPr lang="en-US" i="1" kern="0">
                                <a:latin typeface="Cambria Math" panose="02040503050406030204" pitchFamily="18" charset="0"/>
                              </a:rPr>
                            </m:ctrlPr>
                          </m:sSubPr>
                          <m:e>
                            <m:r>
                              <a:rPr lang="en-US" i="1" kern="0">
                                <a:latin typeface="Cambria Math" panose="02040503050406030204" pitchFamily="18" charset="0"/>
                              </a:rPr>
                              <m:t>𝑍</m:t>
                            </m:r>
                          </m:e>
                          <m:sub>
                            <m:r>
                              <a:rPr lang="en-US" i="1" kern="0">
                                <a:latin typeface="Cambria Math" panose="02040503050406030204" pitchFamily="18" charset="0"/>
                              </a:rPr>
                              <m:t>𝑐𝑎𝑣</m:t>
                            </m:r>
                          </m:sub>
                        </m:sSub>
                      </m:e>
                    </m:d>
                  </m:oMath>
                </a14:m>
                <a:r>
                  <a:rPr lang="en-US" baseline="-25000" dirty="0">
                    <a:solidFill>
                      <a:schemeClr val="tx1"/>
                    </a:solidFill>
                  </a:rPr>
                  <a:t>h=720</a:t>
                </a:r>
              </a:p>
              <a:p>
                <a:r>
                  <a:rPr lang="en-US" dirty="0">
                    <a:solidFill>
                      <a:schemeClr val="tx1"/>
                    </a:solidFill>
                  </a:rPr>
                  <a:t>On resonance, cavity impedance is large, would be too much voltage </a:t>
                </a:r>
              </a:p>
              <a:p>
                <a:pPr marL="457200" lvl="1" indent="0">
                  <a:buNone/>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0</m:t>
                          </m:r>
                        </m:sub>
                      </m:sSub>
                      <m:r>
                        <a:rPr lang="en-US" b="0" i="1" smtClean="0">
                          <a:solidFill>
                            <a:schemeClr val="tx1"/>
                          </a:solidFill>
                          <a:latin typeface="Cambria Math" panose="02040503050406030204" pitchFamily="18" charset="0"/>
                        </a:rPr>
                        <m:t>=</m:t>
                      </m:r>
                      <m:f>
                        <m:fPr>
                          <m:type m:val="skw"/>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𝑅</m:t>
                          </m:r>
                        </m:num>
                        <m:den>
                          <m:r>
                            <a:rPr lang="en-US" b="0" i="1" smtClean="0">
                              <a:solidFill>
                                <a:schemeClr val="tx1"/>
                              </a:solidFill>
                              <a:latin typeface="Cambria Math" panose="02040503050406030204" pitchFamily="18" charset="0"/>
                            </a:rPr>
                            <m:t>𝑄</m:t>
                          </m:r>
                        </m:den>
                      </m:f>
                      <m: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𝑄</m:t>
                          </m:r>
                        </m:e>
                        <m:sub>
                          <m:r>
                            <a:rPr lang="en-US" b="0" i="1" smtClean="0">
                              <a:solidFill>
                                <a:schemeClr val="tx1"/>
                              </a:solidFill>
                              <a:latin typeface="Cambria Math" panose="02040503050406030204" pitchFamily="18" charset="0"/>
                              <a:ea typeface="Cambria Math" panose="02040503050406030204" pitchFamily="18" charset="0"/>
                            </a:rPr>
                            <m:t>𝑒𝑥𝑡</m:t>
                          </m:r>
                        </m:sub>
                      </m:sSub>
                      <m:r>
                        <a:rPr lang="en-US" b="0" i="1" smtClean="0">
                          <a:solidFill>
                            <a:schemeClr val="tx1"/>
                          </a:solidFill>
                          <a:latin typeface="Cambria Math" panose="02040503050406030204" pitchFamily="18" charset="0"/>
                          <a:ea typeface="Cambria Math" panose="02040503050406030204" pitchFamily="18" charset="0"/>
                        </a:rPr>
                        <m:t>≈40∙4×</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10</m:t>
                          </m:r>
                        </m:e>
                        <m:sup>
                          <m:r>
                            <a:rPr lang="en-US" b="0" i="1" smtClean="0">
                              <a:solidFill>
                                <a:schemeClr val="tx1"/>
                              </a:solidFill>
                              <a:latin typeface="Cambria Math" panose="02040503050406030204" pitchFamily="18" charset="0"/>
                              <a:ea typeface="Cambria Math" panose="02040503050406030204" pitchFamily="18" charset="0"/>
                            </a:rPr>
                            <m:t>7</m:t>
                          </m:r>
                        </m:sup>
                      </m:sSup>
                      <m:r>
                        <a:rPr lang="en-US" b="0" i="1" smtClean="0">
                          <a:solidFill>
                            <a:schemeClr val="tx1"/>
                          </a:solidFill>
                          <a:latin typeface="Cambria Math" panose="02040503050406030204" pitchFamily="18" charset="0"/>
                          <a:ea typeface="Cambria Math" panose="02040503050406030204" pitchFamily="18" charset="0"/>
                        </a:rPr>
                        <m:t>=1.6</m:t>
                      </m:r>
                      <m:r>
                        <a:rPr lang="en-US" i="1">
                          <a:solidFill>
                            <a:schemeClr val="tx1"/>
                          </a:solidFill>
                          <a:latin typeface="Cambria Math" panose="02040503050406030204" pitchFamily="18" charset="0"/>
                          <a:ea typeface="Cambria Math" panose="02040503050406030204" pitchFamily="18" charset="0"/>
                        </a:rPr>
                        <m:t>×</m:t>
                      </m:r>
                      <m:sSup>
                        <m:sSupPr>
                          <m:ctrlPr>
                            <a:rPr lang="en-US" i="1">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10</m:t>
                          </m:r>
                        </m:e>
                        <m:sup>
                          <m:r>
                            <a:rPr lang="en-US" b="0" i="1" smtClean="0">
                              <a:solidFill>
                                <a:schemeClr val="tx1"/>
                              </a:solidFill>
                              <a:latin typeface="Cambria Math" panose="02040503050406030204" pitchFamily="18" charset="0"/>
                              <a:ea typeface="Cambria Math" panose="02040503050406030204" pitchFamily="18" charset="0"/>
                            </a:rPr>
                            <m:t>9</m:t>
                          </m:r>
                        </m:sup>
                      </m:sSup>
                      <m:r>
                        <m:rPr>
                          <m:sty m:val="p"/>
                        </m:rPr>
                        <a:rPr lang="el-GR" b="0" i="1" smtClean="0">
                          <a:solidFill>
                            <a:schemeClr val="tx1"/>
                          </a:solidFill>
                          <a:latin typeface="Cambria Math" panose="02040503050406030204" pitchFamily="18" charset="0"/>
                          <a:ea typeface="Cambria Math" panose="02040503050406030204" pitchFamily="18" charset="0"/>
                        </a:rPr>
                        <m:t>Ω</m:t>
                      </m:r>
                    </m:oMath>
                  </m:oMathPara>
                </a14:m>
                <a:endParaRPr lang="en-US" b="0" i="1" dirty="0">
                  <a:solidFill>
                    <a:schemeClr val="tx1"/>
                  </a:solidFill>
                  <a:latin typeface="Cambria Math" panose="02040503050406030204" pitchFamily="18" charset="0"/>
                  <a:ea typeface="Cambria Math" panose="02040503050406030204" pitchFamily="18" charset="0"/>
                </a:endParaRPr>
              </a:p>
              <a:p>
                <a:pPr marL="457200" lvl="1" indent="0">
                  <a:buNone/>
                </a:pPr>
                <a:r>
                  <a:rPr lang="en-US" b="0" dirty="0">
                    <a:solidFill>
                      <a:schemeClr val="tx1"/>
                    </a:solidFill>
                    <a:ea typeface="Cambria Math" panose="02040503050406030204" pitchFamily="18" charset="0"/>
                  </a:rPr>
                  <a:t>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𝑉</m:t>
                        </m:r>
                      </m:e>
                      <m:sub>
                        <m:r>
                          <a:rPr lang="en-US" b="0" i="1" smtClean="0">
                            <a:solidFill>
                              <a:schemeClr val="tx1"/>
                            </a:solidFill>
                            <a:latin typeface="Cambria Math" panose="02040503050406030204" pitchFamily="18" charset="0"/>
                          </a:rPr>
                          <m:t>𝑐𝑎𝑣</m:t>
                        </m:r>
                      </m:sub>
                    </m:sSub>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800 </m:t>
                    </m:r>
                    <m:r>
                      <a:rPr lang="en-US" b="0" i="1" smtClean="0">
                        <a:solidFill>
                          <a:schemeClr val="tx1"/>
                        </a:solidFill>
                        <a:latin typeface="Cambria Math" panose="02040503050406030204" pitchFamily="18" charset="0"/>
                        <a:ea typeface="Cambria Math" panose="02040503050406030204" pitchFamily="18" charset="0"/>
                      </a:rPr>
                      <m:t>𝑀𝑉</m:t>
                    </m:r>
                  </m:oMath>
                </a14:m>
                <a:endParaRPr lang="en-US" dirty="0">
                  <a:solidFill>
                    <a:schemeClr val="tx1"/>
                  </a:solidFill>
                </a:endParaRPr>
              </a:p>
              <a:p>
                <a:r>
                  <a:rPr lang="en-US" dirty="0">
                    <a:solidFill>
                      <a:schemeClr val="tx1"/>
                    </a:solidFill>
                  </a:rPr>
                  <a:t>Detuned cavity: </a:t>
                </a:r>
              </a:p>
              <a:p>
                <a:pPr marL="457200" lvl="1" indent="0">
                  <a:buNone/>
                </a:pPr>
                <a14:m>
                  <m:oMath xmlns:m="http://schemas.openxmlformats.org/officeDocument/2006/math">
                    <m:sSub>
                      <m:sSubPr>
                        <m:ctrlPr>
                          <a:rPr lang="en-US" b="0" i="1" kern="0" smtClean="0">
                            <a:solidFill>
                              <a:schemeClr val="tx1"/>
                            </a:solidFill>
                            <a:latin typeface="Cambria Math" panose="02040503050406030204" pitchFamily="18" charset="0"/>
                          </a:rPr>
                        </m:ctrlPr>
                      </m:sSubPr>
                      <m:e>
                        <m:r>
                          <a:rPr lang="en-US" b="0" i="1" kern="0" smtClean="0">
                            <a:solidFill>
                              <a:schemeClr val="tx1"/>
                            </a:solidFill>
                            <a:latin typeface="Cambria Math" panose="02040503050406030204" pitchFamily="18" charset="0"/>
                          </a:rPr>
                          <m:t>𝑍</m:t>
                        </m:r>
                      </m:e>
                      <m:sub>
                        <m:r>
                          <a:rPr lang="en-US" b="0" i="1" kern="0" smtClean="0">
                            <a:solidFill>
                              <a:schemeClr val="tx1"/>
                            </a:solidFill>
                            <a:latin typeface="Cambria Math" panose="02040503050406030204" pitchFamily="18" charset="0"/>
                          </a:rPr>
                          <m:t>𝑐𝑎𝑣</m:t>
                        </m:r>
                      </m:sub>
                    </m:sSub>
                    <m:r>
                      <a:rPr lang="en-US" b="0" i="0" kern="0" smtClean="0">
                        <a:solidFill>
                          <a:schemeClr val="tx1"/>
                        </a:solidFill>
                        <a:latin typeface="Cambria Math" panose="02040503050406030204" pitchFamily="18" charset="0"/>
                      </a:rPr>
                      <m:t>=</m:t>
                    </m:r>
                    <m:f>
                      <m:fPr>
                        <m:ctrlPr>
                          <a:rPr lang="en-US" i="1" kern="0" smtClean="0">
                            <a:solidFill>
                              <a:schemeClr val="tx1"/>
                            </a:solidFill>
                            <a:latin typeface="Cambria Math" panose="02040503050406030204" pitchFamily="18" charset="0"/>
                          </a:rPr>
                        </m:ctrlPr>
                      </m:fPr>
                      <m:num>
                        <m:r>
                          <a:rPr lang="en-US" i="1" kern="0" smtClean="0">
                            <a:solidFill>
                              <a:schemeClr val="tx1"/>
                            </a:solidFill>
                            <a:latin typeface="Cambria Math"/>
                          </a:rPr>
                          <m:t>𝑅</m:t>
                        </m:r>
                        <m:r>
                          <a:rPr lang="en-US" b="0" i="1" kern="0" baseline="-25000" smtClean="0">
                            <a:solidFill>
                              <a:schemeClr val="tx1"/>
                            </a:solidFill>
                            <a:latin typeface="Cambria Math"/>
                          </a:rPr>
                          <m:t>0</m:t>
                        </m:r>
                      </m:num>
                      <m:den>
                        <m:r>
                          <a:rPr lang="en-US" i="1" kern="0">
                            <a:solidFill>
                              <a:schemeClr val="tx1"/>
                            </a:solidFill>
                            <a:latin typeface="Cambria Math"/>
                          </a:rPr>
                          <m:t>1+</m:t>
                        </m:r>
                        <m:r>
                          <a:rPr lang="en-US" i="1" kern="0">
                            <a:solidFill>
                              <a:schemeClr val="tx1"/>
                            </a:solidFill>
                            <a:latin typeface="Cambria Math"/>
                          </a:rPr>
                          <m:t>𝑗</m:t>
                        </m:r>
                        <m:f>
                          <m:fPr>
                            <m:ctrlPr>
                              <a:rPr lang="en-US" i="1" kern="0">
                                <a:solidFill>
                                  <a:schemeClr val="tx1"/>
                                </a:solidFill>
                                <a:latin typeface="Cambria Math" panose="02040503050406030204" pitchFamily="18" charset="0"/>
                              </a:rPr>
                            </m:ctrlPr>
                          </m:fPr>
                          <m:num>
                            <m:r>
                              <a:rPr lang="en-US" kern="0">
                                <a:solidFill>
                                  <a:schemeClr val="tx1"/>
                                </a:solidFill>
                                <a:latin typeface="Cambria Math"/>
                                <a:ea typeface="Cambria Math"/>
                              </a:rPr>
                              <m:t>∆</m:t>
                            </m:r>
                            <m:r>
                              <m:rPr>
                                <m:sty m:val="p"/>
                              </m:rPr>
                              <a:rPr lang="en-US" kern="0">
                                <a:solidFill>
                                  <a:schemeClr val="tx1"/>
                                </a:solidFill>
                                <a:latin typeface="Cambria Math"/>
                                <a:ea typeface="Cambria Math"/>
                              </a:rPr>
                              <m:t>f</m:t>
                            </m:r>
                          </m:num>
                          <m:den>
                            <m:r>
                              <m:rPr>
                                <m:sty m:val="p"/>
                              </m:rPr>
                              <a:rPr lang="en-US" kern="0">
                                <a:solidFill>
                                  <a:schemeClr val="tx1"/>
                                </a:solidFill>
                                <a:latin typeface="Cambria Math"/>
                              </a:rPr>
                              <m:t>BW</m:t>
                            </m:r>
                            <m:r>
                              <m:rPr>
                                <m:nor/>
                              </m:rPr>
                              <a:rPr lang="en-US" kern="0" baseline="-25000" dirty="0">
                                <a:solidFill>
                                  <a:schemeClr val="tx1"/>
                                </a:solidFill>
                                <a:latin typeface="Calibri" pitchFamily="34" charset="0"/>
                              </a:rPr>
                              <m:t>½</m:t>
                            </m:r>
                            <m:r>
                              <m:rPr>
                                <m:nor/>
                              </m:rPr>
                              <a:rPr lang="en-US" kern="0" dirty="0">
                                <a:solidFill>
                                  <a:schemeClr val="tx1"/>
                                </a:solidFill>
                                <a:latin typeface="Calibri" pitchFamily="34" charset="0"/>
                              </a:rPr>
                              <m:t> </m:t>
                            </m:r>
                          </m:den>
                        </m:f>
                      </m:den>
                    </m:f>
                    <m:r>
                      <a:rPr lang="en-US" b="0" i="1" kern="0" dirty="0" smtClean="0">
                        <a:solidFill>
                          <a:schemeClr val="tx1"/>
                        </a:solidFill>
                        <a:latin typeface="Cambria Math" panose="02040503050406030204" pitchFamily="18" charset="0"/>
                      </a:rPr>
                      <m:t> ⇒ </m:t>
                    </m:r>
                    <m:d>
                      <m:dPr>
                        <m:begChr m:val="|"/>
                        <m:endChr m:val="|"/>
                        <m:ctrlPr>
                          <a:rPr lang="en-US" b="0" i="1" kern="0" dirty="0" smtClean="0">
                            <a:solidFill>
                              <a:schemeClr val="tx1"/>
                            </a:solidFill>
                            <a:latin typeface="Cambria Math" panose="02040503050406030204" pitchFamily="18" charset="0"/>
                          </a:rPr>
                        </m:ctrlPr>
                      </m:dPr>
                      <m:e>
                        <m:sSub>
                          <m:sSubPr>
                            <m:ctrlPr>
                              <a:rPr lang="en-US" i="1" kern="0">
                                <a:latin typeface="Cambria Math" panose="02040503050406030204" pitchFamily="18" charset="0"/>
                              </a:rPr>
                            </m:ctrlPr>
                          </m:sSubPr>
                          <m:e>
                            <m:r>
                              <a:rPr lang="en-US" i="1" kern="0">
                                <a:latin typeface="Cambria Math" panose="02040503050406030204" pitchFamily="18" charset="0"/>
                              </a:rPr>
                              <m:t>𝑍</m:t>
                            </m:r>
                          </m:e>
                          <m:sub>
                            <m:r>
                              <a:rPr lang="en-US" i="1" kern="0">
                                <a:latin typeface="Cambria Math" panose="02040503050406030204" pitchFamily="18" charset="0"/>
                              </a:rPr>
                              <m:t>𝑐𝑎𝑣</m:t>
                            </m:r>
                          </m:sub>
                        </m:sSub>
                      </m:e>
                    </m:d>
                    <m:r>
                      <a:rPr lang="en-US" i="1" kern="0" dirty="0" smtClean="0">
                        <a:solidFill>
                          <a:schemeClr val="tx1"/>
                        </a:solidFill>
                        <a:latin typeface="Cambria Math" panose="02040503050406030204" pitchFamily="18" charset="0"/>
                        <a:ea typeface="Cambria Math" panose="02040503050406030204" pitchFamily="18" charset="0"/>
                      </a:rPr>
                      <m:t>≈</m:t>
                    </m:r>
                    <m:f>
                      <m:fPr>
                        <m:ctrlPr>
                          <a:rPr lang="en-US" i="1" kern="0">
                            <a:solidFill>
                              <a:schemeClr val="tx1"/>
                            </a:solidFill>
                            <a:latin typeface="Cambria Math" panose="02040503050406030204" pitchFamily="18" charset="0"/>
                          </a:rPr>
                        </m:ctrlPr>
                      </m:fPr>
                      <m:num>
                        <m:d>
                          <m:dPr>
                            <m:ctrlPr>
                              <a:rPr lang="en-US" i="1" kern="0">
                                <a:solidFill>
                                  <a:schemeClr val="tx1"/>
                                </a:solidFill>
                                <a:latin typeface="Cambria Math" panose="02040503050406030204" pitchFamily="18" charset="0"/>
                              </a:rPr>
                            </m:ctrlPr>
                          </m:dPr>
                          <m:e>
                            <m:f>
                              <m:fPr>
                                <m:ctrlPr>
                                  <a:rPr lang="en-US" i="1" kern="0">
                                    <a:solidFill>
                                      <a:schemeClr val="tx1"/>
                                    </a:solidFill>
                                    <a:latin typeface="Cambria Math" panose="02040503050406030204" pitchFamily="18" charset="0"/>
                                  </a:rPr>
                                </m:ctrlPr>
                              </m:fPr>
                              <m:num>
                                <m:r>
                                  <a:rPr lang="en-US" i="1" kern="0">
                                    <a:solidFill>
                                      <a:schemeClr val="tx1"/>
                                    </a:solidFill>
                                    <a:latin typeface="Cambria Math"/>
                                  </a:rPr>
                                  <m:t>𝑅</m:t>
                                </m:r>
                              </m:num>
                              <m:den>
                                <m:r>
                                  <a:rPr lang="en-US" i="1" kern="0">
                                    <a:solidFill>
                                      <a:schemeClr val="tx1"/>
                                    </a:solidFill>
                                    <a:latin typeface="Cambria Math"/>
                                  </a:rPr>
                                  <m:t>𝑄</m:t>
                                </m:r>
                              </m:den>
                            </m:f>
                          </m:e>
                        </m:d>
                        <m:r>
                          <a:rPr lang="en-US" i="1" kern="0" smtClean="0">
                            <a:solidFill>
                              <a:schemeClr val="tx1"/>
                            </a:solidFill>
                            <a:latin typeface="Cambria Math" panose="02040503050406030204" pitchFamily="18" charset="0"/>
                            <a:ea typeface="Cambria Math" panose="02040503050406030204" pitchFamily="18" charset="0"/>
                          </a:rPr>
                          <m:t>∙</m:t>
                        </m:r>
                        <m:r>
                          <a:rPr lang="en-US" i="1" kern="0">
                            <a:solidFill>
                              <a:schemeClr val="tx1"/>
                            </a:solidFill>
                            <a:latin typeface="Cambria Math"/>
                          </a:rPr>
                          <m:t>𝑓</m:t>
                        </m:r>
                        <m:r>
                          <a:rPr lang="en-US" i="1" kern="0" baseline="-25000">
                            <a:solidFill>
                              <a:schemeClr val="tx1"/>
                            </a:solidFill>
                            <a:latin typeface="Cambria Math"/>
                          </a:rPr>
                          <m:t>0</m:t>
                        </m:r>
                      </m:num>
                      <m:den>
                        <m:r>
                          <a:rPr lang="en-US" i="1" kern="0">
                            <a:solidFill>
                              <a:schemeClr val="tx1"/>
                            </a:solidFill>
                            <a:latin typeface="Cambria Math"/>
                          </a:rPr>
                          <m:t>2</m:t>
                        </m:r>
                        <m:r>
                          <a:rPr lang="en-US" i="1" kern="0" smtClean="0">
                            <a:solidFill>
                              <a:schemeClr val="tx1"/>
                            </a:solidFill>
                            <a:latin typeface="Cambria Math" panose="02040503050406030204" pitchFamily="18" charset="0"/>
                            <a:ea typeface="Cambria Math" panose="02040503050406030204" pitchFamily="18" charset="0"/>
                          </a:rPr>
                          <m:t>∙</m:t>
                        </m:r>
                        <m:r>
                          <a:rPr lang="en-US" i="1" kern="0">
                            <a:solidFill>
                              <a:schemeClr val="tx1"/>
                            </a:solidFill>
                            <a:latin typeface="Cambria Math"/>
                            <a:ea typeface="Cambria Math"/>
                          </a:rPr>
                          <m:t>∆</m:t>
                        </m:r>
                        <m:r>
                          <a:rPr lang="en-US" i="1" kern="0">
                            <a:solidFill>
                              <a:schemeClr val="tx1"/>
                            </a:solidFill>
                            <a:latin typeface="Cambria Math"/>
                            <a:ea typeface="Cambria Math"/>
                          </a:rPr>
                          <m:t>𝑓</m:t>
                        </m:r>
                      </m:den>
                    </m:f>
                  </m:oMath>
                </a14:m>
                <a:r>
                  <a:rPr lang="en-US" dirty="0">
                    <a:solidFill>
                      <a:schemeClr val="tx1"/>
                    </a:solidFill>
                  </a:rPr>
                  <a:t> for </a:t>
                </a:r>
                <a14:m>
                  <m:oMath xmlns:m="http://schemas.openxmlformats.org/officeDocument/2006/math">
                    <m:r>
                      <a:rPr lang="en-US" i="1" kern="0">
                        <a:solidFill>
                          <a:schemeClr val="tx1"/>
                        </a:solidFill>
                        <a:latin typeface="Cambria Math"/>
                        <a:ea typeface="Cambria Math"/>
                      </a:rPr>
                      <m:t>∆</m:t>
                    </m:r>
                    <m:r>
                      <a:rPr lang="en-US" i="1" kern="0">
                        <a:solidFill>
                          <a:schemeClr val="tx1"/>
                        </a:solidFill>
                        <a:latin typeface="Cambria Math"/>
                        <a:ea typeface="Cambria Math"/>
                      </a:rPr>
                      <m:t>𝑓</m:t>
                    </m:r>
                    <m:r>
                      <a:rPr lang="en-US" kern="0">
                        <a:solidFill>
                          <a:schemeClr val="tx1"/>
                        </a:solidFill>
                        <a:latin typeface="Cambria Math"/>
                        <a:ea typeface="Cambria Math"/>
                      </a:rPr>
                      <m:t>≫</m:t>
                    </m:r>
                    <m:r>
                      <a:rPr lang="en-US" i="1" kern="0">
                        <a:solidFill>
                          <a:schemeClr val="tx1"/>
                        </a:solidFill>
                        <a:latin typeface="Cambria Math"/>
                      </a:rPr>
                      <m:t>𝐵𝑊</m:t>
                    </m:r>
                    <m:r>
                      <m:rPr>
                        <m:nor/>
                      </m:rPr>
                      <a:rPr lang="en-US" kern="0" baseline="-25000" dirty="0">
                        <a:solidFill>
                          <a:schemeClr val="tx1"/>
                        </a:solidFill>
                        <a:latin typeface="Calibri" pitchFamily="34" charset="0"/>
                      </a:rPr>
                      <m:t>½</m:t>
                    </m:r>
                    <m:r>
                      <a:rPr lang="en-US" kern="0">
                        <a:solidFill>
                          <a:schemeClr val="tx1"/>
                        </a:solidFill>
                        <a:latin typeface="Cambria Math"/>
                      </a:rPr>
                      <m:t> </m:t>
                    </m:r>
                  </m:oMath>
                </a14:m>
                <a:endParaRPr lang="en-US" dirty="0">
                  <a:solidFill>
                    <a:schemeClr val="tx1"/>
                  </a:solidFill>
                </a:endParaRPr>
              </a:p>
              <a:p>
                <a:r>
                  <a:rPr lang="en-US" dirty="0"/>
                  <a:t>Cavity detuning regulates voltage (and also gives required 90° phase shift to focus beam)</a:t>
                </a:r>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8A7AF0E0-9A08-91CB-1FEB-2E32C8818B69}"/>
                  </a:ext>
                </a:extLst>
              </p:cNvPr>
              <p:cNvSpPr>
                <a:spLocks noGrp="1" noRot="1" noChangeAspect="1" noMove="1" noResize="1" noEditPoints="1" noAdjustHandles="1" noChangeArrowheads="1" noChangeShapeType="1" noTextEdit="1"/>
              </p:cNvSpPr>
              <p:nvPr>
                <p:ph idx="1"/>
              </p:nvPr>
            </p:nvSpPr>
            <p:spPr>
              <a:xfrm>
                <a:off x="571500" y="1526721"/>
                <a:ext cx="7488120" cy="4424449"/>
              </a:xfrm>
              <a:blipFill>
                <a:blip r:embed="rId2"/>
                <a:stretch>
                  <a:fillRect l="-1466" t="-3030" r="-138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AA4B734-6666-821D-7BC5-3382E3C7A915}"/>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5" name="Picture 4">
            <a:extLst>
              <a:ext uri="{FF2B5EF4-FFF2-40B4-BE49-F238E27FC236}">
                <a16:creationId xmlns:a16="http://schemas.microsoft.com/office/drawing/2014/main" id="{0113E1E8-2421-7CE3-E635-DAADFD7F1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620" y="879836"/>
            <a:ext cx="3810000" cy="2692470"/>
          </a:xfrm>
          <a:prstGeom prst="rect">
            <a:avLst/>
          </a:prstGeom>
        </p:spPr>
      </p:pic>
      <p:pic>
        <p:nvPicPr>
          <p:cNvPr id="6" name="Picture 5">
            <a:extLst>
              <a:ext uri="{FF2B5EF4-FFF2-40B4-BE49-F238E27FC236}">
                <a16:creationId xmlns:a16="http://schemas.microsoft.com/office/drawing/2014/main" id="{75720308-3B0F-C126-9159-A7AE486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620" y="3730960"/>
            <a:ext cx="3809999" cy="2697667"/>
          </a:xfrm>
          <a:prstGeom prst="rect">
            <a:avLst/>
          </a:prstGeom>
        </p:spPr>
      </p:pic>
      <p:sp>
        <p:nvSpPr>
          <p:cNvPr id="7" name="TextBox 6">
            <a:extLst>
              <a:ext uri="{FF2B5EF4-FFF2-40B4-BE49-F238E27FC236}">
                <a16:creationId xmlns:a16="http://schemas.microsoft.com/office/drawing/2014/main" id="{32705331-B579-259D-9EEC-CE147AFFD989}"/>
              </a:ext>
            </a:extLst>
          </p:cNvPr>
          <p:cNvSpPr txBox="1"/>
          <p:nvPr/>
        </p:nvSpPr>
        <p:spPr>
          <a:xfrm>
            <a:off x="9280481" y="2228850"/>
            <a:ext cx="1685078" cy="646331"/>
          </a:xfrm>
          <a:prstGeom prst="rect">
            <a:avLst/>
          </a:prstGeom>
          <a:noFill/>
        </p:spPr>
        <p:txBody>
          <a:bodyPr wrap="none" rtlCol="0">
            <a:spAutoFit/>
          </a:bodyPr>
          <a:lstStyle/>
          <a:p>
            <a:pPr algn="ctr"/>
            <a:r>
              <a:rPr lang="en-US" b="1" dirty="0"/>
              <a:t>Impedance </a:t>
            </a:r>
          </a:p>
          <a:p>
            <a:pPr algn="ctr"/>
            <a:r>
              <a:rPr lang="en-US" b="1" dirty="0"/>
              <a:t>on resonance</a:t>
            </a:r>
          </a:p>
        </p:txBody>
      </p:sp>
      <p:sp>
        <p:nvSpPr>
          <p:cNvPr id="8" name="TextBox 7">
            <a:extLst>
              <a:ext uri="{FF2B5EF4-FFF2-40B4-BE49-F238E27FC236}">
                <a16:creationId xmlns:a16="http://schemas.microsoft.com/office/drawing/2014/main" id="{D8F52C54-108A-3A27-EFA8-459813577C96}"/>
              </a:ext>
            </a:extLst>
          </p:cNvPr>
          <p:cNvSpPr txBox="1"/>
          <p:nvPr/>
        </p:nvSpPr>
        <p:spPr>
          <a:xfrm>
            <a:off x="9426469" y="3929217"/>
            <a:ext cx="1697902" cy="646331"/>
          </a:xfrm>
          <a:prstGeom prst="rect">
            <a:avLst/>
          </a:prstGeom>
          <a:noFill/>
        </p:spPr>
        <p:txBody>
          <a:bodyPr wrap="none" rtlCol="0">
            <a:spAutoFit/>
          </a:bodyPr>
          <a:lstStyle/>
          <a:p>
            <a:pPr algn="ctr"/>
            <a:r>
              <a:rPr lang="en-US" b="1" dirty="0"/>
              <a:t>Impedance </a:t>
            </a:r>
          </a:p>
          <a:p>
            <a:pPr algn="ctr"/>
            <a:r>
              <a:rPr lang="en-US" b="1" dirty="0"/>
              <a:t>off resonance</a:t>
            </a:r>
          </a:p>
        </p:txBody>
      </p:sp>
    </p:spTree>
    <p:extLst>
      <p:ext uri="{BB962C8B-B14F-4D97-AF65-F5344CB8AC3E}">
        <p14:creationId xmlns:p14="http://schemas.microsoft.com/office/powerpoint/2010/main" val="36376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7</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History of 56 MHz Cavity</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r>
              <a:rPr lang="en-US" dirty="0"/>
              <a:t>A journey through past retreats</a:t>
            </a:r>
          </a:p>
        </p:txBody>
      </p:sp>
    </p:spTree>
    <p:extLst>
      <p:ext uri="{BB962C8B-B14F-4D97-AF65-F5344CB8AC3E}">
        <p14:creationId xmlns:p14="http://schemas.microsoft.com/office/powerpoint/2010/main" val="121570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DBE18D-2319-6027-16BC-4977E74B7E4F}"/>
              </a:ext>
            </a:extLst>
          </p:cNvPr>
          <p:cNvSpPr>
            <a:spLocks noGrp="1"/>
          </p:cNvSpPr>
          <p:nvPr>
            <p:ph type="title"/>
          </p:nvPr>
        </p:nvSpPr>
        <p:spPr/>
        <p:txBody>
          <a:bodyPr/>
          <a:lstStyle/>
          <a:p>
            <a:r>
              <a:rPr lang="en-US" dirty="0"/>
              <a:t>HOM Damper</a:t>
            </a:r>
          </a:p>
        </p:txBody>
      </p:sp>
      <p:sp>
        <p:nvSpPr>
          <p:cNvPr id="2" name="Slide Number Placeholder 1">
            <a:extLst>
              <a:ext uri="{FF2B5EF4-FFF2-40B4-BE49-F238E27FC236}">
                <a16:creationId xmlns:a16="http://schemas.microsoft.com/office/drawing/2014/main" id="{78CF0D6B-5619-55ED-3B26-288BF71520E2}"/>
              </a:ext>
            </a:extLst>
          </p:cNvPr>
          <p:cNvSpPr>
            <a:spLocks noGrp="1"/>
          </p:cNvSpPr>
          <p:nvPr>
            <p:ph type="sldNum" sz="quarter" idx="4"/>
          </p:nvPr>
        </p:nvSpPr>
        <p:spPr/>
        <p:txBody>
          <a:bodyPr/>
          <a:lstStyle/>
          <a:p>
            <a:fld id="{933A556B-7C63-244D-9B7C-B0EA8042B330}" type="slidenum">
              <a:rPr lang="en-US" smtClean="0"/>
              <a:pPr/>
              <a:t>8</a:t>
            </a:fld>
            <a:endParaRPr lang="en-US" dirty="0"/>
          </a:p>
        </p:txBody>
      </p:sp>
      <p:pic>
        <p:nvPicPr>
          <p:cNvPr id="7" name="Picture 6">
            <a:extLst>
              <a:ext uri="{FF2B5EF4-FFF2-40B4-BE49-F238E27FC236}">
                <a16:creationId xmlns:a16="http://schemas.microsoft.com/office/drawing/2014/main" id="{C4866874-6AA1-930C-48B0-7927731F8153}"/>
              </a:ext>
            </a:extLst>
          </p:cNvPr>
          <p:cNvPicPr>
            <a:picLocks noChangeAspect="1"/>
          </p:cNvPicPr>
          <p:nvPr/>
        </p:nvPicPr>
        <p:blipFill>
          <a:blip r:embed="rId2"/>
          <a:stretch>
            <a:fillRect/>
          </a:stretch>
        </p:blipFill>
        <p:spPr>
          <a:xfrm>
            <a:off x="253670" y="1554480"/>
            <a:ext cx="5715495" cy="4286621"/>
          </a:xfrm>
          <a:prstGeom prst="rect">
            <a:avLst/>
          </a:prstGeom>
        </p:spPr>
      </p:pic>
      <p:pic>
        <p:nvPicPr>
          <p:cNvPr id="8" name="Picture 7">
            <a:extLst>
              <a:ext uri="{FF2B5EF4-FFF2-40B4-BE49-F238E27FC236}">
                <a16:creationId xmlns:a16="http://schemas.microsoft.com/office/drawing/2014/main" id="{02F7C917-ABAD-1DBF-E7D3-BA290EF7C656}"/>
              </a:ext>
            </a:extLst>
          </p:cNvPr>
          <p:cNvPicPr>
            <a:picLocks noChangeAspect="1"/>
          </p:cNvPicPr>
          <p:nvPr/>
        </p:nvPicPr>
        <p:blipFill>
          <a:blip r:embed="rId3"/>
          <a:stretch>
            <a:fillRect/>
          </a:stretch>
        </p:blipFill>
        <p:spPr>
          <a:xfrm>
            <a:off x="6222835" y="1554480"/>
            <a:ext cx="5715495" cy="4286621"/>
          </a:xfrm>
          <a:prstGeom prst="rect">
            <a:avLst/>
          </a:prstGeom>
        </p:spPr>
      </p:pic>
      <p:sp>
        <p:nvSpPr>
          <p:cNvPr id="9" name="TextBox 8">
            <a:extLst>
              <a:ext uri="{FF2B5EF4-FFF2-40B4-BE49-F238E27FC236}">
                <a16:creationId xmlns:a16="http://schemas.microsoft.com/office/drawing/2014/main" id="{8E3252C8-2740-6EF1-5CF0-A606FC893167}"/>
              </a:ext>
            </a:extLst>
          </p:cNvPr>
          <p:cNvSpPr txBox="1"/>
          <p:nvPr/>
        </p:nvSpPr>
        <p:spPr>
          <a:xfrm flipH="1">
            <a:off x="2582542" y="6171309"/>
            <a:ext cx="7026917" cy="369332"/>
          </a:xfrm>
          <a:prstGeom prst="rect">
            <a:avLst/>
          </a:prstGeom>
          <a:noFill/>
        </p:spPr>
        <p:txBody>
          <a:bodyPr wrap="square" rtlCol="0" anchor="ctr">
            <a:spAutoFit/>
          </a:bodyPr>
          <a:lstStyle/>
          <a:p>
            <a:pPr algn="ctr"/>
            <a:r>
              <a:rPr lang="en-US" b="1" dirty="0">
                <a:solidFill>
                  <a:schemeClr val="accent2"/>
                </a:solidFill>
              </a:rPr>
              <a:t>From S. </a:t>
            </a:r>
            <a:r>
              <a:rPr lang="en-US" b="1" dirty="0" err="1">
                <a:solidFill>
                  <a:schemeClr val="accent2"/>
                </a:solidFill>
              </a:rPr>
              <a:t>Belomestnykh</a:t>
            </a:r>
            <a:r>
              <a:rPr lang="en-US" b="1" dirty="0">
                <a:solidFill>
                  <a:schemeClr val="accent2"/>
                </a:solidFill>
              </a:rPr>
              <a:t>, 2013 RHIC Retreat</a:t>
            </a:r>
          </a:p>
        </p:txBody>
      </p:sp>
    </p:spTree>
    <p:extLst>
      <p:ext uri="{BB962C8B-B14F-4D97-AF65-F5344CB8AC3E}">
        <p14:creationId xmlns:p14="http://schemas.microsoft.com/office/powerpoint/2010/main" val="35439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9D5A-7B8D-ED24-CC52-912D78B0A070}"/>
              </a:ext>
            </a:extLst>
          </p:cNvPr>
          <p:cNvSpPr>
            <a:spLocks noGrp="1"/>
          </p:cNvSpPr>
          <p:nvPr>
            <p:ph type="title"/>
          </p:nvPr>
        </p:nvSpPr>
        <p:spPr/>
        <p:txBody>
          <a:bodyPr/>
          <a:lstStyle/>
          <a:p>
            <a:r>
              <a:rPr lang="en-US" dirty="0"/>
              <a:t>HOM Damper (v1) Quench </a:t>
            </a:r>
          </a:p>
        </p:txBody>
      </p:sp>
      <p:sp>
        <p:nvSpPr>
          <p:cNvPr id="4" name="Slide Number Placeholder 3">
            <a:extLst>
              <a:ext uri="{FF2B5EF4-FFF2-40B4-BE49-F238E27FC236}">
                <a16:creationId xmlns:a16="http://schemas.microsoft.com/office/drawing/2014/main" id="{96583005-6D10-F054-B312-F73E0AE2C1FC}"/>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5" name="Picture 4">
            <a:extLst>
              <a:ext uri="{FF2B5EF4-FFF2-40B4-BE49-F238E27FC236}">
                <a16:creationId xmlns:a16="http://schemas.microsoft.com/office/drawing/2014/main" id="{6A493DC6-C22B-093A-CA7B-C5C6624EB6DE}"/>
              </a:ext>
            </a:extLst>
          </p:cNvPr>
          <p:cNvPicPr>
            <a:picLocks noChangeAspect="1"/>
          </p:cNvPicPr>
          <p:nvPr/>
        </p:nvPicPr>
        <p:blipFill>
          <a:blip r:embed="rId2"/>
          <a:stretch>
            <a:fillRect/>
          </a:stretch>
        </p:blipFill>
        <p:spPr>
          <a:xfrm>
            <a:off x="253670" y="1554480"/>
            <a:ext cx="5715495" cy="4286621"/>
          </a:xfrm>
          <a:prstGeom prst="rect">
            <a:avLst/>
          </a:prstGeom>
        </p:spPr>
      </p:pic>
      <p:pic>
        <p:nvPicPr>
          <p:cNvPr id="6" name="Picture 5">
            <a:extLst>
              <a:ext uri="{FF2B5EF4-FFF2-40B4-BE49-F238E27FC236}">
                <a16:creationId xmlns:a16="http://schemas.microsoft.com/office/drawing/2014/main" id="{B1F6F687-A282-FC28-2F13-F4754C3D5ADE}"/>
              </a:ext>
            </a:extLst>
          </p:cNvPr>
          <p:cNvPicPr>
            <a:picLocks noChangeAspect="1"/>
          </p:cNvPicPr>
          <p:nvPr/>
        </p:nvPicPr>
        <p:blipFill>
          <a:blip r:embed="rId3"/>
          <a:stretch>
            <a:fillRect/>
          </a:stretch>
        </p:blipFill>
        <p:spPr>
          <a:xfrm>
            <a:off x="6222835" y="1554480"/>
            <a:ext cx="5715495" cy="4286621"/>
          </a:xfrm>
          <a:prstGeom prst="rect">
            <a:avLst/>
          </a:prstGeom>
        </p:spPr>
      </p:pic>
      <p:sp>
        <p:nvSpPr>
          <p:cNvPr id="7" name="TextBox 6">
            <a:extLst>
              <a:ext uri="{FF2B5EF4-FFF2-40B4-BE49-F238E27FC236}">
                <a16:creationId xmlns:a16="http://schemas.microsoft.com/office/drawing/2014/main" id="{D8E39CA1-1523-0FD9-ED99-B3DCEA8D151A}"/>
              </a:ext>
            </a:extLst>
          </p:cNvPr>
          <p:cNvSpPr txBox="1"/>
          <p:nvPr/>
        </p:nvSpPr>
        <p:spPr>
          <a:xfrm flipH="1">
            <a:off x="2582542" y="6171309"/>
            <a:ext cx="7026917" cy="369332"/>
          </a:xfrm>
          <a:prstGeom prst="rect">
            <a:avLst/>
          </a:prstGeom>
          <a:noFill/>
        </p:spPr>
        <p:txBody>
          <a:bodyPr wrap="square" rtlCol="0" anchor="ctr">
            <a:spAutoFit/>
          </a:bodyPr>
          <a:lstStyle/>
          <a:p>
            <a:pPr algn="ctr"/>
            <a:r>
              <a:rPr lang="en-US" b="1" dirty="0">
                <a:solidFill>
                  <a:schemeClr val="accent2"/>
                </a:solidFill>
              </a:rPr>
              <a:t>From Q. Wu, 2014 RHIC Retreat</a:t>
            </a:r>
          </a:p>
        </p:txBody>
      </p:sp>
    </p:spTree>
    <p:extLst>
      <p:ext uri="{BB962C8B-B14F-4D97-AF65-F5344CB8AC3E}">
        <p14:creationId xmlns:p14="http://schemas.microsoft.com/office/powerpoint/2010/main" val="237975917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ECCEAC7-2BD5-154F-89BF-1DE392180226}" vid="{F5489EC1-D52B-024E-BD1B-70D63703CF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bnl-ppt-template-widescreen</Template>
  <TotalTime>2071</TotalTime>
  <Words>1033</Words>
  <Application>Microsoft Office PowerPoint</Application>
  <PresentationFormat>Widescreen</PresentationFormat>
  <Paragraphs>144</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Cambria Math</vt:lpstr>
      <vt:lpstr>BNL</vt:lpstr>
      <vt:lpstr>RHIC 56 MHz Cavity</vt:lpstr>
      <vt:lpstr>Outline</vt:lpstr>
      <vt:lpstr>56 MHz Cavity Purpose</vt:lpstr>
      <vt:lpstr>Longitudinal Focusing</vt:lpstr>
      <vt:lpstr>56 MHz SRF Quarter Wave Resonator</vt:lpstr>
      <vt:lpstr>Beam Driven Cavity</vt:lpstr>
      <vt:lpstr>History of 56 MHz Cavity</vt:lpstr>
      <vt:lpstr>HOM Damper</vt:lpstr>
      <vt:lpstr>HOM Damper (v1) Quench </vt:lpstr>
      <vt:lpstr>Test Run without HOM Damper</vt:lpstr>
      <vt:lpstr>HOM Damper (v2) Quench</vt:lpstr>
      <vt:lpstr>HOM Damper Removed for Run16</vt:lpstr>
      <vt:lpstr>Run16 Operation</vt:lpstr>
      <vt:lpstr>Post-Run17 Modifications</vt:lpstr>
      <vt:lpstr>Cavity Hardware Modifications</vt:lpstr>
      <vt:lpstr>56 MHz Cavity in Run24</vt:lpstr>
      <vt:lpstr>Cavity Limitations</vt:lpstr>
      <vt:lpstr>FMD/Tuner Path for Run24</vt:lpstr>
      <vt:lpstr>FMD/Tuner Path for Run24</vt:lpstr>
      <vt:lpstr>First Beam Test</vt:lpstr>
      <vt:lpstr>First Beam Test</vt:lpstr>
      <vt:lpstr>Second Beam Test</vt:lpstr>
      <vt:lpstr>Second Beam Test</vt:lpstr>
      <vt:lpstr>Second Beam Test</vt:lpstr>
      <vt:lpstr>Second Beam Test</vt:lpstr>
      <vt:lpstr>Conclusion</vt:lpstr>
      <vt:lpstr>Backup Slides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Mernick, Kevin</dc:creator>
  <cp:keywords/>
  <dc:description/>
  <cp:lastModifiedBy>Mernick, Kevin</cp:lastModifiedBy>
  <cp:revision>1</cp:revision>
  <dcterms:created xsi:type="dcterms:W3CDTF">2024-11-13T18:29:12Z</dcterms:created>
  <dcterms:modified xsi:type="dcterms:W3CDTF">2024-11-15T17:51:09Z</dcterms:modified>
  <cp:category/>
</cp:coreProperties>
</file>