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22"/>
  </p:notesMasterIdLst>
  <p:sldIdLst>
    <p:sldId id="256" r:id="rId5"/>
    <p:sldId id="277" r:id="rId6"/>
    <p:sldId id="278" r:id="rId7"/>
    <p:sldId id="279" r:id="rId8"/>
    <p:sldId id="280" r:id="rId9"/>
    <p:sldId id="282" r:id="rId10"/>
    <p:sldId id="281" r:id="rId11"/>
    <p:sldId id="283" r:id="rId12"/>
    <p:sldId id="285" r:id="rId13"/>
    <p:sldId id="286" r:id="rId14"/>
    <p:sldId id="287" r:id="rId15"/>
    <p:sldId id="291" r:id="rId16"/>
    <p:sldId id="290" r:id="rId17"/>
    <p:sldId id="292" r:id="rId18"/>
    <p:sldId id="295" r:id="rId19"/>
    <p:sldId id="294" r:id="rId20"/>
    <p:sldId id="29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1FF346-F4C4-495C-BB01-3C051071D8A6}" v="22" dt="2024-11-14T18:55:42.1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978"/>
    <p:restoredTop sz="94694"/>
  </p:normalViewPr>
  <p:slideViewPr>
    <p:cSldViewPr snapToGrid="0" snapToObjects="1">
      <p:cViewPr varScale="1">
        <p:scale>
          <a:sx n="98" d="100"/>
          <a:sy n="98" d="100"/>
        </p:scale>
        <p:origin x="955" y="3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n, David" userId="fbd41553-7ea4-4295-a7b8-fe1efa7ce949" providerId="ADAL" clId="{061FF346-F4C4-495C-BB01-3C051071D8A6}"/>
    <pc:docChg chg="undo redo custSel addSld delSld modSld sldOrd modMainMaster">
      <pc:chgData name="Chan, David" userId="fbd41553-7ea4-4295-a7b8-fe1efa7ce949" providerId="ADAL" clId="{061FF346-F4C4-495C-BB01-3C051071D8A6}" dt="2024-11-15T12:21:33.158" v="6770" actId="20577"/>
      <pc:docMkLst>
        <pc:docMk/>
      </pc:docMkLst>
      <pc:sldChg chg="modSp mod">
        <pc:chgData name="Chan, David" userId="fbd41553-7ea4-4295-a7b8-fe1efa7ce949" providerId="ADAL" clId="{061FF346-F4C4-495C-BB01-3C051071D8A6}" dt="2024-11-14T20:41:56.225" v="6768" actId="20577"/>
        <pc:sldMkLst>
          <pc:docMk/>
          <pc:sldMk cId="2246755923" sldId="256"/>
        </pc:sldMkLst>
        <pc:spChg chg="mod">
          <ac:chgData name="Chan, David" userId="fbd41553-7ea4-4295-a7b8-fe1efa7ce949" providerId="ADAL" clId="{061FF346-F4C4-495C-BB01-3C051071D8A6}" dt="2024-11-14T12:26:32.399" v="250" actId="27636"/>
          <ac:spMkLst>
            <pc:docMk/>
            <pc:sldMk cId="2246755923" sldId="256"/>
            <ac:spMk id="2" creationId="{1C156CBC-DA70-7741-BB3F-BCDBBE052F88}"/>
          </ac:spMkLst>
        </pc:spChg>
        <pc:spChg chg="mod">
          <ac:chgData name="Chan, David" userId="fbd41553-7ea4-4295-a7b8-fe1efa7ce949" providerId="ADAL" clId="{061FF346-F4C4-495C-BB01-3C051071D8A6}" dt="2024-11-14T12:23:10.615" v="247" actId="20577"/>
          <ac:spMkLst>
            <pc:docMk/>
            <pc:sldMk cId="2246755923" sldId="256"/>
            <ac:spMk id="3" creationId="{FDB0E14B-6889-F849-8A8C-D01D7C36038D}"/>
          </ac:spMkLst>
        </pc:spChg>
        <pc:spChg chg="mod">
          <ac:chgData name="Chan, David" userId="fbd41553-7ea4-4295-a7b8-fe1efa7ce949" providerId="ADAL" clId="{061FF346-F4C4-495C-BB01-3C051071D8A6}" dt="2024-11-14T20:41:56.225" v="6768" actId="20577"/>
          <ac:spMkLst>
            <pc:docMk/>
            <pc:sldMk cId="2246755923" sldId="256"/>
            <ac:spMk id="4" creationId="{BD0F4563-AB5E-1F4E-B28C-08AC1323034C}"/>
          </ac:spMkLst>
        </pc:spChg>
      </pc:sldChg>
      <pc:sldChg chg="del">
        <pc:chgData name="Chan, David" userId="fbd41553-7ea4-4295-a7b8-fe1efa7ce949" providerId="ADAL" clId="{061FF346-F4C4-495C-BB01-3C051071D8A6}" dt="2024-11-14T12:21:26.178" v="0" actId="2696"/>
        <pc:sldMkLst>
          <pc:docMk/>
          <pc:sldMk cId="3844192885" sldId="264"/>
        </pc:sldMkLst>
      </pc:sldChg>
      <pc:sldChg chg="del">
        <pc:chgData name="Chan, David" userId="fbd41553-7ea4-4295-a7b8-fe1efa7ce949" providerId="ADAL" clId="{061FF346-F4C4-495C-BB01-3C051071D8A6}" dt="2024-11-14T12:21:26.178" v="0" actId="2696"/>
        <pc:sldMkLst>
          <pc:docMk/>
          <pc:sldMk cId="844931249" sldId="265"/>
        </pc:sldMkLst>
      </pc:sldChg>
      <pc:sldChg chg="del">
        <pc:chgData name="Chan, David" userId="fbd41553-7ea4-4295-a7b8-fe1efa7ce949" providerId="ADAL" clId="{061FF346-F4C4-495C-BB01-3C051071D8A6}" dt="2024-11-14T12:21:26.178" v="0" actId="2696"/>
        <pc:sldMkLst>
          <pc:docMk/>
          <pc:sldMk cId="3140289497" sldId="267"/>
        </pc:sldMkLst>
      </pc:sldChg>
      <pc:sldChg chg="del">
        <pc:chgData name="Chan, David" userId="fbd41553-7ea4-4295-a7b8-fe1efa7ce949" providerId="ADAL" clId="{061FF346-F4C4-495C-BB01-3C051071D8A6}" dt="2024-11-14T12:21:26.178" v="0" actId="2696"/>
        <pc:sldMkLst>
          <pc:docMk/>
          <pc:sldMk cId="2791357461" sldId="268"/>
        </pc:sldMkLst>
      </pc:sldChg>
      <pc:sldChg chg="del">
        <pc:chgData name="Chan, David" userId="fbd41553-7ea4-4295-a7b8-fe1efa7ce949" providerId="ADAL" clId="{061FF346-F4C4-495C-BB01-3C051071D8A6}" dt="2024-11-14T12:21:26.178" v="0" actId="2696"/>
        <pc:sldMkLst>
          <pc:docMk/>
          <pc:sldMk cId="2839137917" sldId="269"/>
        </pc:sldMkLst>
      </pc:sldChg>
      <pc:sldChg chg="del">
        <pc:chgData name="Chan, David" userId="fbd41553-7ea4-4295-a7b8-fe1efa7ce949" providerId="ADAL" clId="{061FF346-F4C4-495C-BB01-3C051071D8A6}" dt="2024-11-14T12:21:26.178" v="0" actId="2696"/>
        <pc:sldMkLst>
          <pc:docMk/>
          <pc:sldMk cId="1165328292" sldId="270"/>
        </pc:sldMkLst>
      </pc:sldChg>
      <pc:sldChg chg="del">
        <pc:chgData name="Chan, David" userId="fbd41553-7ea4-4295-a7b8-fe1efa7ce949" providerId="ADAL" clId="{061FF346-F4C4-495C-BB01-3C051071D8A6}" dt="2024-11-14T12:21:26.178" v="0" actId="2696"/>
        <pc:sldMkLst>
          <pc:docMk/>
          <pc:sldMk cId="838237888" sldId="271"/>
        </pc:sldMkLst>
      </pc:sldChg>
      <pc:sldChg chg="del">
        <pc:chgData name="Chan, David" userId="fbd41553-7ea4-4295-a7b8-fe1efa7ce949" providerId="ADAL" clId="{061FF346-F4C4-495C-BB01-3C051071D8A6}" dt="2024-11-14T12:21:26.178" v="0" actId="2696"/>
        <pc:sldMkLst>
          <pc:docMk/>
          <pc:sldMk cId="3235682262" sldId="272"/>
        </pc:sldMkLst>
      </pc:sldChg>
      <pc:sldChg chg="del">
        <pc:chgData name="Chan, David" userId="fbd41553-7ea4-4295-a7b8-fe1efa7ce949" providerId="ADAL" clId="{061FF346-F4C4-495C-BB01-3C051071D8A6}" dt="2024-11-14T12:21:26.178" v="0" actId="2696"/>
        <pc:sldMkLst>
          <pc:docMk/>
          <pc:sldMk cId="4121032327" sldId="273"/>
        </pc:sldMkLst>
      </pc:sldChg>
      <pc:sldChg chg="delSp modSp mod">
        <pc:chgData name="Chan, David" userId="fbd41553-7ea4-4295-a7b8-fe1efa7ce949" providerId="ADAL" clId="{061FF346-F4C4-495C-BB01-3C051071D8A6}" dt="2024-11-14T20:25:29.586" v="6764" actId="5793"/>
        <pc:sldMkLst>
          <pc:docMk/>
          <pc:sldMk cId="1526193683" sldId="277"/>
        </pc:sldMkLst>
        <pc:spChg chg="mod">
          <ac:chgData name="Chan, David" userId="fbd41553-7ea4-4295-a7b8-fe1efa7ce949" providerId="ADAL" clId="{061FF346-F4C4-495C-BB01-3C051071D8A6}" dt="2024-11-14T20:25:29.586" v="6764" actId="5793"/>
          <ac:spMkLst>
            <pc:docMk/>
            <pc:sldMk cId="1526193683" sldId="277"/>
            <ac:spMk id="3" creationId="{7E0D282B-D101-46F4-8824-598ABF1B5F74}"/>
          </ac:spMkLst>
        </pc:spChg>
        <pc:spChg chg="mod">
          <ac:chgData name="Chan, David" userId="fbd41553-7ea4-4295-a7b8-fe1efa7ce949" providerId="ADAL" clId="{061FF346-F4C4-495C-BB01-3C051071D8A6}" dt="2024-11-14T12:28:15.480" v="259" actId="1076"/>
          <ac:spMkLst>
            <pc:docMk/>
            <pc:sldMk cId="1526193683" sldId="277"/>
            <ac:spMk id="9" creationId="{48815473-BFC4-6618-E41D-28DE0F5FAC2E}"/>
          </ac:spMkLst>
        </pc:spChg>
        <pc:spChg chg="del">
          <ac:chgData name="Chan, David" userId="fbd41553-7ea4-4295-a7b8-fe1efa7ce949" providerId="ADAL" clId="{061FF346-F4C4-495C-BB01-3C051071D8A6}" dt="2024-11-14T12:30:40.013" v="364" actId="478"/>
          <ac:spMkLst>
            <pc:docMk/>
            <pc:sldMk cId="1526193683" sldId="277"/>
            <ac:spMk id="11" creationId="{7E4C7754-0710-CE69-6072-08BE21344560}"/>
          </ac:spMkLst>
        </pc:spChg>
      </pc:sldChg>
      <pc:sldChg chg="addSp delSp modSp add mod">
        <pc:chgData name="Chan, David" userId="fbd41553-7ea4-4295-a7b8-fe1efa7ce949" providerId="ADAL" clId="{061FF346-F4C4-495C-BB01-3C051071D8A6}" dt="2024-11-14T18:40:54.020" v="6387" actId="1076"/>
        <pc:sldMkLst>
          <pc:docMk/>
          <pc:sldMk cId="1798747877" sldId="278"/>
        </pc:sldMkLst>
        <pc:spChg chg="mod">
          <ac:chgData name="Chan, David" userId="fbd41553-7ea4-4295-a7b8-fe1efa7ce949" providerId="ADAL" clId="{061FF346-F4C4-495C-BB01-3C051071D8A6}" dt="2024-11-14T12:40:27.206" v="849" actId="14100"/>
          <ac:spMkLst>
            <pc:docMk/>
            <pc:sldMk cId="1798747877" sldId="278"/>
            <ac:spMk id="3" creationId="{5DA39FD5-8DC1-5008-B79E-6764D3A4DAC5}"/>
          </ac:spMkLst>
        </pc:spChg>
        <pc:spChg chg="add mod">
          <ac:chgData name="Chan, David" userId="fbd41553-7ea4-4295-a7b8-fe1efa7ce949" providerId="ADAL" clId="{061FF346-F4C4-495C-BB01-3C051071D8A6}" dt="2024-11-14T13:12:42.809" v="1165" actId="20577"/>
          <ac:spMkLst>
            <pc:docMk/>
            <pc:sldMk cId="1798747877" sldId="278"/>
            <ac:spMk id="5" creationId="{540C32B8-55DC-55D8-E7E7-DFEA6B6A9CCD}"/>
          </ac:spMkLst>
        </pc:spChg>
        <pc:spChg chg="add mod">
          <ac:chgData name="Chan, David" userId="fbd41553-7ea4-4295-a7b8-fe1efa7ce949" providerId="ADAL" clId="{061FF346-F4C4-495C-BB01-3C051071D8A6}" dt="2024-11-14T12:41:41.653" v="855" actId="20577"/>
          <ac:spMkLst>
            <pc:docMk/>
            <pc:sldMk cId="1798747877" sldId="278"/>
            <ac:spMk id="7" creationId="{DF72D4FF-22C8-EF8A-0F98-4B20A0CE51CB}"/>
          </ac:spMkLst>
        </pc:spChg>
        <pc:spChg chg="mod">
          <ac:chgData name="Chan, David" userId="fbd41553-7ea4-4295-a7b8-fe1efa7ce949" providerId="ADAL" clId="{061FF346-F4C4-495C-BB01-3C051071D8A6}" dt="2024-11-14T12:39:28.348" v="845" actId="255"/>
          <ac:spMkLst>
            <pc:docMk/>
            <pc:sldMk cId="1798747877" sldId="278"/>
            <ac:spMk id="9" creationId="{F6D54606-20A2-E97F-4862-F1D1968179E2}"/>
          </ac:spMkLst>
        </pc:spChg>
        <pc:picChg chg="add mod">
          <ac:chgData name="Chan, David" userId="fbd41553-7ea4-4295-a7b8-fe1efa7ce949" providerId="ADAL" clId="{061FF346-F4C4-495C-BB01-3C051071D8A6}" dt="2024-11-14T12:40:50.856" v="854" actId="1076"/>
          <ac:picMkLst>
            <pc:docMk/>
            <pc:sldMk cId="1798747877" sldId="278"/>
            <ac:picMk id="8" creationId="{73996C54-3B54-63D1-5395-F6ED28198B44}"/>
          </ac:picMkLst>
        </pc:picChg>
        <pc:picChg chg="add mod">
          <ac:chgData name="Chan, David" userId="fbd41553-7ea4-4295-a7b8-fe1efa7ce949" providerId="ADAL" clId="{061FF346-F4C4-495C-BB01-3C051071D8A6}" dt="2024-11-14T12:42:54.828" v="870" actId="1076"/>
          <ac:picMkLst>
            <pc:docMk/>
            <pc:sldMk cId="1798747877" sldId="278"/>
            <ac:picMk id="10" creationId="{BCE441A7-8F62-59E4-FEA2-A6D55EDDF2FA}"/>
          </ac:picMkLst>
        </pc:picChg>
        <pc:picChg chg="add mod">
          <ac:chgData name="Chan, David" userId="fbd41553-7ea4-4295-a7b8-fe1efa7ce949" providerId="ADAL" clId="{061FF346-F4C4-495C-BB01-3C051071D8A6}" dt="2024-11-14T12:42:02.835" v="859" actId="1076"/>
          <ac:picMkLst>
            <pc:docMk/>
            <pc:sldMk cId="1798747877" sldId="278"/>
            <ac:picMk id="11" creationId="{1B8587A8-E9E2-B512-A7F1-6F4A81E8B72F}"/>
          </ac:picMkLst>
        </pc:picChg>
        <pc:picChg chg="add mod">
          <ac:chgData name="Chan, David" userId="fbd41553-7ea4-4295-a7b8-fe1efa7ce949" providerId="ADAL" clId="{061FF346-F4C4-495C-BB01-3C051071D8A6}" dt="2024-11-14T12:42:29.715" v="867" actId="1076"/>
          <ac:picMkLst>
            <pc:docMk/>
            <pc:sldMk cId="1798747877" sldId="278"/>
            <ac:picMk id="12" creationId="{FBF4D54F-E0A1-0655-AF1E-4798408A273A}"/>
          </ac:picMkLst>
        </pc:picChg>
        <pc:picChg chg="add del mod">
          <ac:chgData name="Chan, David" userId="fbd41553-7ea4-4295-a7b8-fe1efa7ce949" providerId="ADAL" clId="{061FF346-F4C4-495C-BB01-3C051071D8A6}" dt="2024-11-14T18:40:46.893" v="6384" actId="478"/>
          <ac:picMkLst>
            <pc:docMk/>
            <pc:sldMk cId="1798747877" sldId="278"/>
            <ac:picMk id="13" creationId="{8B3D0513-7ECB-4F3D-403F-0F6D367BDE59}"/>
          </ac:picMkLst>
        </pc:picChg>
        <pc:picChg chg="add mod">
          <ac:chgData name="Chan, David" userId="fbd41553-7ea4-4295-a7b8-fe1efa7ce949" providerId="ADAL" clId="{061FF346-F4C4-495C-BB01-3C051071D8A6}" dt="2024-11-14T12:43:05.451" v="873" actId="1076"/>
          <ac:picMkLst>
            <pc:docMk/>
            <pc:sldMk cId="1798747877" sldId="278"/>
            <ac:picMk id="14" creationId="{48F9367E-3B31-949E-2C88-08C5D5EEED9B}"/>
          </ac:picMkLst>
        </pc:picChg>
        <pc:picChg chg="add mod">
          <ac:chgData name="Chan, David" userId="fbd41553-7ea4-4295-a7b8-fe1efa7ce949" providerId="ADAL" clId="{061FF346-F4C4-495C-BB01-3C051071D8A6}" dt="2024-11-14T12:43:20.699" v="875" actId="1076"/>
          <ac:picMkLst>
            <pc:docMk/>
            <pc:sldMk cId="1798747877" sldId="278"/>
            <ac:picMk id="15" creationId="{12468897-43A7-4123-03F3-8ED98505655A}"/>
          </ac:picMkLst>
        </pc:picChg>
        <pc:picChg chg="add mod">
          <ac:chgData name="Chan, David" userId="fbd41553-7ea4-4295-a7b8-fe1efa7ce949" providerId="ADAL" clId="{061FF346-F4C4-495C-BB01-3C051071D8A6}" dt="2024-11-14T18:40:54.020" v="6387" actId="1076"/>
          <ac:picMkLst>
            <pc:docMk/>
            <pc:sldMk cId="1798747877" sldId="278"/>
            <ac:picMk id="17" creationId="{C3645411-99CA-7CCA-4C27-D5FACBB6E351}"/>
          </ac:picMkLst>
        </pc:picChg>
      </pc:sldChg>
      <pc:sldChg chg="del">
        <pc:chgData name="Chan, David" userId="fbd41553-7ea4-4295-a7b8-fe1efa7ce949" providerId="ADAL" clId="{061FF346-F4C4-495C-BB01-3C051071D8A6}" dt="2024-11-14T12:21:26.178" v="0" actId="2696"/>
        <pc:sldMkLst>
          <pc:docMk/>
          <pc:sldMk cId="4212768638" sldId="278"/>
        </pc:sldMkLst>
      </pc:sldChg>
      <pc:sldChg chg="addSp delSp modSp add mod">
        <pc:chgData name="Chan, David" userId="fbd41553-7ea4-4295-a7b8-fe1efa7ce949" providerId="ADAL" clId="{061FF346-F4C4-495C-BB01-3C051071D8A6}" dt="2024-11-14T18:46:04.460" v="6430" actId="14100"/>
        <pc:sldMkLst>
          <pc:docMk/>
          <pc:sldMk cId="3622480419" sldId="279"/>
        </pc:sldMkLst>
        <pc:spChg chg="mod">
          <ac:chgData name="Chan, David" userId="fbd41553-7ea4-4295-a7b8-fe1efa7ce949" providerId="ADAL" clId="{061FF346-F4C4-495C-BB01-3C051071D8A6}" dt="2024-11-14T12:45:14.264" v="878" actId="5793"/>
          <ac:spMkLst>
            <pc:docMk/>
            <pc:sldMk cId="3622480419" sldId="279"/>
            <ac:spMk id="3" creationId="{F438A13D-A54B-5A49-562B-978C5BCB37EE}"/>
          </ac:spMkLst>
        </pc:spChg>
        <pc:spChg chg="del">
          <ac:chgData name="Chan, David" userId="fbd41553-7ea4-4295-a7b8-fe1efa7ce949" providerId="ADAL" clId="{061FF346-F4C4-495C-BB01-3C051071D8A6}" dt="2024-11-14T12:45:21.669" v="881" actId="478"/>
          <ac:spMkLst>
            <pc:docMk/>
            <pc:sldMk cId="3622480419" sldId="279"/>
            <ac:spMk id="5" creationId="{65A6C81C-33FF-5972-3B43-8B7D2E27725A}"/>
          </ac:spMkLst>
        </pc:spChg>
        <pc:spChg chg="add mod">
          <ac:chgData name="Chan, David" userId="fbd41553-7ea4-4295-a7b8-fe1efa7ce949" providerId="ADAL" clId="{061FF346-F4C4-495C-BB01-3C051071D8A6}" dt="2024-11-14T18:36:18.923" v="6366" actId="14100"/>
          <ac:spMkLst>
            <pc:docMk/>
            <pc:sldMk cId="3622480419" sldId="279"/>
            <ac:spMk id="6" creationId="{A88B8026-2947-9615-63C4-255DE70301FE}"/>
          </ac:spMkLst>
        </pc:spChg>
        <pc:spChg chg="del">
          <ac:chgData name="Chan, David" userId="fbd41553-7ea4-4295-a7b8-fe1efa7ce949" providerId="ADAL" clId="{061FF346-F4C4-495C-BB01-3C051071D8A6}" dt="2024-11-14T12:45:23.365" v="882" actId="478"/>
          <ac:spMkLst>
            <pc:docMk/>
            <pc:sldMk cId="3622480419" sldId="279"/>
            <ac:spMk id="7" creationId="{C8D6E64C-850C-B9A5-2B9D-C8F33529FEA7}"/>
          </ac:spMkLst>
        </pc:spChg>
        <pc:spChg chg="mod">
          <ac:chgData name="Chan, David" userId="fbd41553-7ea4-4295-a7b8-fe1efa7ce949" providerId="ADAL" clId="{061FF346-F4C4-495C-BB01-3C051071D8A6}" dt="2024-11-14T12:45:17.927" v="880" actId="20577"/>
          <ac:spMkLst>
            <pc:docMk/>
            <pc:sldMk cId="3622480419" sldId="279"/>
            <ac:spMk id="9" creationId="{2A91E5CD-F044-2F0B-107B-B1B3E76301B2}"/>
          </ac:spMkLst>
        </pc:spChg>
        <pc:spChg chg="add mod">
          <ac:chgData name="Chan, David" userId="fbd41553-7ea4-4295-a7b8-fe1efa7ce949" providerId="ADAL" clId="{061FF346-F4C4-495C-BB01-3C051071D8A6}" dt="2024-11-14T13:04:24.015" v="1031" actId="20577"/>
          <ac:spMkLst>
            <pc:docMk/>
            <pc:sldMk cId="3622480419" sldId="279"/>
            <ac:spMk id="17" creationId="{CF001B08-3261-9119-0DE3-3DB40431E907}"/>
          </ac:spMkLst>
        </pc:spChg>
        <pc:spChg chg="add del mod">
          <ac:chgData name="Chan, David" userId="fbd41553-7ea4-4295-a7b8-fe1efa7ce949" providerId="ADAL" clId="{061FF346-F4C4-495C-BB01-3C051071D8A6}" dt="2024-11-14T18:37:51.069" v="6369" actId="478"/>
          <ac:spMkLst>
            <pc:docMk/>
            <pc:sldMk cId="3622480419" sldId="279"/>
            <ac:spMk id="22" creationId="{04E3D0D5-2FC6-AF6B-F425-DF0815BDBFB8}"/>
          </ac:spMkLst>
        </pc:spChg>
        <pc:spChg chg="add del mod">
          <ac:chgData name="Chan, David" userId="fbd41553-7ea4-4295-a7b8-fe1efa7ce949" providerId="ADAL" clId="{061FF346-F4C4-495C-BB01-3C051071D8A6}" dt="2024-11-14T18:43:56.422" v="6411" actId="478"/>
          <ac:spMkLst>
            <pc:docMk/>
            <pc:sldMk cId="3622480419" sldId="279"/>
            <ac:spMk id="23" creationId="{0DEBE14F-0BDD-780F-6DF9-E37BEEB2C28D}"/>
          </ac:spMkLst>
        </pc:spChg>
        <pc:spChg chg="add del mod">
          <ac:chgData name="Chan, David" userId="fbd41553-7ea4-4295-a7b8-fe1efa7ce949" providerId="ADAL" clId="{061FF346-F4C4-495C-BB01-3C051071D8A6}" dt="2024-11-14T18:44:58.343" v="6419" actId="478"/>
          <ac:spMkLst>
            <pc:docMk/>
            <pc:sldMk cId="3622480419" sldId="279"/>
            <ac:spMk id="24" creationId="{C108D998-DA75-7CBA-3C83-9796162DC992}"/>
          </ac:spMkLst>
        </pc:spChg>
        <pc:spChg chg="add mod">
          <ac:chgData name="Chan, David" userId="fbd41553-7ea4-4295-a7b8-fe1efa7ce949" providerId="ADAL" clId="{061FF346-F4C4-495C-BB01-3C051071D8A6}" dt="2024-11-14T18:45:06.377" v="6421" actId="14100"/>
          <ac:spMkLst>
            <pc:docMk/>
            <pc:sldMk cId="3622480419" sldId="279"/>
            <ac:spMk id="25" creationId="{FCB873ED-8569-1FB9-ADEF-8EF43277A42F}"/>
          </ac:spMkLst>
        </pc:spChg>
        <pc:spChg chg="add mod">
          <ac:chgData name="Chan, David" userId="fbd41553-7ea4-4295-a7b8-fe1efa7ce949" providerId="ADAL" clId="{061FF346-F4C4-495C-BB01-3C051071D8A6}" dt="2024-11-14T18:46:04.460" v="6430" actId="14100"/>
          <ac:spMkLst>
            <pc:docMk/>
            <pc:sldMk cId="3622480419" sldId="279"/>
            <ac:spMk id="26" creationId="{B20B80E8-7AF9-A164-BDAF-DA17E3F5F8E8}"/>
          </ac:spMkLst>
        </pc:spChg>
        <pc:picChg chg="del">
          <ac:chgData name="Chan, David" userId="fbd41553-7ea4-4295-a7b8-fe1efa7ce949" providerId="ADAL" clId="{061FF346-F4C4-495C-BB01-3C051071D8A6}" dt="2024-11-14T12:45:24.404" v="883" actId="478"/>
          <ac:picMkLst>
            <pc:docMk/>
            <pc:sldMk cId="3622480419" sldId="279"/>
            <ac:picMk id="8" creationId="{4E23555A-B34B-3BDF-E3A0-95893AFE5504}"/>
          </ac:picMkLst>
        </pc:picChg>
        <pc:picChg chg="del">
          <ac:chgData name="Chan, David" userId="fbd41553-7ea4-4295-a7b8-fe1efa7ce949" providerId="ADAL" clId="{061FF346-F4C4-495C-BB01-3C051071D8A6}" dt="2024-11-14T12:45:26.742" v="887" actId="478"/>
          <ac:picMkLst>
            <pc:docMk/>
            <pc:sldMk cId="3622480419" sldId="279"/>
            <ac:picMk id="10" creationId="{A59C0709-06D8-2314-B2D8-40859809FE19}"/>
          </ac:picMkLst>
        </pc:picChg>
        <pc:picChg chg="del">
          <ac:chgData name="Chan, David" userId="fbd41553-7ea4-4295-a7b8-fe1efa7ce949" providerId="ADAL" clId="{061FF346-F4C4-495C-BB01-3C051071D8A6}" dt="2024-11-14T12:45:27.950" v="889" actId="478"/>
          <ac:picMkLst>
            <pc:docMk/>
            <pc:sldMk cId="3622480419" sldId="279"/>
            <ac:picMk id="11" creationId="{D36B4559-47C5-12B3-34AF-41C03E063193}"/>
          </ac:picMkLst>
        </pc:picChg>
        <pc:picChg chg="del">
          <ac:chgData name="Chan, David" userId="fbd41553-7ea4-4295-a7b8-fe1efa7ce949" providerId="ADAL" clId="{061FF346-F4C4-495C-BB01-3C051071D8A6}" dt="2024-11-14T12:45:25.693" v="885" actId="478"/>
          <ac:picMkLst>
            <pc:docMk/>
            <pc:sldMk cId="3622480419" sldId="279"/>
            <ac:picMk id="12" creationId="{B00A2C38-A075-BAED-A7D1-E83CF27A3F33}"/>
          </ac:picMkLst>
        </pc:picChg>
        <pc:picChg chg="del">
          <ac:chgData name="Chan, David" userId="fbd41553-7ea4-4295-a7b8-fe1efa7ce949" providerId="ADAL" clId="{061FF346-F4C4-495C-BB01-3C051071D8A6}" dt="2024-11-14T12:45:26.220" v="886" actId="478"/>
          <ac:picMkLst>
            <pc:docMk/>
            <pc:sldMk cId="3622480419" sldId="279"/>
            <ac:picMk id="13" creationId="{92F877F9-BF83-5D2B-0BEC-2C94027BD1A9}"/>
          </ac:picMkLst>
        </pc:picChg>
        <pc:picChg chg="del">
          <ac:chgData name="Chan, David" userId="fbd41553-7ea4-4295-a7b8-fe1efa7ce949" providerId="ADAL" clId="{061FF346-F4C4-495C-BB01-3C051071D8A6}" dt="2024-11-14T12:45:25.213" v="884" actId="478"/>
          <ac:picMkLst>
            <pc:docMk/>
            <pc:sldMk cId="3622480419" sldId="279"/>
            <ac:picMk id="14" creationId="{D1C54428-3243-8F4D-CEE2-3AE82D7FC385}"/>
          </ac:picMkLst>
        </pc:picChg>
        <pc:picChg chg="del">
          <ac:chgData name="Chan, David" userId="fbd41553-7ea4-4295-a7b8-fe1efa7ce949" providerId="ADAL" clId="{061FF346-F4C4-495C-BB01-3C051071D8A6}" dt="2024-11-14T12:45:27.389" v="888" actId="478"/>
          <ac:picMkLst>
            <pc:docMk/>
            <pc:sldMk cId="3622480419" sldId="279"/>
            <ac:picMk id="15" creationId="{3403DB08-1200-8029-7D8F-B573D689C589}"/>
          </ac:picMkLst>
        </pc:picChg>
        <pc:picChg chg="add mod">
          <ac:chgData name="Chan, David" userId="fbd41553-7ea4-4295-a7b8-fe1efa7ce949" providerId="ADAL" clId="{061FF346-F4C4-495C-BB01-3C051071D8A6}" dt="2024-11-14T18:43:54.047" v="6410" actId="1076"/>
          <ac:picMkLst>
            <pc:docMk/>
            <pc:sldMk cId="3622480419" sldId="279"/>
            <ac:picMk id="19" creationId="{910D927C-6B33-C4A1-4382-75168E23B9F7}"/>
          </ac:picMkLst>
        </pc:picChg>
        <pc:picChg chg="add mod">
          <ac:chgData name="Chan, David" userId="fbd41553-7ea4-4295-a7b8-fe1efa7ce949" providerId="ADAL" clId="{061FF346-F4C4-495C-BB01-3C051071D8A6}" dt="2024-11-14T18:43:48.753" v="6408" actId="1076"/>
          <ac:picMkLst>
            <pc:docMk/>
            <pc:sldMk cId="3622480419" sldId="279"/>
            <ac:picMk id="21" creationId="{E0CE7EC3-5DB2-D484-9C12-2B5480882FAB}"/>
          </ac:picMkLst>
        </pc:picChg>
      </pc:sldChg>
      <pc:sldChg chg="addSp delSp modSp add mod">
        <pc:chgData name="Chan, David" userId="fbd41553-7ea4-4295-a7b8-fe1efa7ce949" providerId="ADAL" clId="{061FF346-F4C4-495C-BB01-3C051071D8A6}" dt="2024-11-14T18:43:32.326" v="6405" actId="1076"/>
        <pc:sldMkLst>
          <pc:docMk/>
          <pc:sldMk cId="2594847576" sldId="280"/>
        </pc:sldMkLst>
        <pc:spChg chg="add mod">
          <ac:chgData name="Chan, David" userId="fbd41553-7ea4-4295-a7b8-fe1efa7ce949" providerId="ADAL" clId="{061FF346-F4C4-495C-BB01-3C051071D8A6}" dt="2024-11-14T15:22:27.446" v="4846" actId="20577"/>
          <ac:spMkLst>
            <pc:docMk/>
            <pc:sldMk cId="2594847576" sldId="280"/>
            <ac:spMk id="5" creationId="{B9005A83-482F-7921-29BD-C2D0549F3387}"/>
          </ac:spMkLst>
        </pc:spChg>
        <pc:spChg chg="del mod">
          <ac:chgData name="Chan, David" userId="fbd41553-7ea4-4295-a7b8-fe1efa7ce949" providerId="ADAL" clId="{061FF346-F4C4-495C-BB01-3C051071D8A6}" dt="2024-11-14T13:05:01.917" v="1034" actId="478"/>
          <ac:spMkLst>
            <pc:docMk/>
            <pc:sldMk cId="2594847576" sldId="280"/>
            <ac:spMk id="6" creationId="{D5133622-9FEC-C200-1CEE-E2E46A0E700E}"/>
          </ac:spMkLst>
        </pc:spChg>
        <pc:spChg chg="add mod">
          <ac:chgData name="Chan, David" userId="fbd41553-7ea4-4295-a7b8-fe1efa7ce949" providerId="ADAL" clId="{061FF346-F4C4-495C-BB01-3C051071D8A6}" dt="2024-11-14T18:43:06.721" v="6402" actId="1076"/>
          <ac:spMkLst>
            <pc:docMk/>
            <pc:sldMk cId="2594847576" sldId="280"/>
            <ac:spMk id="12" creationId="{53E321FC-A0EB-3DDC-B9A1-EC1369829627}"/>
          </ac:spMkLst>
        </pc:spChg>
        <pc:spChg chg="add mod">
          <ac:chgData name="Chan, David" userId="fbd41553-7ea4-4295-a7b8-fe1efa7ce949" providerId="ADAL" clId="{061FF346-F4C4-495C-BB01-3C051071D8A6}" dt="2024-11-14T18:43:32.326" v="6405" actId="1076"/>
          <ac:spMkLst>
            <pc:docMk/>
            <pc:sldMk cId="2594847576" sldId="280"/>
            <ac:spMk id="13" creationId="{3574B132-5079-CB5D-9A68-769590C837E7}"/>
          </ac:spMkLst>
        </pc:spChg>
        <pc:spChg chg="del">
          <ac:chgData name="Chan, David" userId="fbd41553-7ea4-4295-a7b8-fe1efa7ce949" providerId="ADAL" clId="{061FF346-F4C4-495C-BB01-3C051071D8A6}" dt="2024-11-14T13:05:03.526" v="1035" actId="478"/>
          <ac:spMkLst>
            <pc:docMk/>
            <pc:sldMk cId="2594847576" sldId="280"/>
            <ac:spMk id="17" creationId="{45499827-1784-BB4E-675D-4F665BAE9A91}"/>
          </ac:spMkLst>
        </pc:spChg>
        <pc:picChg chg="add mod">
          <ac:chgData name="Chan, David" userId="fbd41553-7ea4-4295-a7b8-fe1efa7ce949" providerId="ADAL" clId="{061FF346-F4C4-495C-BB01-3C051071D8A6}" dt="2024-11-14T18:42:49.856" v="6399" actId="1076"/>
          <ac:picMkLst>
            <pc:docMk/>
            <pc:sldMk cId="2594847576" sldId="280"/>
            <ac:picMk id="8" creationId="{D49DB8B0-8F1A-92AF-A8F4-1F10E5B64949}"/>
          </ac:picMkLst>
        </pc:picChg>
        <pc:picChg chg="add mod">
          <ac:chgData name="Chan, David" userId="fbd41553-7ea4-4295-a7b8-fe1efa7ce949" providerId="ADAL" clId="{061FF346-F4C4-495C-BB01-3C051071D8A6}" dt="2024-11-14T18:43:10.116" v="6403" actId="1076"/>
          <ac:picMkLst>
            <pc:docMk/>
            <pc:sldMk cId="2594847576" sldId="280"/>
            <ac:picMk id="11" creationId="{4A728EFA-F39D-4FDE-52FF-4CA70B47DD0A}"/>
          </ac:picMkLst>
        </pc:picChg>
      </pc:sldChg>
      <pc:sldChg chg="del">
        <pc:chgData name="Chan, David" userId="fbd41553-7ea4-4295-a7b8-fe1efa7ce949" providerId="ADAL" clId="{061FF346-F4C4-495C-BB01-3C051071D8A6}" dt="2024-11-14T12:21:26.178" v="0" actId="2696"/>
        <pc:sldMkLst>
          <pc:docMk/>
          <pc:sldMk cId="2773212619" sldId="280"/>
        </pc:sldMkLst>
      </pc:sldChg>
      <pc:sldChg chg="addSp delSp modSp add mod ord">
        <pc:chgData name="Chan, David" userId="fbd41553-7ea4-4295-a7b8-fe1efa7ce949" providerId="ADAL" clId="{061FF346-F4C4-495C-BB01-3C051071D8A6}" dt="2024-11-14T14:48:54.634" v="3546" actId="1076"/>
        <pc:sldMkLst>
          <pc:docMk/>
          <pc:sldMk cId="1674503053" sldId="281"/>
        </pc:sldMkLst>
        <pc:spChg chg="mod">
          <ac:chgData name="Chan, David" userId="fbd41553-7ea4-4295-a7b8-fe1efa7ce949" providerId="ADAL" clId="{061FF346-F4C4-495C-BB01-3C051071D8A6}" dt="2024-11-14T14:48:08.342" v="3538" actId="1076"/>
          <ac:spMkLst>
            <pc:docMk/>
            <pc:sldMk cId="1674503053" sldId="281"/>
            <ac:spMk id="5" creationId="{FE96E566-2D93-2CF4-38A0-86EA8431E78D}"/>
          </ac:spMkLst>
        </pc:spChg>
        <pc:spChg chg="add del">
          <ac:chgData name="Chan, David" userId="fbd41553-7ea4-4295-a7b8-fe1efa7ce949" providerId="ADAL" clId="{061FF346-F4C4-495C-BB01-3C051071D8A6}" dt="2024-11-14T14:10:23.381" v="3159" actId="11529"/>
          <ac:spMkLst>
            <pc:docMk/>
            <pc:sldMk cId="1674503053" sldId="281"/>
            <ac:spMk id="8" creationId="{8EF796FC-D469-77BA-AE25-397B10BE7FF6}"/>
          </ac:spMkLst>
        </pc:spChg>
        <pc:spChg chg="mod">
          <ac:chgData name="Chan, David" userId="fbd41553-7ea4-4295-a7b8-fe1efa7ce949" providerId="ADAL" clId="{061FF346-F4C4-495C-BB01-3C051071D8A6}" dt="2024-11-14T13:13:17.192" v="1179" actId="20577"/>
          <ac:spMkLst>
            <pc:docMk/>
            <pc:sldMk cId="1674503053" sldId="281"/>
            <ac:spMk id="9" creationId="{824B356E-068F-98FA-64AD-7831F4CA0C31}"/>
          </ac:spMkLst>
        </pc:spChg>
        <pc:spChg chg="add del">
          <ac:chgData name="Chan, David" userId="fbd41553-7ea4-4295-a7b8-fe1efa7ce949" providerId="ADAL" clId="{061FF346-F4C4-495C-BB01-3C051071D8A6}" dt="2024-11-14T14:10:53.054" v="3162" actId="11529"/>
          <ac:spMkLst>
            <pc:docMk/>
            <pc:sldMk cId="1674503053" sldId="281"/>
            <ac:spMk id="10" creationId="{90D438D4-EADE-8B85-F751-0B3F1519EEA0}"/>
          </ac:spMkLst>
        </pc:spChg>
        <pc:spChg chg="add del">
          <ac:chgData name="Chan, David" userId="fbd41553-7ea4-4295-a7b8-fe1efa7ce949" providerId="ADAL" clId="{061FF346-F4C4-495C-BB01-3C051071D8A6}" dt="2024-11-14T14:11:21.582" v="3164" actId="11529"/>
          <ac:spMkLst>
            <pc:docMk/>
            <pc:sldMk cId="1674503053" sldId="281"/>
            <ac:spMk id="11" creationId="{7120D241-8333-A6EC-2CB1-87C739F959C6}"/>
          </ac:spMkLst>
        </pc:spChg>
        <pc:spChg chg="add del mod">
          <ac:chgData name="Chan, David" userId="fbd41553-7ea4-4295-a7b8-fe1efa7ce949" providerId="ADAL" clId="{061FF346-F4C4-495C-BB01-3C051071D8A6}" dt="2024-11-14T14:48:18.019" v="3541" actId="1076"/>
          <ac:spMkLst>
            <pc:docMk/>
            <pc:sldMk cId="1674503053" sldId="281"/>
            <ac:spMk id="12" creationId="{A43CE1D1-9A76-D0FC-D447-83FCD16C70ED}"/>
          </ac:spMkLst>
        </pc:spChg>
        <pc:spChg chg="add del">
          <ac:chgData name="Chan, David" userId="fbd41553-7ea4-4295-a7b8-fe1efa7ce949" providerId="ADAL" clId="{061FF346-F4C4-495C-BB01-3C051071D8A6}" dt="2024-11-14T14:43:20.718" v="3504" actId="11529"/>
          <ac:spMkLst>
            <pc:docMk/>
            <pc:sldMk cId="1674503053" sldId="281"/>
            <ac:spMk id="15" creationId="{34BFB050-D39A-BB2B-8353-0EE7EF543111}"/>
          </ac:spMkLst>
        </pc:spChg>
        <pc:spChg chg="add mod">
          <ac:chgData name="Chan, David" userId="fbd41553-7ea4-4295-a7b8-fe1efa7ce949" providerId="ADAL" clId="{061FF346-F4C4-495C-BB01-3C051071D8A6}" dt="2024-11-14T14:44:32.913" v="3517" actId="1076"/>
          <ac:spMkLst>
            <pc:docMk/>
            <pc:sldMk cId="1674503053" sldId="281"/>
            <ac:spMk id="16" creationId="{36C2EEDF-69F8-621E-DDFF-6137E832B090}"/>
          </ac:spMkLst>
        </pc:spChg>
        <pc:spChg chg="add mod">
          <ac:chgData name="Chan, David" userId="fbd41553-7ea4-4295-a7b8-fe1efa7ce949" providerId="ADAL" clId="{061FF346-F4C4-495C-BB01-3C051071D8A6}" dt="2024-11-14T14:48:54.634" v="3546" actId="1076"/>
          <ac:spMkLst>
            <pc:docMk/>
            <pc:sldMk cId="1674503053" sldId="281"/>
            <ac:spMk id="25" creationId="{F33F5A23-B863-7138-CA6B-11F9339A8EDE}"/>
          </ac:spMkLst>
        </pc:spChg>
        <pc:picChg chg="add mod">
          <ac:chgData name="Chan, David" userId="fbd41553-7ea4-4295-a7b8-fe1efa7ce949" providerId="ADAL" clId="{061FF346-F4C4-495C-BB01-3C051071D8A6}" dt="2024-11-14T14:12:27.207" v="3173" actId="1076"/>
          <ac:picMkLst>
            <pc:docMk/>
            <pc:sldMk cId="1674503053" sldId="281"/>
            <ac:picMk id="2" creationId="{921C614C-AF62-9C25-15CF-C0CBC702274F}"/>
          </ac:picMkLst>
        </pc:picChg>
        <pc:picChg chg="add mod">
          <ac:chgData name="Chan, David" userId="fbd41553-7ea4-4295-a7b8-fe1efa7ce949" providerId="ADAL" clId="{061FF346-F4C4-495C-BB01-3C051071D8A6}" dt="2024-11-14T14:48:13.327" v="3540" actId="1076"/>
          <ac:picMkLst>
            <pc:docMk/>
            <pc:sldMk cId="1674503053" sldId="281"/>
            <ac:picMk id="7" creationId="{CD867F0F-FD82-0BB4-B993-D66898EE9B6B}"/>
          </ac:picMkLst>
        </pc:picChg>
        <pc:picChg chg="add mod">
          <ac:chgData name="Chan, David" userId="fbd41553-7ea4-4295-a7b8-fe1efa7ce949" providerId="ADAL" clId="{061FF346-F4C4-495C-BB01-3C051071D8A6}" dt="2024-11-14T14:48:11.713" v="3539" actId="1076"/>
          <ac:picMkLst>
            <pc:docMk/>
            <pc:sldMk cId="1674503053" sldId="281"/>
            <ac:picMk id="14" creationId="{5C978E10-E4F7-F398-143B-72F295011EAE}"/>
          </ac:picMkLst>
        </pc:picChg>
        <pc:picChg chg="add mod">
          <ac:chgData name="Chan, David" userId="fbd41553-7ea4-4295-a7b8-fe1efa7ce949" providerId="ADAL" clId="{061FF346-F4C4-495C-BB01-3C051071D8A6}" dt="2024-11-14T14:47:45.592" v="3532" actId="1076"/>
          <ac:picMkLst>
            <pc:docMk/>
            <pc:sldMk cId="1674503053" sldId="281"/>
            <ac:picMk id="18" creationId="{CF7C8768-DFD7-9B4D-CE18-3E835203AF86}"/>
          </ac:picMkLst>
        </pc:picChg>
        <pc:picChg chg="add mod">
          <ac:chgData name="Chan, David" userId="fbd41553-7ea4-4295-a7b8-fe1efa7ce949" providerId="ADAL" clId="{061FF346-F4C4-495C-BB01-3C051071D8A6}" dt="2024-11-14T14:47:48.103" v="3533" actId="1076"/>
          <ac:picMkLst>
            <pc:docMk/>
            <pc:sldMk cId="1674503053" sldId="281"/>
            <ac:picMk id="20" creationId="{7BE0852B-8C7B-3A9D-B5B0-8C4F1C62CE7E}"/>
          </ac:picMkLst>
        </pc:picChg>
        <pc:picChg chg="add mod">
          <ac:chgData name="Chan, David" userId="fbd41553-7ea4-4295-a7b8-fe1efa7ce949" providerId="ADAL" clId="{061FF346-F4C4-495C-BB01-3C051071D8A6}" dt="2024-11-14T14:48:35.111" v="3544" actId="1076"/>
          <ac:picMkLst>
            <pc:docMk/>
            <pc:sldMk cId="1674503053" sldId="281"/>
            <ac:picMk id="22" creationId="{562E2810-5B3F-578D-5569-311938386760}"/>
          </ac:picMkLst>
        </pc:picChg>
        <pc:picChg chg="add mod">
          <ac:chgData name="Chan, David" userId="fbd41553-7ea4-4295-a7b8-fe1efa7ce949" providerId="ADAL" clId="{061FF346-F4C4-495C-BB01-3C051071D8A6}" dt="2024-11-14T14:48:29.318" v="3543" actId="14100"/>
          <ac:picMkLst>
            <pc:docMk/>
            <pc:sldMk cId="1674503053" sldId="281"/>
            <ac:picMk id="24" creationId="{B50121F5-5A96-35D8-25B0-C19225ED0657}"/>
          </ac:picMkLst>
        </pc:picChg>
      </pc:sldChg>
      <pc:sldChg chg="del">
        <pc:chgData name="Chan, David" userId="fbd41553-7ea4-4295-a7b8-fe1efa7ce949" providerId="ADAL" clId="{061FF346-F4C4-495C-BB01-3C051071D8A6}" dt="2024-11-14T12:21:26.178" v="0" actId="2696"/>
        <pc:sldMkLst>
          <pc:docMk/>
          <pc:sldMk cId="3892727240" sldId="281"/>
        </pc:sldMkLst>
      </pc:sldChg>
      <pc:sldChg chg="del">
        <pc:chgData name="Chan, David" userId="fbd41553-7ea4-4295-a7b8-fe1efa7ce949" providerId="ADAL" clId="{061FF346-F4C4-495C-BB01-3C051071D8A6}" dt="2024-11-14T12:21:26.178" v="0" actId="2696"/>
        <pc:sldMkLst>
          <pc:docMk/>
          <pc:sldMk cId="195886188" sldId="282"/>
        </pc:sldMkLst>
      </pc:sldChg>
      <pc:sldChg chg="addSp delSp modSp add mod">
        <pc:chgData name="Chan, David" userId="fbd41553-7ea4-4295-a7b8-fe1efa7ce949" providerId="ADAL" clId="{061FF346-F4C4-495C-BB01-3C051071D8A6}" dt="2024-11-14T14:42:02.198" v="3494" actId="1076"/>
        <pc:sldMkLst>
          <pc:docMk/>
          <pc:sldMk cId="3113239619" sldId="282"/>
        </pc:sldMkLst>
        <pc:spChg chg="mod">
          <ac:chgData name="Chan, David" userId="fbd41553-7ea4-4295-a7b8-fe1efa7ce949" providerId="ADAL" clId="{061FF346-F4C4-495C-BB01-3C051071D8A6}" dt="2024-11-14T14:36:01.521" v="3454" actId="1076"/>
          <ac:spMkLst>
            <pc:docMk/>
            <pc:sldMk cId="3113239619" sldId="282"/>
            <ac:spMk id="5" creationId="{E6528585-7CCB-0E53-2E0A-1999956D0D07}"/>
          </ac:spMkLst>
        </pc:spChg>
        <pc:spChg chg="add mod">
          <ac:chgData name="Chan, David" userId="fbd41553-7ea4-4295-a7b8-fe1efa7ce949" providerId="ADAL" clId="{061FF346-F4C4-495C-BB01-3C051071D8A6}" dt="2024-11-14T14:08:18.386" v="3144" actId="1076"/>
          <ac:spMkLst>
            <pc:docMk/>
            <pc:sldMk cId="3113239619" sldId="282"/>
            <ac:spMk id="11" creationId="{8521ECD8-CFA1-1170-314E-1247EB3643CB}"/>
          </ac:spMkLst>
        </pc:spChg>
        <pc:spChg chg="add del mod">
          <ac:chgData name="Chan, David" userId="fbd41553-7ea4-4295-a7b8-fe1efa7ce949" providerId="ADAL" clId="{061FF346-F4C4-495C-BB01-3C051071D8A6}" dt="2024-11-14T14:37:47.758" v="3468" actId="478"/>
          <ac:spMkLst>
            <pc:docMk/>
            <pc:sldMk cId="3113239619" sldId="282"/>
            <ac:spMk id="14" creationId="{16BC271B-9852-1DFD-0E27-3F63C9D1FA4E}"/>
          </ac:spMkLst>
        </pc:spChg>
        <pc:spChg chg="add del mod">
          <ac:chgData name="Chan, David" userId="fbd41553-7ea4-4295-a7b8-fe1efa7ce949" providerId="ADAL" clId="{061FF346-F4C4-495C-BB01-3C051071D8A6}" dt="2024-11-14T14:38:46.287" v="3471" actId="478"/>
          <ac:spMkLst>
            <pc:docMk/>
            <pc:sldMk cId="3113239619" sldId="282"/>
            <ac:spMk id="15" creationId="{F726AD18-F8A2-246E-29B9-EE27452AE36F}"/>
          </ac:spMkLst>
        </pc:spChg>
        <pc:spChg chg="add del mod">
          <ac:chgData name="Chan, David" userId="fbd41553-7ea4-4295-a7b8-fe1efa7ce949" providerId="ADAL" clId="{061FF346-F4C4-495C-BB01-3C051071D8A6}" dt="2024-11-14T14:39:23.591" v="3476" actId="478"/>
          <ac:spMkLst>
            <pc:docMk/>
            <pc:sldMk cId="3113239619" sldId="282"/>
            <ac:spMk id="16" creationId="{9E299E63-E624-2C00-69F9-E445AAC370F0}"/>
          </ac:spMkLst>
        </pc:spChg>
        <pc:spChg chg="add mod">
          <ac:chgData name="Chan, David" userId="fbd41553-7ea4-4295-a7b8-fe1efa7ce949" providerId="ADAL" clId="{061FF346-F4C4-495C-BB01-3C051071D8A6}" dt="2024-11-14T14:42:02.198" v="3494" actId="1076"/>
          <ac:spMkLst>
            <pc:docMk/>
            <pc:sldMk cId="3113239619" sldId="282"/>
            <ac:spMk id="17" creationId="{8AB724BF-58C1-8F84-22B0-E67BCD765F3C}"/>
          </ac:spMkLst>
        </pc:spChg>
        <pc:picChg chg="add mod">
          <ac:chgData name="Chan, David" userId="fbd41553-7ea4-4295-a7b8-fe1efa7ce949" providerId="ADAL" clId="{061FF346-F4C4-495C-BB01-3C051071D8A6}" dt="2024-11-14T14:06:15.791" v="3136" actId="1076"/>
          <ac:picMkLst>
            <pc:docMk/>
            <pc:sldMk cId="3113239619" sldId="282"/>
            <ac:picMk id="6" creationId="{F921344B-546F-E357-10D8-6FD077DE0A81}"/>
          </ac:picMkLst>
        </pc:picChg>
        <pc:picChg chg="add mod">
          <ac:chgData name="Chan, David" userId="fbd41553-7ea4-4295-a7b8-fe1efa7ce949" providerId="ADAL" clId="{061FF346-F4C4-495C-BB01-3C051071D8A6}" dt="2024-11-14T14:35:53.514" v="3453" actId="1076"/>
          <ac:picMkLst>
            <pc:docMk/>
            <pc:sldMk cId="3113239619" sldId="282"/>
            <ac:picMk id="13" creationId="{7BA14DDB-FB24-D81E-9CB7-6C564FDD10D4}"/>
          </ac:picMkLst>
        </pc:picChg>
        <pc:inkChg chg="add del">
          <ac:chgData name="Chan, David" userId="fbd41553-7ea4-4295-a7b8-fe1efa7ce949" providerId="ADAL" clId="{061FF346-F4C4-495C-BB01-3C051071D8A6}" dt="2024-11-14T14:07:22.337" v="3138" actId="9405"/>
          <ac:inkMkLst>
            <pc:docMk/>
            <pc:sldMk cId="3113239619" sldId="282"/>
            <ac:inkMk id="7" creationId="{E598E1B9-D24D-279F-42A3-FE2988DB17A1}"/>
          </ac:inkMkLst>
        </pc:inkChg>
        <pc:cxnChg chg="add del mod">
          <ac:chgData name="Chan, David" userId="fbd41553-7ea4-4295-a7b8-fe1efa7ce949" providerId="ADAL" clId="{061FF346-F4C4-495C-BB01-3C051071D8A6}" dt="2024-11-14T14:07:57.429" v="3142" actId="11529"/>
          <ac:cxnSpMkLst>
            <pc:docMk/>
            <pc:sldMk cId="3113239619" sldId="282"/>
            <ac:cxnSpMk id="10" creationId="{BD5A581B-B19B-9D68-1E92-2A8C81976730}"/>
          </ac:cxnSpMkLst>
        </pc:cxnChg>
      </pc:sldChg>
      <pc:sldChg chg="addSp delSp modSp add mod">
        <pc:chgData name="Chan, David" userId="fbd41553-7ea4-4295-a7b8-fe1efa7ce949" providerId="ADAL" clId="{061FF346-F4C4-495C-BB01-3C051071D8A6}" dt="2024-11-14T15:11:26.802" v="4534" actId="478"/>
        <pc:sldMkLst>
          <pc:docMk/>
          <pc:sldMk cId="3760920984" sldId="283"/>
        </pc:sldMkLst>
        <pc:spChg chg="mod">
          <ac:chgData name="Chan, David" userId="fbd41553-7ea4-4295-a7b8-fe1efa7ce949" providerId="ADAL" clId="{061FF346-F4C4-495C-BB01-3C051071D8A6}" dt="2024-11-14T15:02:50.469" v="4190" actId="1076"/>
          <ac:spMkLst>
            <pc:docMk/>
            <pc:sldMk cId="3760920984" sldId="283"/>
            <ac:spMk id="5" creationId="{0DA8A68C-608A-3127-6AF9-867B946B21FD}"/>
          </ac:spMkLst>
        </pc:spChg>
        <pc:spChg chg="mod">
          <ac:chgData name="Chan, David" userId="fbd41553-7ea4-4295-a7b8-fe1efa7ce949" providerId="ADAL" clId="{061FF346-F4C4-495C-BB01-3C051071D8A6}" dt="2024-11-14T14:59:49.685" v="3893" actId="1076"/>
          <ac:spMkLst>
            <pc:docMk/>
            <pc:sldMk cId="3760920984" sldId="283"/>
            <ac:spMk id="9" creationId="{DC392142-DA9F-BCEA-1AF5-1EDF25B51D8D}"/>
          </ac:spMkLst>
        </pc:spChg>
        <pc:spChg chg="add mod">
          <ac:chgData name="Chan, David" userId="fbd41553-7ea4-4295-a7b8-fe1efa7ce949" providerId="ADAL" clId="{061FF346-F4C4-495C-BB01-3C051071D8A6}" dt="2024-11-14T15:10:40.671" v="4532" actId="20577"/>
          <ac:spMkLst>
            <pc:docMk/>
            <pc:sldMk cId="3760920984" sldId="283"/>
            <ac:spMk id="15" creationId="{91969C4D-600F-6EA9-961D-AA51038F97DF}"/>
          </ac:spMkLst>
        </pc:spChg>
        <pc:picChg chg="add del mod">
          <ac:chgData name="Chan, David" userId="fbd41553-7ea4-4295-a7b8-fe1efa7ce949" providerId="ADAL" clId="{061FF346-F4C4-495C-BB01-3C051071D8A6}" dt="2024-11-14T14:03:06.171" v="3095" actId="478"/>
          <ac:picMkLst>
            <pc:docMk/>
            <pc:sldMk cId="3760920984" sldId="283"/>
            <ac:picMk id="6" creationId="{A9BA714F-9AAF-AB35-3D89-41E5A6E19D5D}"/>
          </ac:picMkLst>
        </pc:picChg>
        <pc:picChg chg="add del mod">
          <ac:chgData name="Chan, David" userId="fbd41553-7ea4-4295-a7b8-fe1efa7ce949" providerId="ADAL" clId="{061FF346-F4C4-495C-BB01-3C051071D8A6}" dt="2024-11-14T14:03:05.339" v="3094" actId="478"/>
          <ac:picMkLst>
            <pc:docMk/>
            <pc:sldMk cId="3760920984" sldId="283"/>
            <ac:picMk id="8" creationId="{C888EC20-249E-061F-08D0-257134950E32}"/>
          </ac:picMkLst>
        </pc:picChg>
        <pc:picChg chg="add del mod">
          <ac:chgData name="Chan, David" userId="fbd41553-7ea4-4295-a7b8-fe1efa7ce949" providerId="ADAL" clId="{061FF346-F4C4-495C-BB01-3C051071D8A6}" dt="2024-11-14T14:03:06.572" v="3096" actId="478"/>
          <ac:picMkLst>
            <pc:docMk/>
            <pc:sldMk cId="3760920984" sldId="283"/>
            <ac:picMk id="11" creationId="{564EC396-6C7E-1A33-DCBC-5F444E1A76E4}"/>
          </ac:picMkLst>
        </pc:picChg>
        <pc:picChg chg="add del mod">
          <ac:chgData name="Chan, David" userId="fbd41553-7ea4-4295-a7b8-fe1efa7ce949" providerId="ADAL" clId="{061FF346-F4C4-495C-BB01-3C051071D8A6}" dt="2024-11-14T14:03:07.124" v="3097" actId="478"/>
          <ac:picMkLst>
            <pc:docMk/>
            <pc:sldMk cId="3760920984" sldId="283"/>
            <ac:picMk id="13" creationId="{789AF08A-3C01-8573-F618-7A6F386AECC0}"/>
          </ac:picMkLst>
        </pc:picChg>
        <pc:picChg chg="add del mod">
          <ac:chgData name="Chan, David" userId="fbd41553-7ea4-4295-a7b8-fe1efa7ce949" providerId="ADAL" clId="{061FF346-F4C4-495C-BB01-3C051071D8A6}" dt="2024-11-14T15:11:26.802" v="4534" actId="478"/>
          <ac:picMkLst>
            <pc:docMk/>
            <pc:sldMk cId="3760920984" sldId="283"/>
            <ac:picMk id="16" creationId="{200C3D34-B2A7-07D2-89D0-56EA7F8B23FB}"/>
          </ac:picMkLst>
        </pc:picChg>
      </pc:sldChg>
      <pc:sldChg chg="del">
        <pc:chgData name="Chan, David" userId="fbd41553-7ea4-4295-a7b8-fe1efa7ce949" providerId="ADAL" clId="{061FF346-F4C4-495C-BB01-3C051071D8A6}" dt="2024-11-14T12:21:26.178" v="0" actId="2696"/>
        <pc:sldMkLst>
          <pc:docMk/>
          <pc:sldMk cId="3767277266" sldId="283"/>
        </pc:sldMkLst>
      </pc:sldChg>
      <pc:sldChg chg="addSp modSp add del mod">
        <pc:chgData name="Chan, David" userId="fbd41553-7ea4-4295-a7b8-fe1efa7ce949" providerId="ADAL" clId="{061FF346-F4C4-495C-BB01-3C051071D8A6}" dt="2024-11-14T16:32:10.695" v="5983" actId="47"/>
        <pc:sldMkLst>
          <pc:docMk/>
          <pc:sldMk cId="2598049493" sldId="284"/>
        </pc:sldMkLst>
        <pc:spChg chg="mod">
          <ac:chgData name="Chan, David" userId="fbd41553-7ea4-4295-a7b8-fe1efa7ce949" providerId="ADAL" clId="{061FF346-F4C4-495C-BB01-3C051071D8A6}" dt="2024-11-14T15:07:11.835" v="4466" actId="20577"/>
          <ac:spMkLst>
            <pc:docMk/>
            <pc:sldMk cId="2598049493" sldId="284"/>
            <ac:spMk id="9" creationId="{35AD2AEA-09CC-1166-EFC8-A415FE5BBB9A}"/>
          </ac:spMkLst>
        </pc:spChg>
        <pc:picChg chg="add">
          <ac:chgData name="Chan, David" userId="fbd41553-7ea4-4295-a7b8-fe1efa7ce949" providerId="ADAL" clId="{061FF346-F4C4-495C-BB01-3C051071D8A6}" dt="2024-11-14T14:54:19.826" v="3549" actId="22"/>
          <ac:picMkLst>
            <pc:docMk/>
            <pc:sldMk cId="2598049493" sldId="284"/>
            <ac:picMk id="6" creationId="{81A5E7EC-8C86-43FF-C145-3B189C89C316}"/>
          </ac:picMkLst>
        </pc:picChg>
      </pc:sldChg>
      <pc:sldChg chg="addSp delSp modSp add mod">
        <pc:chgData name="Chan, David" userId="fbd41553-7ea4-4295-a7b8-fe1efa7ce949" providerId="ADAL" clId="{061FF346-F4C4-495C-BB01-3C051071D8A6}" dt="2024-11-14T20:10:30.261" v="6738" actId="20577"/>
        <pc:sldMkLst>
          <pc:docMk/>
          <pc:sldMk cId="889944383" sldId="285"/>
        </pc:sldMkLst>
        <pc:spChg chg="add del mod">
          <ac:chgData name="Chan, David" userId="fbd41553-7ea4-4295-a7b8-fe1efa7ce949" providerId="ADAL" clId="{061FF346-F4C4-495C-BB01-3C051071D8A6}" dt="2024-11-14T20:10:30.261" v="6738" actId="20577"/>
          <ac:spMkLst>
            <pc:docMk/>
            <pc:sldMk cId="889944383" sldId="285"/>
            <ac:spMk id="5" creationId="{5F7FB8AB-1E5A-3A20-2EC9-5210986FD49C}"/>
          </ac:spMkLst>
        </pc:spChg>
        <pc:spChg chg="mod">
          <ac:chgData name="Chan, David" userId="fbd41553-7ea4-4295-a7b8-fe1efa7ce949" providerId="ADAL" clId="{061FF346-F4C4-495C-BB01-3C051071D8A6}" dt="2024-11-14T15:09:54.474" v="4472" actId="20577"/>
          <ac:spMkLst>
            <pc:docMk/>
            <pc:sldMk cId="889944383" sldId="285"/>
            <ac:spMk id="9" creationId="{C782BC7B-8DE1-190C-44B2-8CE2F248C694}"/>
          </ac:spMkLst>
        </pc:spChg>
        <pc:spChg chg="del mod">
          <ac:chgData name="Chan, David" userId="fbd41553-7ea4-4295-a7b8-fe1efa7ce949" providerId="ADAL" clId="{061FF346-F4C4-495C-BB01-3C051071D8A6}" dt="2024-11-14T15:14:46.690" v="4755" actId="478"/>
          <ac:spMkLst>
            <pc:docMk/>
            <pc:sldMk cId="889944383" sldId="285"/>
            <ac:spMk id="15" creationId="{B5592D93-60DC-DCAB-BF9B-E9609FE5D992}"/>
          </ac:spMkLst>
        </pc:spChg>
        <pc:picChg chg="add mod">
          <ac:chgData name="Chan, David" userId="fbd41553-7ea4-4295-a7b8-fe1efa7ce949" providerId="ADAL" clId="{061FF346-F4C4-495C-BB01-3C051071D8A6}" dt="2024-11-14T15:16:47.645" v="4771" actId="14100"/>
          <ac:picMkLst>
            <pc:docMk/>
            <pc:sldMk cId="889944383" sldId="285"/>
            <ac:picMk id="6" creationId="{EC849C3A-927C-4B1A-AD7A-397EC6CE6887}"/>
          </ac:picMkLst>
        </pc:picChg>
        <pc:picChg chg="del">
          <ac:chgData name="Chan, David" userId="fbd41553-7ea4-4295-a7b8-fe1efa7ce949" providerId="ADAL" clId="{061FF346-F4C4-495C-BB01-3C051071D8A6}" dt="2024-11-14T15:11:30.803" v="4535" actId="478"/>
          <ac:picMkLst>
            <pc:docMk/>
            <pc:sldMk cId="889944383" sldId="285"/>
            <ac:picMk id="16" creationId="{D495C138-C109-D6FA-332E-D04E1A4F1860}"/>
          </ac:picMkLst>
        </pc:picChg>
      </pc:sldChg>
      <pc:sldChg chg="addSp new del mod">
        <pc:chgData name="Chan, David" userId="fbd41553-7ea4-4295-a7b8-fe1efa7ce949" providerId="ADAL" clId="{061FF346-F4C4-495C-BB01-3C051071D8A6}" dt="2024-11-14T15:07:05.004" v="4450" actId="2696"/>
        <pc:sldMkLst>
          <pc:docMk/>
          <pc:sldMk cId="1592225076" sldId="285"/>
        </pc:sldMkLst>
        <pc:spChg chg="add">
          <ac:chgData name="Chan, David" userId="fbd41553-7ea4-4295-a7b8-fe1efa7ce949" providerId="ADAL" clId="{061FF346-F4C4-495C-BB01-3C051071D8A6}" dt="2024-11-14T15:01:17.462" v="4019" actId="22"/>
          <ac:spMkLst>
            <pc:docMk/>
            <pc:sldMk cId="1592225076" sldId="285"/>
            <ac:spMk id="7" creationId="{D33085FF-1A79-5E44-5790-130AFE3DF9FA}"/>
          </ac:spMkLst>
        </pc:spChg>
      </pc:sldChg>
      <pc:sldChg chg="addSp delSp modSp add mod modAnim">
        <pc:chgData name="Chan, David" userId="fbd41553-7ea4-4295-a7b8-fe1efa7ce949" providerId="ADAL" clId="{061FF346-F4C4-495C-BB01-3C051071D8A6}" dt="2024-11-14T16:00:46.568" v="5017" actId="1076"/>
        <pc:sldMkLst>
          <pc:docMk/>
          <pc:sldMk cId="2352952439" sldId="286"/>
        </pc:sldMkLst>
        <pc:spChg chg="mod">
          <ac:chgData name="Chan, David" userId="fbd41553-7ea4-4295-a7b8-fe1efa7ce949" providerId="ADAL" clId="{061FF346-F4C4-495C-BB01-3C051071D8A6}" dt="2024-11-14T16:00:46.568" v="5017" actId="1076"/>
          <ac:spMkLst>
            <pc:docMk/>
            <pc:sldMk cId="2352952439" sldId="286"/>
            <ac:spMk id="5" creationId="{2A9E72B5-4396-735C-C1EA-14E400A4A5A9}"/>
          </ac:spMkLst>
        </pc:spChg>
        <pc:picChg chg="add mod">
          <ac:chgData name="Chan, David" userId="fbd41553-7ea4-4295-a7b8-fe1efa7ce949" providerId="ADAL" clId="{061FF346-F4C4-495C-BB01-3C051071D8A6}" dt="2024-11-14T15:56:43.689" v="4930" actId="1076"/>
          <ac:picMkLst>
            <pc:docMk/>
            <pc:sldMk cId="2352952439" sldId="286"/>
            <ac:picMk id="2" creationId="{D194C092-A2F0-6847-0FA8-8D5743D959A3}"/>
          </ac:picMkLst>
        </pc:picChg>
        <pc:picChg chg="del">
          <ac:chgData name="Chan, David" userId="fbd41553-7ea4-4295-a7b8-fe1efa7ce949" providerId="ADAL" clId="{061FF346-F4C4-495C-BB01-3C051071D8A6}" dt="2024-11-14T15:54:49.065" v="4892" actId="478"/>
          <ac:picMkLst>
            <pc:docMk/>
            <pc:sldMk cId="2352952439" sldId="286"/>
            <ac:picMk id="6" creationId="{73D14ACD-36CC-83A8-4BCE-5370AC31A6E9}"/>
          </ac:picMkLst>
        </pc:picChg>
        <pc:picChg chg="add mod">
          <ac:chgData name="Chan, David" userId="fbd41553-7ea4-4295-a7b8-fe1efa7ce949" providerId="ADAL" clId="{061FF346-F4C4-495C-BB01-3C051071D8A6}" dt="2024-11-14T15:56:49.952" v="4932" actId="1076"/>
          <ac:picMkLst>
            <pc:docMk/>
            <pc:sldMk cId="2352952439" sldId="286"/>
            <ac:picMk id="7" creationId="{45F1F528-9F42-9ED4-212A-CE25B10C4586}"/>
          </ac:picMkLst>
        </pc:picChg>
      </pc:sldChg>
      <pc:sldChg chg="addSp delSp modSp add mod delAnim">
        <pc:chgData name="Chan, David" userId="fbd41553-7ea4-4295-a7b8-fe1efa7ce949" providerId="ADAL" clId="{061FF346-F4C4-495C-BB01-3C051071D8A6}" dt="2024-11-14T19:05:35.359" v="6737" actId="1076"/>
        <pc:sldMkLst>
          <pc:docMk/>
          <pc:sldMk cId="765591552" sldId="287"/>
        </pc:sldMkLst>
        <pc:spChg chg="mod">
          <ac:chgData name="Chan, David" userId="fbd41553-7ea4-4295-a7b8-fe1efa7ce949" providerId="ADAL" clId="{061FF346-F4C4-495C-BB01-3C051071D8A6}" dt="2024-11-14T15:58:48.798" v="4982" actId="20577"/>
          <ac:spMkLst>
            <pc:docMk/>
            <pc:sldMk cId="765591552" sldId="287"/>
            <ac:spMk id="5" creationId="{2A9E72B5-4396-735C-C1EA-14E400A4A5A9}"/>
          </ac:spMkLst>
        </pc:spChg>
        <pc:picChg chg="del">
          <ac:chgData name="Chan, David" userId="fbd41553-7ea4-4295-a7b8-fe1efa7ce949" providerId="ADAL" clId="{061FF346-F4C4-495C-BB01-3C051071D8A6}" dt="2024-11-14T15:57:07.764" v="4934" actId="478"/>
          <ac:picMkLst>
            <pc:docMk/>
            <pc:sldMk cId="765591552" sldId="287"/>
            <ac:picMk id="2" creationId="{D194C092-A2F0-6847-0FA8-8D5743D959A3}"/>
          </ac:picMkLst>
        </pc:picChg>
        <pc:picChg chg="del">
          <ac:chgData name="Chan, David" userId="fbd41553-7ea4-4295-a7b8-fe1efa7ce949" providerId="ADAL" clId="{061FF346-F4C4-495C-BB01-3C051071D8A6}" dt="2024-11-14T15:57:08.513" v="4935" actId="478"/>
          <ac:picMkLst>
            <pc:docMk/>
            <pc:sldMk cId="765591552" sldId="287"/>
            <ac:picMk id="7" creationId="{45F1F528-9F42-9ED4-212A-CE25B10C4586}"/>
          </ac:picMkLst>
        </pc:picChg>
        <pc:picChg chg="add mod">
          <ac:chgData name="Chan, David" userId="fbd41553-7ea4-4295-a7b8-fe1efa7ce949" providerId="ADAL" clId="{061FF346-F4C4-495C-BB01-3C051071D8A6}" dt="2024-11-14T16:06:31.250" v="5071" actId="14100"/>
          <ac:picMkLst>
            <pc:docMk/>
            <pc:sldMk cId="765591552" sldId="287"/>
            <ac:picMk id="8" creationId="{0BAAD73A-E4F2-D577-E755-66F23479DCF9}"/>
          </ac:picMkLst>
        </pc:picChg>
        <pc:picChg chg="add mod">
          <ac:chgData name="Chan, David" userId="fbd41553-7ea4-4295-a7b8-fe1efa7ce949" providerId="ADAL" clId="{061FF346-F4C4-495C-BB01-3C051071D8A6}" dt="2024-11-14T16:06:47.857" v="5074" actId="1076"/>
          <ac:picMkLst>
            <pc:docMk/>
            <pc:sldMk cId="765591552" sldId="287"/>
            <ac:picMk id="10" creationId="{1EDBAEBE-8EF4-A3D2-B2BC-B8EFCFECF5CB}"/>
          </ac:picMkLst>
        </pc:picChg>
        <pc:picChg chg="add mod">
          <ac:chgData name="Chan, David" userId="fbd41553-7ea4-4295-a7b8-fe1efa7ce949" providerId="ADAL" clId="{061FF346-F4C4-495C-BB01-3C051071D8A6}" dt="2024-11-14T19:03:40.662" v="6736" actId="1076"/>
          <ac:picMkLst>
            <pc:docMk/>
            <pc:sldMk cId="765591552" sldId="287"/>
            <ac:picMk id="11" creationId="{15395E2C-3DF7-ED05-5030-7A00B373BA59}"/>
          </ac:picMkLst>
        </pc:picChg>
        <pc:picChg chg="add mod">
          <ac:chgData name="Chan, David" userId="fbd41553-7ea4-4295-a7b8-fe1efa7ce949" providerId="ADAL" clId="{061FF346-F4C4-495C-BB01-3C051071D8A6}" dt="2024-11-14T19:05:35.359" v="6737" actId="1076"/>
          <ac:picMkLst>
            <pc:docMk/>
            <pc:sldMk cId="765591552" sldId="287"/>
            <ac:picMk id="12" creationId="{5E35C880-B1D9-FAB3-969D-BA750B945221}"/>
          </ac:picMkLst>
        </pc:picChg>
      </pc:sldChg>
      <pc:sldChg chg="addSp delSp modSp add del mod delAnim">
        <pc:chgData name="Chan, David" userId="fbd41553-7ea4-4295-a7b8-fe1efa7ce949" providerId="ADAL" clId="{061FF346-F4C4-495C-BB01-3C051071D8A6}" dt="2024-11-14T16:06:02.783" v="5070" actId="2696"/>
        <pc:sldMkLst>
          <pc:docMk/>
          <pc:sldMk cId="3407273607" sldId="288"/>
        </pc:sldMkLst>
        <pc:spChg chg="mod">
          <ac:chgData name="Chan, David" userId="fbd41553-7ea4-4295-a7b8-fe1efa7ce949" providerId="ADAL" clId="{061FF346-F4C4-495C-BB01-3C051071D8A6}" dt="2024-11-14T15:58:15.786" v="4976" actId="20577"/>
          <ac:spMkLst>
            <pc:docMk/>
            <pc:sldMk cId="3407273607" sldId="288"/>
            <ac:spMk id="5" creationId="{2A9E72B5-4396-735C-C1EA-14E400A4A5A9}"/>
          </ac:spMkLst>
        </pc:spChg>
        <pc:picChg chg="del">
          <ac:chgData name="Chan, David" userId="fbd41553-7ea4-4295-a7b8-fe1efa7ce949" providerId="ADAL" clId="{061FF346-F4C4-495C-BB01-3C051071D8A6}" dt="2024-11-14T15:57:44.453" v="4959" actId="478"/>
          <ac:picMkLst>
            <pc:docMk/>
            <pc:sldMk cId="3407273607" sldId="288"/>
            <ac:picMk id="2" creationId="{D194C092-A2F0-6847-0FA8-8D5743D959A3}"/>
          </ac:picMkLst>
        </pc:picChg>
        <pc:picChg chg="del">
          <ac:chgData name="Chan, David" userId="fbd41553-7ea4-4295-a7b8-fe1efa7ce949" providerId="ADAL" clId="{061FF346-F4C4-495C-BB01-3C051071D8A6}" dt="2024-11-14T15:57:44.806" v="4960" actId="478"/>
          <ac:picMkLst>
            <pc:docMk/>
            <pc:sldMk cId="3407273607" sldId="288"/>
            <ac:picMk id="7" creationId="{45F1F528-9F42-9ED4-212A-CE25B10C4586}"/>
          </ac:picMkLst>
        </pc:picChg>
        <pc:picChg chg="add mod">
          <ac:chgData name="Chan, David" userId="fbd41553-7ea4-4295-a7b8-fe1efa7ce949" providerId="ADAL" clId="{061FF346-F4C4-495C-BB01-3C051071D8A6}" dt="2024-11-14T15:58:26.359" v="4979" actId="14100"/>
          <ac:picMkLst>
            <pc:docMk/>
            <pc:sldMk cId="3407273607" sldId="288"/>
            <ac:picMk id="8" creationId="{6C0EEF42-1A68-45C2-9702-8584063F38D2}"/>
          </ac:picMkLst>
        </pc:picChg>
      </pc:sldChg>
      <pc:sldChg chg="addSp delSp modSp add del mod ord">
        <pc:chgData name="Chan, David" userId="fbd41553-7ea4-4295-a7b8-fe1efa7ce949" providerId="ADAL" clId="{061FF346-F4C4-495C-BB01-3C051071D8A6}" dt="2024-11-14T16:07:24.667" v="5084" actId="47"/>
        <pc:sldMkLst>
          <pc:docMk/>
          <pc:sldMk cId="724040895" sldId="289"/>
        </pc:sldMkLst>
        <pc:spChg chg="mod">
          <ac:chgData name="Chan, David" userId="fbd41553-7ea4-4295-a7b8-fe1efa7ce949" providerId="ADAL" clId="{061FF346-F4C4-495C-BB01-3C051071D8A6}" dt="2024-11-14T16:00:35.934" v="5016" actId="1076"/>
          <ac:spMkLst>
            <pc:docMk/>
            <pc:sldMk cId="724040895" sldId="289"/>
            <ac:spMk id="5" creationId="{2920104F-1FF6-7FBE-85A2-24D1FE5E5164}"/>
          </ac:spMkLst>
        </pc:spChg>
        <pc:picChg chg="add mod">
          <ac:chgData name="Chan, David" userId="fbd41553-7ea4-4295-a7b8-fe1efa7ce949" providerId="ADAL" clId="{061FF346-F4C4-495C-BB01-3C051071D8A6}" dt="2024-11-14T16:02:08.679" v="5022" actId="1076"/>
          <ac:picMkLst>
            <pc:docMk/>
            <pc:sldMk cId="724040895" sldId="289"/>
            <ac:picMk id="6" creationId="{3859919D-40DA-A487-DD67-5E252C9C3E14}"/>
          </ac:picMkLst>
        </pc:picChg>
        <pc:picChg chg="add mod">
          <ac:chgData name="Chan, David" userId="fbd41553-7ea4-4295-a7b8-fe1efa7ce949" providerId="ADAL" clId="{061FF346-F4C4-495C-BB01-3C051071D8A6}" dt="2024-11-14T16:02:26.079" v="5027" actId="1076"/>
          <ac:picMkLst>
            <pc:docMk/>
            <pc:sldMk cId="724040895" sldId="289"/>
            <ac:picMk id="7" creationId="{24F4384C-D5D9-79D6-82C7-A1B60C1144B5}"/>
          </ac:picMkLst>
        </pc:picChg>
        <pc:picChg chg="del">
          <ac:chgData name="Chan, David" userId="fbd41553-7ea4-4295-a7b8-fe1efa7ce949" providerId="ADAL" clId="{061FF346-F4C4-495C-BB01-3C051071D8A6}" dt="2024-11-14T15:59:47.599" v="4995" actId="478"/>
          <ac:picMkLst>
            <pc:docMk/>
            <pc:sldMk cId="724040895" sldId="289"/>
            <ac:picMk id="8" creationId="{AB097FE8-813F-C4B6-2C7D-F1C8E00EAB4F}"/>
          </ac:picMkLst>
        </pc:picChg>
        <pc:picChg chg="add mod">
          <ac:chgData name="Chan, David" userId="fbd41553-7ea4-4295-a7b8-fe1efa7ce949" providerId="ADAL" clId="{061FF346-F4C4-495C-BB01-3C051071D8A6}" dt="2024-11-14T16:02:39.167" v="5029" actId="1076"/>
          <ac:picMkLst>
            <pc:docMk/>
            <pc:sldMk cId="724040895" sldId="289"/>
            <ac:picMk id="10" creationId="{CA7DD83A-CC06-F9C8-7B63-482652458031}"/>
          </ac:picMkLst>
        </pc:picChg>
      </pc:sldChg>
      <pc:sldChg chg="addSp delSp modSp add mod">
        <pc:chgData name="Chan, David" userId="fbd41553-7ea4-4295-a7b8-fe1efa7ce949" providerId="ADAL" clId="{061FF346-F4C4-495C-BB01-3C051071D8A6}" dt="2024-11-14T16:03:50.333" v="5062" actId="1076"/>
        <pc:sldMkLst>
          <pc:docMk/>
          <pc:sldMk cId="1755352704" sldId="290"/>
        </pc:sldMkLst>
        <pc:spChg chg="mod">
          <ac:chgData name="Chan, David" userId="fbd41553-7ea4-4295-a7b8-fe1efa7ce949" providerId="ADAL" clId="{061FF346-F4C4-495C-BB01-3C051071D8A6}" dt="2024-11-14T16:03:15.994" v="5059" actId="20577"/>
          <ac:spMkLst>
            <pc:docMk/>
            <pc:sldMk cId="1755352704" sldId="290"/>
            <ac:spMk id="5" creationId="{2E15DE3B-E77D-E2FB-4C19-DFCF6460A536}"/>
          </ac:spMkLst>
        </pc:spChg>
        <pc:picChg chg="add mod">
          <ac:chgData name="Chan, David" userId="fbd41553-7ea4-4295-a7b8-fe1efa7ce949" providerId="ADAL" clId="{061FF346-F4C4-495C-BB01-3C051071D8A6}" dt="2024-11-14T16:03:50.333" v="5062" actId="1076"/>
          <ac:picMkLst>
            <pc:docMk/>
            <pc:sldMk cId="1755352704" sldId="290"/>
            <ac:picMk id="2" creationId="{F8385771-CC7B-767F-82D2-8FEFB0D44E59}"/>
          </ac:picMkLst>
        </pc:picChg>
        <pc:picChg chg="del">
          <ac:chgData name="Chan, David" userId="fbd41553-7ea4-4295-a7b8-fe1efa7ce949" providerId="ADAL" clId="{061FF346-F4C4-495C-BB01-3C051071D8A6}" dt="2024-11-14T16:02:55.385" v="5031" actId="478"/>
          <ac:picMkLst>
            <pc:docMk/>
            <pc:sldMk cId="1755352704" sldId="290"/>
            <ac:picMk id="6" creationId="{F6F99448-56C1-CB10-164E-40555AE9B282}"/>
          </ac:picMkLst>
        </pc:picChg>
        <pc:picChg chg="del">
          <ac:chgData name="Chan, David" userId="fbd41553-7ea4-4295-a7b8-fe1efa7ce949" providerId="ADAL" clId="{061FF346-F4C4-495C-BB01-3C051071D8A6}" dt="2024-11-14T16:02:55.857" v="5032" actId="478"/>
          <ac:picMkLst>
            <pc:docMk/>
            <pc:sldMk cId="1755352704" sldId="290"/>
            <ac:picMk id="7" creationId="{C6519CA6-833B-4888-0298-0095A66B7DE6}"/>
          </ac:picMkLst>
        </pc:picChg>
        <pc:picChg chg="del">
          <ac:chgData name="Chan, David" userId="fbd41553-7ea4-4295-a7b8-fe1efa7ce949" providerId="ADAL" clId="{061FF346-F4C4-495C-BB01-3C051071D8A6}" dt="2024-11-14T16:02:56.399" v="5033" actId="478"/>
          <ac:picMkLst>
            <pc:docMk/>
            <pc:sldMk cId="1755352704" sldId="290"/>
            <ac:picMk id="10" creationId="{6960890F-0999-DA10-82B5-A021DDE087E7}"/>
          </ac:picMkLst>
        </pc:picChg>
      </pc:sldChg>
      <pc:sldChg chg="addSp delSp modSp add mod ord">
        <pc:chgData name="Chan, David" userId="fbd41553-7ea4-4295-a7b8-fe1efa7ce949" providerId="ADAL" clId="{061FF346-F4C4-495C-BB01-3C051071D8A6}" dt="2024-11-14T20:12:08.859" v="6740"/>
        <pc:sldMkLst>
          <pc:docMk/>
          <pc:sldMk cId="407459269" sldId="291"/>
        </pc:sldMkLst>
        <pc:spChg chg="mod">
          <ac:chgData name="Chan, David" userId="fbd41553-7ea4-4295-a7b8-fe1efa7ce949" providerId="ADAL" clId="{061FF346-F4C4-495C-BB01-3C051071D8A6}" dt="2024-11-14T16:07:55.902" v="5087" actId="115"/>
          <ac:spMkLst>
            <pc:docMk/>
            <pc:sldMk cId="407459269" sldId="291"/>
            <ac:spMk id="5" creationId="{A5D733A2-17B4-1290-73AD-5E5E43A319D2}"/>
          </ac:spMkLst>
        </pc:spChg>
        <pc:picChg chg="del">
          <ac:chgData name="Chan, David" userId="fbd41553-7ea4-4295-a7b8-fe1efa7ce949" providerId="ADAL" clId="{061FF346-F4C4-495C-BB01-3C051071D8A6}" dt="2024-11-14T16:04:15.603" v="5064" actId="478"/>
          <ac:picMkLst>
            <pc:docMk/>
            <pc:sldMk cId="407459269" sldId="291"/>
            <ac:picMk id="2" creationId="{36AB5D61-BF66-318E-2977-B3DD7FA7FD4D}"/>
          </ac:picMkLst>
        </pc:picChg>
        <pc:picChg chg="add mod">
          <ac:chgData name="Chan, David" userId="fbd41553-7ea4-4295-a7b8-fe1efa7ce949" providerId="ADAL" clId="{061FF346-F4C4-495C-BB01-3C051071D8A6}" dt="2024-11-14T16:08:03.525" v="5088" actId="1076"/>
          <ac:picMkLst>
            <pc:docMk/>
            <pc:sldMk cId="407459269" sldId="291"/>
            <ac:picMk id="7" creationId="{A920F991-A31A-2022-6BFE-0DD833FDE11C}"/>
          </ac:picMkLst>
        </pc:picChg>
      </pc:sldChg>
      <pc:sldChg chg="addSp delSp modSp add mod">
        <pc:chgData name="Chan, David" userId="fbd41553-7ea4-4295-a7b8-fe1efa7ce949" providerId="ADAL" clId="{061FF346-F4C4-495C-BB01-3C051071D8A6}" dt="2024-11-14T16:09:23.603" v="5125" actId="14100"/>
        <pc:sldMkLst>
          <pc:docMk/>
          <pc:sldMk cId="2118447905" sldId="292"/>
        </pc:sldMkLst>
        <pc:spChg chg="mod">
          <ac:chgData name="Chan, David" userId="fbd41553-7ea4-4295-a7b8-fe1efa7ce949" providerId="ADAL" clId="{061FF346-F4C4-495C-BB01-3C051071D8A6}" dt="2024-11-14T16:08:40.066" v="5121" actId="20577"/>
          <ac:spMkLst>
            <pc:docMk/>
            <pc:sldMk cId="2118447905" sldId="292"/>
            <ac:spMk id="5" creationId="{C43A7918-C824-B50D-E50C-43445EBE5CED}"/>
          </ac:spMkLst>
        </pc:spChg>
        <pc:picChg chg="add mod">
          <ac:chgData name="Chan, David" userId="fbd41553-7ea4-4295-a7b8-fe1efa7ce949" providerId="ADAL" clId="{061FF346-F4C4-495C-BB01-3C051071D8A6}" dt="2024-11-14T16:09:23.603" v="5125" actId="14100"/>
          <ac:picMkLst>
            <pc:docMk/>
            <pc:sldMk cId="2118447905" sldId="292"/>
            <ac:picMk id="6" creationId="{E34AD741-17DB-22D0-1CC6-08231057BB18}"/>
          </ac:picMkLst>
        </pc:picChg>
        <pc:picChg chg="del">
          <ac:chgData name="Chan, David" userId="fbd41553-7ea4-4295-a7b8-fe1efa7ce949" providerId="ADAL" clId="{061FF346-F4C4-495C-BB01-3C051071D8A6}" dt="2024-11-14T16:08:09.690" v="5089" actId="478"/>
          <ac:picMkLst>
            <pc:docMk/>
            <pc:sldMk cId="2118447905" sldId="292"/>
            <ac:picMk id="7" creationId="{F3D6E9D7-95AD-58F8-D598-1991910923B3}"/>
          </ac:picMkLst>
        </pc:picChg>
      </pc:sldChg>
      <pc:sldChg chg="delSp modSp add mod ord">
        <pc:chgData name="Chan, David" userId="fbd41553-7ea4-4295-a7b8-fe1efa7ce949" providerId="ADAL" clId="{061FF346-F4C4-495C-BB01-3C051071D8A6}" dt="2024-11-15T12:21:33.158" v="6770" actId="20577"/>
        <pc:sldMkLst>
          <pc:docMk/>
          <pc:sldMk cId="3046027200" sldId="293"/>
        </pc:sldMkLst>
        <pc:spChg chg="mod">
          <ac:chgData name="Chan, David" userId="fbd41553-7ea4-4295-a7b8-fe1efa7ce949" providerId="ADAL" clId="{061FF346-F4C4-495C-BB01-3C051071D8A6}" dt="2024-11-15T12:21:33.158" v="6770" actId="20577"/>
          <ac:spMkLst>
            <pc:docMk/>
            <pc:sldMk cId="3046027200" sldId="293"/>
            <ac:spMk id="5" creationId="{A5398A57-AC55-5C4B-ABD0-6BA90D4C0573}"/>
          </ac:spMkLst>
        </pc:spChg>
        <pc:spChg chg="mod">
          <ac:chgData name="Chan, David" userId="fbd41553-7ea4-4295-a7b8-fe1efa7ce949" providerId="ADAL" clId="{061FF346-F4C4-495C-BB01-3C051071D8A6}" dt="2024-11-14T16:11:29.035" v="5220" actId="27636"/>
          <ac:spMkLst>
            <pc:docMk/>
            <pc:sldMk cId="3046027200" sldId="293"/>
            <ac:spMk id="9" creationId="{DC5935E5-DD3B-350F-4416-7CB81A58E372}"/>
          </ac:spMkLst>
        </pc:spChg>
        <pc:picChg chg="del">
          <ac:chgData name="Chan, David" userId="fbd41553-7ea4-4295-a7b8-fe1efa7ce949" providerId="ADAL" clId="{061FF346-F4C4-495C-BB01-3C051071D8A6}" dt="2024-11-14T16:10:48.178" v="5127" actId="478"/>
          <ac:picMkLst>
            <pc:docMk/>
            <pc:sldMk cId="3046027200" sldId="293"/>
            <ac:picMk id="6" creationId="{233E75A0-EA28-DBDC-DDBD-071FEB071709}"/>
          </ac:picMkLst>
        </pc:picChg>
      </pc:sldChg>
      <pc:sldChg chg="addSp delSp modSp add mod ord">
        <pc:chgData name="Chan, David" userId="fbd41553-7ea4-4295-a7b8-fe1efa7ce949" providerId="ADAL" clId="{061FF346-F4C4-495C-BB01-3C051071D8A6}" dt="2024-11-14T20:25:02.359" v="6756"/>
        <pc:sldMkLst>
          <pc:docMk/>
          <pc:sldMk cId="644896742" sldId="294"/>
        </pc:sldMkLst>
        <pc:spChg chg="mod">
          <ac:chgData name="Chan, David" userId="fbd41553-7ea4-4295-a7b8-fe1efa7ce949" providerId="ADAL" clId="{061FF346-F4C4-495C-BB01-3C051071D8A6}" dt="2024-11-14T20:14:34.244" v="6741" actId="20577"/>
          <ac:spMkLst>
            <pc:docMk/>
            <pc:sldMk cId="644896742" sldId="294"/>
            <ac:spMk id="5" creationId="{6241CBD9-6229-E1D7-F11D-1369EE6403E7}"/>
          </ac:spMkLst>
        </pc:spChg>
        <pc:spChg chg="mod">
          <ac:chgData name="Chan, David" userId="fbd41553-7ea4-4295-a7b8-fe1efa7ce949" providerId="ADAL" clId="{061FF346-F4C4-495C-BB01-3C051071D8A6}" dt="2024-11-14T16:19:35.618" v="5434" actId="20577"/>
          <ac:spMkLst>
            <pc:docMk/>
            <pc:sldMk cId="644896742" sldId="294"/>
            <ac:spMk id="9" creationId="{CB1D60EF-6920-E3EE-04EB-158AA385335D}"/>
          </ac:spMkLst>
        </pc:spChg>
        <pc:picChg chg="add del">
          <ac:chgData name="Chan, David" userId="fbd41553-7ea4-4295-a7b8-fe1efa7ce949" providerId="ADAL" clId="{061FF346-F4C4-495C-BB01-3C051071D8A6}" dt="2024-11-14T16:20:12.781" v="5436" actId="22"/>
          <ac:picMkLst>
            <pc:docMk/>
            <pc:sldMk cId="644896742" sldId="294"/>
            <ac:picMk id="6" creationId="{0B2A0BD2-7159-20CD-E0C0-F177BF7191C9}"/>
          </ac:picMkLst>
        </pc:picChg>
      </pc:sldChg>
      <pc:sldChg chg="addSp delSp modSp add mod">
        <pc:chgData name="Chan, David" userId="fbd41553-7ea4-4295-a7b8-fe1efa7ce949" providerId="ADAL" clId="{061FF346-F4C4-495C-BB01-3C051071D8A6}" dt="2024-11-14T20:27:13.836" v="6767" actId="1076"/>
        <pc:sldMkLst>
          <pc:docMk/>
          <pc:sldMk cId="3075718135" sldId="295"/>
        </pc:sldMkLst>
        <pc:spChg chg="mod">
          <ac:chgData name="Chan, David" userId="fbd41553-7ea4-4295-a7b8-fe1efa7ce949" providerId="ADAL" clId="{061FF346-F4C4-495C-BB01-3C051071D8A6}" dt="2024-11-14T19:01:39.778" v="6735" actId="113"/>
          <ac:spMkLst>
            <pc:docMk/>
            <pc:sldMk cId="3075718135" sldId="295"/>
            <ac:spMk id="5" creationId="{AFEB0DFC-ADDE-67F0-8B63-99DEB9FBE570}"/>
          </ac:spMkLst>
        </pc:spChg>
        <pc:spChg chg="mod">
          <ac:chgData name="Chan, David" userId="fbd41553-7ea4-4295-a7b8-fe1efa7ce949" providerId="ADAL" clId="{061FF346-F4C4-495C-BB01-3C051071D8A6}" dt="2024-11-14T19:01:26.066" v="6733" actId="1076"/>
          <ac:spMkLst>
            <pc:docMk/>
            <pc:sldMk cId="3075718135" sldId="295"/>
            <ac:spMk id="9" creationId="{70E696CB-D5AA-FE0E-0E36-8E7413E299E5}"/>
          </ac:spMkLst>
        </pc:spChg>
        <pc:spChg chg="add mod">
          <ac:chgData name="Chan, David" userId="fbd41553-7ea4-4295-a7b8-fe1efa7ce949" providerId="ADAL" clId="{061FF346-F4C4-495C-BB01-3C051071D8A6}" dt="2024-11-14T18:56:59.728" v="6571" actId="207"/>
          <ac:spMkLst>
            <pc:docMk/>
            <pc:sldMk cId="3075718135" sldId="295"/>
            <ac:spMk id="17" creationId="{4FF7EFF7-A9B0-5F12-94DC-93C2CA857F90}"/>
          </ac:spMkLst>
        </pc:spChg>
        <pc:spChg chg="add del">
          <ac:chgData name="Chan, David" userId="fbd41553-7ea4-4295-a7b8-fe1efa7ce949" providerId="ADAL" clId="{061FF346-F4C4-495C-BB01-3C051071D8A6}" dt="2024-11-14T18:55:26.113" v="6551" actId="11529"/>
          <ac:spMkLst>
            <pc:docMk/>
            <pc:sldMk cId="3075718135" sldId="295"/>
            <ac:spMk id="18" creationId="{000B0CFC-99F6-291A-A57A-CBFF6A746C34}"/>
          </ac:spMkLst>
        </pc:spChg>
        <pc:spChg chg="add mod">
          <ac:chgData name="Chan, David" userId="fbd41553-7ea4-4295-a7b8-fe1efa7ce949" providerId="ADAL" clId="{061FF346-F4C4-495C-BB01-3C051071D8A6}" dt="2024-11-14T18:55:47.663" v="6556" actId="20577"/>
          <ac:spMkLst>
            <pc:docMk/>
            <pc:sldMk cId="3075718135" sldId="295"/>
            <ac:spMk id="19" creationId="{1A6FBC9A-0D2D-2ADB-0740-E02C3EA65CAD}"/>
          </ac:spMkLst>
        </pc:spChg>
        <pc:spChg chg="add del mod">
          <ac:chgData name="Chan, David" userId="fbd41553-7ea4-4295-a7b8-fe1efa7ce949" providerId="ADAL" clId="{061FF346-F4C4-495C-BB01-3C051071D8A6}" dt="2024-11-14T18:56:29.757" v="6570" actId="11529"/>
          <ac:spMkLst>
            <pc:docMk/>
            <pc:sldMk cId="3075718135" sldId="295"/>
            <ac:spMk id="21" creationId="{98D788B4-97C1-AD08-9AB7-1A28D0DFA100}"/>
          </ac:spMkLst>
        </pc:spChg>
        <pc:spChg chg="add mod">
          <ac:chgData name="Chan, David" userId="fbd41553-7ea4-4295-a7b8-fe1efa7ce949" providerId="ADAL" clId="{061FF346-F4C4-495C-BB01-3C051071D8A6}" dt="2024-11-14T18:57:58.796" v="6573" actId="1076"/>
          <ac:spMkLst>
            <pc:docMk/>
            <pc:sldMk cId="3075718135" sldId="295"/>
            <ac:spMk id="22" creationId="{4E2EF9B4-2FBB-2AFD-D8D2-F86E3465FD49}"/>
          </ac:spMkLst>
        </pc:spChg>
        <pc:spChg chg="add mod">
          <ac:chgData name="Chan, David" userId="fbd41553-7ea4-4295-a7b8-fe1efa7ce949" providerId="ADAL" clId="{061FF346-F4C4-495C-BB01-3C051071D8A6}" dt="2024-11-14T20:27:13.836" v="6767" actId="1076"/>
          <ac:spMkLst>
            <pc:docMk/>
            <pc:sldMk cId="3075718135" sldId="295"/>
            <ac:spMk id="23" creationId="{15FF5F90-84D0-0F20-B096-D1A0CC5A1C7A}"/>
          </ac:spMkLst>
        </pc:spChg>
        <pc:picChg chg="add mod">
          <ac:chgData name="Chan, David" userId="fbd41553-7ea4-4295-a7b8-fe1efa7ce949" providerId="ADAL" clId="{061FF346-F4C4-495C-BB01-3C051071D8A6}" dt="2024-11-14T18:53:30.432" v="6534" actId="1076"/>
          <ac:picMkLst>
            <pc:docMk/>
            <pc:sldMk cId="3075718135" sldId="295"/>
            <ac:picMk id="6" creationId="{E46F06A6-AECD-EAC1-3B2D-E08F2B83F523}"/>
          </ac:picMkLst>
        </pc:picChg>
        <pc:picChg chg="add mod">
          <ac:chgData name="Chan, David" userId="fbd41553-7ea4-4295-a7b8-fe1efa7ce949" providerId="ADAL" clId="{061FF346-F4C4-495C-BB01-3C051071D8A6}" dt="2024-11-14T18:53:25.831" v="6533" actId="14100"/>
          <ac:picMkLst>
            <pc:docMk/>
            <pc:sldMk cId="3075718135" sldId="295"/>
            <ac:picMk id="8" creationId="{C9C7F06E-E569-CF94-7439-C624F7D2DF5C}"/>
          </ac:picMkLst>
        </pc:picChg>
        <pc:picChg chg="add mod">
          <ac:chgData name="Chan, David" userId="fbd41553-7ea4-4295-a7b8-fe1efa7ce949" providerId="ADAL" clId="{061FF346-F4C4-495C-BB01-3C051071D8A6}" dt="2024-11-14T18:53:18.831" v="6531" actId="1076"/>
          <ac:picMkLst>
            <pc:docMk/>
            <pc:sldMk cId="3075718135" sldId="295"/>
            <ac:picMk id="11" creationId="{8D3D9E32-7233-575B-D2BC-42E1C93227D2}"/>
          </ac:picMkLst>
        </pc:picChg>
        <pc:picChg chg="add mod">
          <ac:chgData name="Chan, David" userId="fbd41553-7ea4-4295-a7b8-fe1efa7ce949" providerId="ADAL" clId="{061FF346-F4C4-495C-BB01-3C051071D8A6}" dt="2024-11-14T18:54:13.514" v="6538" actId="1076"/>
          <ac:picMkLst>
            <pc:docMk/>
            <pc:sldMk cId="3075718135" sldId="295"/>
            <ac:picMk id="13" creationId="{9936380C-622A-9367-027A-FF7CF27326D8}"/>
          </ac:picMkLst>
        </pc:picChg>
        <pc:picChg chg="add del">
          <ac:chgData name="Chan, David" userId="fbd41553-7ea4-4295-a7b8-fe1efa7ce949" providerId="ADAL" clId="{061FF346-F4C4-495C-BB01-3C051071D8A6}" dt="2024-11-14T18:54:26.043" v="6540" actId="478"/>
          <ac:picMkLst>
            <pc:docMk/>
            <pc:sldMk cId="3075718135" sldId="295"/>
            <ac:picMk id="15" creationId="{E39D7E27-17DC-083D-B14B-CCEBCC87E971}"/>
          </ac:picMkLst>
        </pc:picChg>
        <pc:inkChg chg="add del">
          <ac:chgData name="Chan, David" userId="fbd41553-7ea4-4295-a7b8-fe1efa7ce949" providerId="ADAL" clId="{061FF346-F4C4-495C-BB01-3C051071D8A6}" dt="2024-11-14T18:56:03.679" v="6558" actId="9405"/>
          <ac:inkMkLst>
            <pc:docMk/>
            <pc:sldMk cId="3075718135" sldId="295"/>
            <ac:inkMk id="20" creationId="{93DB35B3-7EAB-50A3-7F09-08885BE09128}"/>
          </ac:inkMkLst>
        </pc:inkChg>
      </pc:sldChg>
      <pc:sldMasterChg chg="delSp modSp mod">
        <pc:chgData name="Chan, David" userId="fbd41553-7ea4-4295-a7b8-fe1efa7ce949" providerId="ADAL" clId="{061FF346-F4C4-495C-BB01-3C051071D8A6}" dt="2024-11-14T12:30:17.366" v="362" actId="20577"/>
        <pc:sldMasterMkLst>
          <pc:docMk/>
          <pc:sldMasterMk cId="544521178" sldId="2147483660"/>
        </pc:sldMasterMkLst>
        <pc:spChg chg="mod">
          <ac:chgData name="Chan, David" userId="fbd41553-7ea4-4295-a7b8-fe1efa7ce949" providerId="ADAL" clId="{061FF346-F4C4-495C-BB01-3C051071D8A6}" dt="2024-11-14T12:30:04.750" v="347" actId="14100"/>
          <ac:spMkLst>
            <pc:docMk/>
            <pc:sldMasterMk cId="544521178" sldId="2147483660"/>
            <ac:spMk id="5" creationId="{E6DB9805-2E8F-464D-9B96-2D2365EED580}"/>
          </ac:spMkLst>
        </pc:spChg>
        <pc:spChg chg="mod">
          <ac:chgData name="Chan, David" userId="fbd41553-7ea4-4295-a7b8-fe1efa7ce949" providerId="ADAL" clId="{061FF346-F4C4-495C-BB01-3C051071D8A6}" dt="2024-11-14T12:30:17.366" v="362" actId="20577"/>
          <ac:spMkLst>
            <pc:docMk/>
            <pc:sldMasterMk cId="544521178" sldId="2147483660"/>
            <ac:spMk id="6" creationId="{7B28D29C-3B14-4D64-9BC8-5A6D1D7A088F}"/>
          </ac:spMkLst>
        </pc:spChg>
        <pc:cxnChg chg="del">
          <ac:chgData name="Chan, David" userId="fbd41553-7ea4-4295-a7b8-fe1efa7ce949" providerId="ADAL" clId="{061FF346-F4C4-495C-BB01-3C051071D8A6}" dt="2024-11-14T12:28:35.006" v="260" actId="478"/>
          <ac:cxnSpMkLst>
            <pc:docMk/>
            <pc:sldMasterMk cId="544521178" sldId="2147483660"/>
            <ac:cxnSpMk id="7" creationId="{FBE9B225-E102-4DA5-853E-7D9755D2822E}"/>
          </ac:cxnSpMkLst>
        </pc:cxn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baseline="30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a:alphaModFix amt="60000"/>
          </a:blip>
          <a:srcRect/>
          <a:stretch/>
        </p:blipFill>
        <p:spPr>
          <a:xfrm>
            <a:off x="8418740" y="5755088"/>
            <a:ext cx="3173185"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rcRect/>
          <a:stretch/>
        </p:blipFill>
        <p:spPr>
          <a:xfrm>
            <a:off x="8418740" y="5742910"/>
            <a:ext cx="3173185"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
        <p:nvSpPr>
          <p:cNvPr id="4" name="TextBox 3">
            <a:extLst>
              <a:ext uri="{FF2B5EF4-FFF2-40B4-BE49-F238E27FC236}">
                <a16:creationId xmlns:a16="http://schemas.microsoft.com/office/drawing/2014/main" id="{7D27229E-8038-45ED-B1A1-6154174F562A}"/>
              </a:ext>
            </a:extLst>
          </p:cNvPr>
          <p:cNvSpPr txBox="1"/>
          <p:nvPr userDrawn="1"/>
        </p:nvSpPr>
        <p:spPr>
          <a:xfrm>
            <a:off x="2082113" y="6229624"/>
            <a:ext cx="2842055" cy="392415"/>
          </a:xfrm>
          <a:prstGeom prst="rect">
            <a:avLst/>
          </a:prstGeom>
          <a:noFill/>
        </p:spPr>
        <p:txBody>
          <a:bodyPr wrap="square" rtlCol="0">
            <a:spAutoFit/>
          </a:bodyPr>
          <a:lstStyle/>
          <a:p>
            <a:r>
              <a:rPr lang="en-US" sz="1050" dirty="0"/>
              <a:t>Status Review of RHIC Equipment R&amp;R</a:t>
            </a:r>
          </a:p>
          <a:p>
            <a:r>
              <a:rPr lang="en-US" sz="900" dirty="0"/>
              <a:t>Thursday, May 30th, 2024</a:t>
            </a:r>
            <a:endParaRPr lang="en-US" sz="1200" dirty="0"/>
          </a:p>
        </p:txBody>
      </p:sp>
      <p:sp>
        <p:nvSpPr>
          <p:cNvPr id="6" name="TextBox 5">
            <a:extLst>
              <a:ext uri="{FF2B5EF4-FFF2-40B4-BE49-F238E27FC236}">
                <a16:creationId xmlns:a16="http://schemas.microsoft.com/office/drawing/2014/main" id="{C7D0DF3E-C6A7-40A0-B344-075F3DDA3721}"/>
              </a:ext>
            </a:extLst>
          </p:cNvPr>
          <p:cNvSpPr txBox="1"/>
          <p:nvPr userDrawn="1"/>
        </p:nvSpPr>
        <p:spPr>
          <a:xfrm>
            <a:off x="4885038" y="6287331"/>
            <a:ext cx="2421924" cy="276999"/>
          </a:xfrm>
          <a:prstGeom prst="rect">
            <a:avLst/>
          </a:prstGeom>
          <a:noFill/>
        </p:spPr>
        <p:txBody>
          <a:bodyPr wrap="square" rtlCol="0">
            <a:spAutoFit/>
          </a:bodyPr>
          <a:lstStyle/>
          <a:p>
            <a:pPr algn="ctr"/>
            <a:r>
              <a:rPr lang="en-US" sz="1200" dirty="0"/>
              <a:t>Presenter</a:t>
            </a:r>
            <a:endParaRPr lang="en-US" dirty="0"/>
          </a:p>
        </p:txBody>
      </p:sp>
      <p:cxnSp>
        <p:nvCxnSpPr>
          <p:cNvPr id="8" name="Straight Connector 7">
            <a:extLst>
              <a:ext uri="{FF2B5EF4-FFF2-40B4-BE49-F238E27FC236}">
                <a16:creationId xmlns:a16="http://schemas.microsoft.com/office/drawing/2014/main" id="{FABCC455-BB33-4B1C-8660-2EC4566CFA85}"/>
              </a:ext>
            </a:extLst>
          </p:cNvPr>
          <p:cNvCxnSpPr/>
          <p:nvPr userDrawn="1"/>
        </p:nvCxnSpPr>
        <p:spPr>
          <a:xfrm>
            <a:off x="571500" y="1690688"/>
            <a:ext cx="110490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
        <p:nvSpPr>
          <p:cNvPr id="5" name="TextBox 4">
            <a:extLst>
              <a:ext uri="{FF2B5EF4-FFF2-40B4-BE49-F238E27FC236}">
                <a16:creationId xmlns:a16="http://schemas.microsoft.com/office/drawing/2014/main" id="{E6DB9805-2E8F-464D-9B96-2D2365EED580}"/>
              </a:ext>
            </a:extLst>
          </p:cNvPr>
          <p:cNvSpPr txBox="1"/>
          <p:nvPr userDrawn="1"/>
        </p:nvSpPr>
        <p:spPr>
          <a:xfrm>
            <a:off x="2082113" y="6229624"/>
            <a:ext cx="3859320" cy="392415"/>
          </a:xfrm>
          <a:prstGeom prst="rect">
            <a:avLst/>
          </a:prstGeom>
          <a:noFill/>
        </p:spPr>
        <p:txBody>
          <a:bodyPr wrap="square" rtlCol="0">
            <a:spAutoFit/>
          </a:bodyPr>
          <a:lstStyle/>
          <a:p>
            <a:r>
              <a:rPr lang="en-US" sz="1050" dirty="0"/>
              <a:t>RHIC Retreat 2024 – Cooling Infrastructure and RHIC R&amp;R</a:t>
            </a:r>
          </a:p>
          <a:p>
            <a:r>
              <a:rPr lang="en-US" sz="900" dirty="0"/>
              <a:t>Friday, 15 November 2024</a:t>
            </a:r>
            <a:endParaRPr lang="en-US" sz="1200" dirty="0"/>
          </a:p>
        </p:txBody>
      </p:sp>
      <p:sp>
        <p:nvSpPr>
          <p:cNvPr id="6" name="TextBox 5">
            <a:extLst>
              <a:ext uri="{FF2B5EF4-FFF2-40B4-BE49-F238E27FC236}">
                <a16:creationId xmlns:a16="http://schemas.microsoft.com/office/drawing/2014/main" id="{7B28D29C-3B14-4D64-9BC8-5A6D1D7A088F}"/>
              </a:ext>
            </a:extLst>
          </p:cNvPr>
          <p:cNvSpPr txBox="1"/>
          <p:nvPr userDrawn="1"/>
        </p:nvSpPr>
        <p:spPr>
          <a:xfrm>
            <a:off x="6306475" y="6286537"/>
            <a:ext cx="2421924" cy="276999"/>
          </a:xfrm>
          <a:prstGeom prst="rect">
            <a:avLst/>
          </a:prstGeom>
          <a:noFill/>
        </p:spPr>
        <p:txBody>
          <a:bodyPr wrap="square" rtlCol="0">
            <a:spAutoFit/>
          </a:bodyPr>
          <a:lstStyle/>
          <a:p>
            <a:pPr algn="ctr"/>
            <a:r>
              <a:rPr lang="en-US" sz="1200" dirty="0"/>
              <a:t>Presented by: David Chan</a:t>
            </a:r>
            <a:endParaRPr lang="en-US"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emf"/><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p:txBody>
          <a:bodyPr>
            <a:normAutofit/>
          </a:bodyPr>
          <a:lstStyle/>
          <a:p>
            <a:r>
              <a:rPr lang="en-US" sz="5300" dirty="0"/>
              <a:t>RHIC Retreat 2024 – </a:t>
            </a:r>
            <a:r>
              <a:rPr lang="en-US" sz="4900" dirty="0"/>
              <a:t>Cooling Infrastructure and RHIC R&amp;R</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endParaRPr lang="en-US" dirty="0"/>
          </a:p>
          <a:p>
            <a:r>
              <a:rPr lang="en-US" dirty="0"/>
              <a:t>Friday, 15 November 2024</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r>
              <a:rPr lang="en-US" dirty="0"/>
              <a:t>David Chan – C-AD Experimental Support &amp; Facilities Division Head</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F81DF-28AC-CE19-3ACF-F02FB1F48CAB}"/>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D7E759A0-4B1A-35BB-8AA6-07C67DA768A8}"/>
              </a:ext>
            </a:extLst>
          </p:cNvPr>
          <p:cNvSpPr>
            <a:spLocks noGrp="1"/>
          </p:cNvSpPr>
          <p:nvPr>
            <p:ph type="title"/>
          </p:nvPr>
        </p:nvSpPr>
        <p:spPr>
          <a:xfrm>
            <a:off x="571499" y="-10621"/>
            <a:ext cx="11281031" cy="796293"/>
          </a:xfrm>
        </p:spPr>
        <p:txBody>
          <a:bodyPr>
            <a:normAutofit/>
          </a:bodyPr>
          <a:lstStyle/>
          <a:p>
            <a:r>
              <a:rPr lang="en-US" sz="4000" dirty="0"/>
              <a:t>RHIC R&amp;R – Scope of Project</a:t>
            </a:r>
            <a:endParaRPr lang="en-US" sz="2700" dirty="0"/>
          </a:p>
        </p:txBody>
      </p:sp>
      <p:sp>
        <p:nvSpPr>
          <p:cNvPr id="3" name="Content Placeholder 2">
            <a:extLst>
              <a:ext uri="{FF2B5EF4-FFF2-40B4-BE49-F238E27FC236}">
                <a16:creationId xmlns:a16="http://schemas.microsoft.com/office/drawing/2014/main" id="{F1252311-B629-E344-2954-F4FE79BA16BE}"/>
              </a:ext>
            </a:extLst>
          </p:cNvPr>
          <p:cNvSpPr>
            <a:spLocks noGrp="1"/>
          </p:cNvSpPr>
          <p:nvPr>
            <p:ph sz="half" idx="1"/>
          </p:nvPr>
        </p:nvSpPr>
        <p:spPr>
          <a:xfrm>
            <a:off x="455033" y="1049902"/>
            <a:ext cx="8811049" cy="3871180"/>
          </a:xfrm>
        </p:spPr>
        <p:txBody>
          <a:bodyPr>
            <a:normAutofit/>
          </a:bodyPr>
          <a:lstStyle/>
          <a:p>
            <a:pPr marL="457200" lvl="1" indent="0">
              <a:buNone/>
            </a:pPr>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ED2266C0-561E-083A-2786-C48A108A3ADC}"/>
              </a:ext>
            </a:extLst>
          </p:cNvPr>
          <p:cNvSpPr>
            <a:spLocks noGrp="1"/>
          </p:cNvSpPr>
          <p:nvPr>
            <p:ph type="sldNum" sz="quarter" idx="4"/>
          </p:nvPr>
        </p:nvSpPr>
        <p:spPr>
          <a:xfrm>
            <a:off x="11188014" y="6316595"/>
            <a:ext cx="432486" cy="365125"/>
          </a:xfrm>
        </p:spPr>
        <p:txBody>
          <a:bodyPr anchor="ctr">
            <a:normAutofit/>
          </a:bodyPr>
          <a:lstStyle/>
          <a:p>
            <a:pPr>
              <a:spcAft>
                <a:spcPts val="600"/>
              </a:spcAft>
            </a:pPr>
            <a:fld id="{933A556B-7C63-244D-9B7C-B0EA8042B330}" type="slidenum">
              <a:rPr lang="en-US" smtClean="0"/>
              <a:pPr>
                <a:spcAft>
                  <a:spcPts val="600"/>
                </a:spcAft>
              </a:pPr>
              <a:t>10</a:t>
            </a:fld>
            <a:endParaRPr lang="en-US"/>
          </a:p>
        </p:txBody>
      </p:sp>
      <p:sp>
        <p:nvSpPr>
          <p:cNvPr id="5" name="TextBox 4">
            <a:extLst>
              <a:ext uri="{FF2B5EF4-FFF2-40B4-BE49-F238E27FC236}">
                <a16:creationId xmlns:a16="http://schemas.microsoft.com/office/drawing/2014/main" id="{2A9E72B5-4396-735C-C1EA-14E400A4A5A9}"/>
              </a:ext>
            </a:extLst>
          </p:cNvPr>
          <p:cNvSpPr txBox="1"/>
          <p:nvPr/>
        </p:nvSpPr>
        <p:spPr>
          <a:xfrm>
            <a:off x="571499" y="840292"/>
            <a:ext cx="5118583" cy="5478423"/>
          </a:xfrm>
          <a:prstGeom prst="rect">
            <a:avLst/>
          </a:prstGeom>
          <a:noFill/>
        </p:spPr>
        <p:txBody>
          <a:bodyPr wrap="square">
            <a:spAutoFit/>
          </a:bodyPr>
          <a:lstStyle/>
          <a:p>
            <a:pPr marL="0" indent="0">
              <a:buNone/>
            </a:pPr>
            <a:r>
              <a:rPr lang="en-US" sz="2000" b="1" u="sng" dirty="0">
                <a:latin typeface="Helvetica" panose="020B0604020202020204" pitchFamily="34" charset="0"/>
                <a:cs typeface="Helvetica" panose="020B0604020202020204" pitchFamily="34" charset="0"/>
              </a:rPr>
              <a:t>STAR Removals</a:t>
            </a:r>
          </a:p>
          <a:p>
            <a:pPr marL="0" indent="0">
              <a:buNone/>
            </a:pPr>
            <a:endParaRPr lang="en-US" sz="2000" b="1" u="sng" dirty="0">
              <a:latin typeface="Helvetica" panose="020B0604020202020204" pitchFamily="34" charset="0"/>
              <a:cs typeface="Helvetica" panose="020B0604020202020204" pitchFamily="34" charset="0"/>
            </a:endParaRPr>
          </a:p>
          <a:p>
            <a:pPr marL="285750" indent="-285750" fontAlgn="base">
              <a:buFont typeface="Arial" panose="020B0604020202020204" pitchFamily="34" charset="0"/>
              <a:buChar char="•"/>
            </a:pPr>
            <a:r>
              <a:rPr lang="en-US" dirty="0"/>
              <a:t>Prepare and roll out STAR into Assembly Hall</a:t>
            </a:r>
          </a:p>
          <a:p>
            <a:pPr marL="285750" indent="-285750" fontAlgn="base">
              <a:buFont typeface="Arial" panose="020B0604020202020204" pitchFamily="34" charset="0"/>
              <a:buChar char="•"/>
            </a:pPr>
            <a:r>
              <a:rPr lang="en-US" dirty="0"/>
              <a:t>Uninstallation of Endcap Calorimeter</a:t>
            </a:r>
          </a:p>
          <a:p>
            <a:pPr marL="285750" indent="-285750" fontAlgn="base">
              <a:buFont typeface="Arial" panose="020B0604020202020204" pitchFamily="34" charset="0"/>
              <a:buChar char="•"/>
            </a:pPr>
            <a:r>
              <a:rPr lang="en-US" dirty="0"/>
              <a:t>Disassemble Main STAR detector</a:t>
            </a:r>
          </a:p>
          <a:p>
            <a:pPr marL="285750" indent="-285750" fontAlgn="base">
              <a:buFont typeface="Arial" panose="020B0604020202020204" pitchFamily="34" charset="0"/>
              <a:buChar char="•"/>
            </a:pPr>
            <a:r>
              <a:rPr lang="en-US" dirty="0"/>
              <a:t>Dispose, Recycle, Store</a:t>
            </a:r>
          </a:p>
          <a:p>
            <a:pPr marL="742950" lvl="1" indent="-285750" fontAlgn="base">
              <a:buFont typeface="Arial" panose="020B0604020202020204" pitchFamily="34" charset="0"/>
              <a:buChar char="•"/>
            </a:pPr>
            <a:r>
              <a:rPr lang="en-US" dirty="0"/>
              <a:t>Forward </a:t>
            </a:r>
            <a:r>
              <a:rPr lang="en-US" dirty="0" err="1"/>
              <a:t>EMCal</a:t>
            </a:r>
            <a:r>
              <a:rPr lang="en-US" dirty="0"/>
              <a:t>, </a:t>
            </a:r>
            <a:r>
              <a:rPr lang="en-US" dirty="0" err="1"/>
              <a:t>Hcal</a:t>
            </a:r>
            <a:endParaRPr lang="en-US" dirty="0"/>
          </a:p>
          <a:p>
            <a:pPr marL="742950" lvl="1" indent="-285750" fontAlgn="base">
              <a:buFont typeface="Arial" panose="020B0604020202020204" pitchFamily="34" charset="0"/>
              <a:buChar char="•"/>
            </a:pPr>
            <a:r>
              <a:rPr lang="en-US" dirty="0"/>
              <a:t>Endcap Calorimeter</a:t>
            </a:r>
          </a:p>
          <a:p>
            <a:pPr marL="742950" lvl="1" indent="-285750" fontAlgn="base">
              <a:buFont typeface="Arial" panose="020B0604020202020204" pitchFamily="34" charset="0"/>
              <a:buChar char="•"/>
            </a:pPr>
            <a:r>
              <a:rPr lang="en-US" dirty="0"/>
              <a:t>Main Detector</a:t>
            </a:r>
          </a:p>
          <a:p>
            <a:pPr marL="742950" lvl="1" indent="-285750" fontAlgn="base">
              <a:buFont typeface="Arial" panose="020B0604020202020204" pitchFamily="34" charset="0"/>
              <a:buChar char="•"/>
            </a:pPr>
            <a:r>
              <a:rPr lang="en-US" dirty="0"/>
              <a:t>Platform and Structures</a:t>
            </a:r>
          </a:p>
          <a:p>
            <a:pPr marL="285750" indent="-285750" fontAlgn="base">
              <a:buFont typeface="Arial" panose="020B0604020202020204" pitchFamily="34" charset="0"/>
              <a:buChar char="•"/>
            </a:pPr>
            <a:r>
              <a:rPr lang="en-US" dirty="0"/>
              <a:t>Project Management, ESH, Administration, Technical Support, etc.</a:t>
            </a:r>
          </a:p>
          <a:p>
            <a:pPr marL="342900" indent="-342900">
              <a:buFont typeface="Arial" panose="020B0604020202020204" pitchFamily="34" charset="0"/>
              <a:buChar char="•"/>
            </a:pPr>
            <a:endParaRPr lang="en-US" sz="2000" dirty="0">
              <a:latin typeface="Helvetica" panose="020B0604020202020204" pitchFamily="34" charset="0"/>
              <a:cs typeface="Helvetica" panose="020B0604020202020204" pitchFamily="34" charset="0"/>
            </a:endParaRPr>
          </a:p>
          <a:p>
            <a:pPr marL="0" indent="0">
              <a:buNone/>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800100" lvl="1" indent="-342900">
              <a:buFont typeface="Arial" panose="020B0604020202020204" pitchFamily="34" charset="0"/>
              <a:buChar char="•"/>
            </a:pPr>
            <a:endParaRPr lang="en-US" dirty="0"/>
          </a:p>
          <a:p>
            <a:pPr marL="1257300" lvl="2" indent="-342900">
              <a:buFont typeface="Arial" panose="020B0604020202020204" pitchFamily="34" charset="0"/>
              <a:buChar char="•"/>
            </a:pPr>
            <a:endParaRPr lang="en-US" dirty="0"/>
          </a:p>
          <a:p>
            <a:pPr marL="342900" indent="-342900">
              <a:buFont typeface="Arial" panose="020B0604020202020204" pitchFamily="34" charset="0"/>
              <a:buChar char="•"/>
            </a:pPr>
            <a:endParaRPr lang="en-US" sz="2000" b="1" u="sng" dirty="0">
              <a:latin typeface="Helvetica" panose="020B0604020202020204" pitchFamily="34" charset="0"/>
              <a:cs typeface="Helvetica" panose="020B0604020202020204" pitchFamily="34" charset="0"/>
            </a:endParaRPr>
          </a:p>
        </p:txBody>
      </p:sp>
      <p:pic>
        <p:nvPicPr>
          <p:cNvPr id="2" name="8EB1B58E-4E88-447F-9A95-695CEC1C0412">
            <a:hlinkClick r:id="" action="ppaction://media"/>
            <a:extLst>
              <a:ext uri="{FF2B5EF4-FFF2-40B4-BE49-F238E27FC236}">
                <a16:creationId xmlns:a16="http://schemas.microsoft.com/office/drawing/2014/main" id="{D194C092-A2F0-6847-0FA8-8D5743D959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72708" y="910871"/>
            <a:ext cx="5327631" cy="2997298"/>
          </a:xfrm>
          <a:prstGeom prst="rect">
            <a:avLst/>
          </a:prstGeom>
        </p:spPr>
      </p:pic>
      <p:pic>
        <p:nvPicPr>
          <p:cNvPr id="7" name="Content Placeholder 5">
            <a:extLst>
              <a:ext uri="{FF2B5EF4-FFF2-40B4-BE49-F238E27FC236}">
                <a16:creationId xmlns:a16="http://schemas.microsoft.com/office/drawing/2014/main" id="{45F1F528-9F42-9ED4-212A-CE25B10C4586}"/>
              </a:ext>
            </a:extLst>
          </p:cNvPr>
          <p:cNvPicPr>
            <a:picLocks noChangeAspect="1"/>
          </p:cNvPicPr>
          <p:nvPr/>
        </p:nvPicPr>
        <p:blipFill>
          <a:blip r:embed="rId5"/>
          <a:stretch>
            <a:fillRect/>
          </a:stretch>
        </p:blipFill>
        <p:spPr>
          <a:xfrm>
            <a:off x="7632665" y="4092491"/>
            <a:ext cx="3885585" cy="2185641"/>
          </a:xfrm>
          <a:prstGeom prst="rect">
            <a:avLst/>
          </a:prstGeom>
        </p:spPr>
      </p:pic>
    </p:spTree>
    <p:extLst>
      <p:ext uri="{BB962C8B-B14F-4D97-AF65-F5344CB8AC3E}">
        <p14:creationId xmlns:p14="http://schemas.microsoft.com/office/powerpoint/2010/main" val="235295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F81DF-28AC-CE19-3ACF-F02FB1F48CAB}"/>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D7E759A0-4B1A-35BB-8AA6-07C67DA768A8}"/>
              </a:ext>
            </a:extLst>
          </p:cNvPr>
          <p:cNvSpPr>
            <a:spLocks noGrp="1"/>
          </p:cNvSpPr>
          <p:nvPr>
            <p:ph type="title"/>
          </p:nvPr>
        </p:nvSpPr>
        <p:spPr>
          <a:xfrm>
            <a:off x="571499" y="-10621"/>
            <a:ext cx="11281031" cy="796293"/>
          </a:xfrm>
        </p:spPr>
        <p:txBody>
          <a:bodyPr>
            <a:normAutofit/>
          </a:bodyPr>
          <a:lstStyle/>
          <a:p>
            <a:r>
              <a:rPr lang="en-US" sz="4000" dirty="0"/>
              <a:t>RHIC R&amp;R – Scope of Project</a:t>
            </a:r>
            <a:endParaRPr lang="en-US" sz="2700" dirty="0"/>
          </a:p>
        </p:txBody>
      </p:sp>
      <p:sp>
        <p:nvSpPr>
          <p:cNvPr id="3" name="Content Placeholder 2">
            <a:extLst>
              <a:ext uri="{FF2B5EF4-FFF2-40B4-BE49-F238E27FC236}">
                <a16:creationId xmlns:a16="http://schemas.microsoft.com/office/drawing/2014/main" id="{F1252311-B629-E344-2954-F4FE79BA16BE}"/>
              </a:ext>
            </a:extLst>
          </p:cNvPr>
          <p:cNvSpPr>
            <a:spLocks noGrp="1"/>
          </p:cNvSpPr>
          <p:nvPr>
            <p:ph sz="half" idx="1"/>
          </p:nvPr>
        </p:nvSpPr>
        <p:spPr>
          <a:xfrm>
            <a:off x="455033" y="1049902"/>
            <a:ext cx="8811049" cy="3871180"/>
          </a:xfrm>
        </p:spPr>
        <p:txBody>
          <a:bodyPr>
            <a:normAutofit/>
          </a:bodyPr>
          <a:lstStyle/>
          <a:p>
            <a:pPr marL="457200" lvl="1" indent="0">
              <a:buNone/>
            </a:pPr>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ED2266C0-561E-083A-2786-C48A108A3ADC}"/>
              </a:ext>
            </a:extLst>
          </p:cNvPr>
          <p:cNvSpPr>
            <a:spLocks noGrp="1"/>
          </p:cNvSpPr>
          <p:nvPr>
            <p:ph type="sldNum" sz="quarter" idx="4"/>
          </p:nvPr>
        </p:nvSpPr>
        <p:spPr>
          <a:xfrm>
            <a:off x="11188014" y="6316595"/>
            <a:ext cx="432486" cy="365125"/>
          </a:xfrm>
        </p:spPr>
        <p:txBody>
          <a:bodyPr anchor="ctr">
            <a:normAutofit/>
          </a:bodyPr>
          <a:lstStyle/>
          <a:p>
            <a:pPr>
              <a:spcAft>
                <a:spcPts val="600"/>
              </a:spcAft>
            </a:pPr>
            <a:fld id="{933A556B-7C63-244D-9B7C-B0EA8042B330}" type="slidenum">
              <a:rPr lang="en-US" smtClean="0"/>
              <a:pPr>
                <a:spcAft>
                  <a:spcPts val="600"/>
                </a:spcAft>
              </a:pPr>
              <a:t>11</a:t>
            </a:fld>
            <a:endParaRPr lang="en-US"/>
          </a:p>
        </p:txBody>
      </p:sp>
      <p:sp>
        <p:nvSpPr>
          <p:cNvPr id="5" name="TextBox 4">
            <a:extLst>
              <a:ext uri="{FF2B5EF4-FFF2-40B4-BE49-F238E27FC236}">
                <a16:creationId xmlns:a16="http://schemas.microsoft.com/office/drawing/2014/main" id="{2A9E72B5-4396-735C-C1EA-14E400A4A5A9}"/>
              </a:ext>
            </a:extLst>
          </p:cNvPr>
          <p:cNvSpPr txBox="1"/>
          <p:nvPr/>
        </p:nvSpPr>
        <p:spPr>
          <a:xfrm>
            <a:off x="571499" y="603807"/>
            <a:ext cx="5118583" cy="2400657"/>
          </a:xfrm>
          <a:prstGeom prst="rect">
            <a:avLst/>
          </a:prstGeom>
          <a:noFill/>
        </p:spPr>
        <p:txBody>
          <a:bodyPr wrap="square">
            <a:spAutoFit/>
          </a:bodyPr>
          <a:lstStyle/>
          <a:p>
            <a:pPr marL="0" indent="0">
              <a:buNone/>
            </a:pPr>
            <a:r>
              <a:rPr lang="en-US" sz="2000" b="1" u="sng" dirty="0" err="1">
                <a:latin typeface="Helvetica" panose="020B0604020202020204" pitchFamily="34" charset="0"/>
                <a:cs typeface="Helvetica" panose="020B0604020202020204" pitchFamily="34" charset="0"/>
              </a:rPr>
              <a:t>sPHENIX</a:t>
            </a:r>
            <a:r>
              <a:rPr lang="en-US" sz="2000" b="1" u="sng" dirty="0">
                <a:latin typeface="Helvetica" panose="020B0604020202020204" pitchFamily="34" charset="0"/>
                <a:cs typeface="Helvetica" panose="020B0604020202020204" pitchFamily="34" charset="0"/>
              </a:rPr>
              <a:t> Removal</a:t>
            </a:r>
          </a:p>
          <a:p>
            <a:pPr marL="0" indent="0">
              <a:buNone/>
            </a:pPr>
            <a:endParaRPr lang="en-US" sz="2000" b="1" u="sng" dirty="0">
              <a:latin typeface="Helvetica" panose="020B0604020202020204" pitchFamily="34" charset="0"/>
              <a:cs typeface="Helvetica" panose="020B0604020202020204" pitchFamily="34" charset="0"/>
            </a:endParaRPr>
          </a:p>
          <a:p>
            <a:pPr marL="0" indent="0">
              <a:buNone/>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800100" lvl="1" indent="-342900">
              <a:buFont typeface="Arial" panose="020B0604020202020204" pitchFamily="34" charset="0"/>
              <a:buChar char="•"/>
            </a:pPr>
            <a:endParaRPr lang="en-US" dirty="0"/>
          </a:p>
          <a:p>
            <a:pPr marL="1257300" lvl="2" indent="-342900">
              <a:buFont typeface="Arial" panose="020B0604020202020204" pitchFamily="34" charset="0"/>
              <a:buChar char="•"/>
            </a:pPr>
            <a:endParaRPr lang="en-US" dirty="0"/>
          </a:p>
          <a:p>
            <a:pPr marL="342900" indent="-342900">
              <a:buFont typeface="Arial" panose="020B0604020202020204" pitchFamily="34" charset="0"/>
              <a:buChar char="•"/>
            </a:pPr>
            <a:endParaRPr lang="en-US" sz="2000" b="1" u="sng" dirty="0">
              <a:latin typeface="Helvetica" panose="020B0604020202020204" pitchFamily="34" charset="0"/>
              <a:cs typeface="Helvetica" panose="020B0604020202020204" pitchFamily="34" charset="0"/>
            </a:endParaRPr>
          </a:p>
        </p:txBody>
      </p:sp>
      <p:pic>
        <p:nvPicPr>
          <p:cNvPr id="8" name="Picture 7">
            <a:extLst>
              <a:ext uri="{FF2B5EF4-FFF2-40B4-BE49-F238E27FC236}">
                <a16:creationId xmlns:a16="http://schemas.microsoft.com/office/drawing/2014/main" id="{0BAAD73A-E4F2-D577-E755-66F23479DCF9}"/>
              </a:ext>
            </a:extLst>
          </p:cNvPr>
          <p:cNvPicPr>
            <a:picLocks noChangeAspect="1"/>
          </p:cNvPicPr>
          <p:nvPr/>
        </p:nvPicPr>
        <p:blipFill>
          <a:blip r:embed="rId2"/>
          <a:stretch>
            <a:fillRect/>
          </a:stretch>
        </p:blipFill>
        <p:spPr>
          <a:xfrm>
            <a:off x="682550" y="1075315"/>
            <a:ext cx="7673270" cy="3639695"/>
          </a:xfrm>
          <a:prstGeom prst="rect">
            <a:avLst/>
          </a:prstGeom>
        </p:spPr>
      </p:pic>
      <p:pic>
        <p:nvPicPr>
          <p:cNvPr id="10" name="Picture 9">
            <a:extLst>
              <a:ext uri="{FF2B5EF4-FFF2-40B4-BE49-F238E27FC236}">
                <a16:creationId xmlns:a16="http://schemas.microsoft.com/office/drawing/2014/main" id="{1EDBAEBE-8EF4-A3D2-B2BC-B8EFCFECF5CB}"/>
              </a:ext>
            </a:extLst>
          </p:cNvPr>
          <p:cNvPicPr>
            <a:picLocks noChangeAspect="1"/>
          </p:cNvPicPr>
          <p:nvPr/>
        </p:nvPicPr>
        <p:blipFill>
          <a:blip r:embed="rId3"/>
          <a:stretch>
            <a:fillRect/>
          </a:stretch>
        </p:blipFill>
        <p:spPr>
          <a:xfrm>
            <a:off x="8561611" y="1075315"/>
            <a:ext cx="3058889" cy="1428823"/>
          </a:xfrm>
          <a:prstGeom prst="rect">
            <a:avLst/>
          </a:prstGeom>
        </p:spPr>
      </p:pic>
      <p:pic>
        <p:nvPicPr>
          <p:cNvPr id="11" name="Picture 10">
            <a:extLst>
              <a:ext uri="{FF2B5EF4-FFF2-40B4-BE49-F238E27FC236}">
                <a16:creationId xmlns:a16="http://schemas.microsoft.com/office/drawing/2014/main" id="{15395E2C-3DF7-ED05-5030-7A00B373BA59}"/>
              </a:ext>
            </a:extLst>
          </p:cNvPr>
          <p:cNvPicPr>
            <a:picLocks noChangeAspect="1"/>
          </p:cNvPicPr>
          <p:nvPr/>
        </p:nvPicPr>
        <p:blipFill>
          <a:blip r:embed="rId4"/>
          <a:stretch>
            <a:fillRect/>
          </a:stretch>
        </p:blipFill>
        <p:spPr>
          <a:xfrm>
            <a:off x="2387025" y="4746083"/>
            <a:ext cx="4013503" cy="1512403"/>
          </a:xfrm>
          <a:prstGeom prst="rect">
            <a:avLst/>
          </a:prstGeom>
        </p:spPr>
      </p:pic>
      <p:pic>
        <p:nvPicPr>
          <p:cNvPr id="12" name="Picture 11">
            <a:extLst>
              <a:ext uri="{FF2B5EF4-FFF2-40B4-BE49-F238E27FC236}">
                <a16:creationId xmlns:a16="http://schemas.microsoft.com/office/drawing/2014/main" id="{5E35C880-B1D9-FAB3-969D-BA750B945221}"/>
              </a:ext>
            </a:extLst>
          </p:cNvPr>
          <p:cNvPicPr>
            <a:picLocks noChangeAspect="1"/>
          </p:cNvPicPr>
          <p:nvPr/>
        </p:nvPicPr>
        <p:blipFill>
          <a:blip r:embed="rId5"/>
          <a:stretch>
            <a:fillRect/>
          </a:stretch>
        </p:blipFill>
        <p:spPr>
          <a:xfrm>
            <a:off x="8561611" y="2893096"/>
            <a:ext cx="3012744" cy="1750347"/>
          </a:xfrm>
          <a:prstGeom prst="rect">
            <a:avLst/>
          </a:prstGeom>
        </p:spPr>
      </p:pic>
    </p:spTree>
    <p:extLst>
      <p:ext uri="{BB962C8B-B14F-4D97-AF65-F5344CB8AC3E}">
        <p14:creationId xmlns:p14="http://schemas.microsoft.com/office/powerpoint/2010/main" val="765591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7B13C-132F-8EFF-0EB9-2F4DDBE5BBC6}"/>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B544B8B5-5F08-B438-8456-3F9C5AB422BA}"/>
              </a:ext>
            </a:extLst>
          </p:cNvPr>
          <p:cNvSpPr>
            <a:spLocks noGrp="1"/>
          </p:cNvSpPr>
          <p:nvPr>
            <p:ph type="title"/>
          </p:nvPr>
        </p:nvSpPr>
        <p:spPr>
          <a:xfrm>
            <a:off x="571499" y="-10621"/>
            <a:ext cx="11281031" cy="796293"/>
          </a:xfrm>
        </p:spPr>
        <p:txBody>
          <a:bodyPr>
            <a:normAutofit/>
          </a:bodyPr>
          <a:lstStyle/>
          <a:p>
            <a:r>
              <a:rPr lang="en-US" sz="4000" dirty="0"/>
              <a:t>RHIC R&amp;R – Scope of Project</a:t>
            </a:r>
            <a:endParaRPr lang="en-US" sz="2700" dirty="0"/>
          </a:p>
        </p:txBody>
      </p:sp>
      <p:sp>
        <p:nvSpPr>
          <p:cNvPr id="3" name="Content Placeholder 2">
            <a:extLst>
              <a:ext uri="{FF2B5EF4-FFF2-40B4-BE49-F238E27FC236}">
                <a16:creationId xmlns:a16="http://schemas.microsoft.com/office/drawing/2014/main" id="{3CC10A0C-B7C9-497B-1887-013FDF4F2DEE}"/>
              </a:ext>
            </a:extLst>
          </p:cNvPr>
          <p:cNvSpPr>
            <a:spLocks noGrp="1"/>
          </p:cNvSpPr>
          <p:nvPr>
            <p:ph sz="half" idx="1"/>
          </p:nvPr>
        </p:nvSpPr>
        <p:spPr>
          <a:xfrm>
            <a:off x="455033" y="1049902"/>
            <a:ext cx="8811049" cy="3871180"/>
          </a:xfrm>
        </p:spPr>
        <p:txBody>
          <a:bodyPr>
            <a:normAutofit/>
          </a:bodyPr>
          <a:lstStyle/>
          <a:p>
            <a:pPr marL="457200" lvl="1" indent="0">
              <a:buNone/>
            </a:pPr>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0F08CF8C-17B9-5461-E9C1-D8278685C981}"/>
              </a:ext>
            </a:extLst>
          </p:cNvPr>
          <p:cNvSpPr>
            <a:spLocks noGrp="1"/>
          </p:cNvSpPr>
          <p:nvPr>
            <p:ph type="sldNum" sz="quarter" idx="4"/>
          </p:nvPr>
        </p:nvSpPr>
        <p:spPr>
          <a:xfrm>
            <a:off x="11188014" y="6316595"/>
            <a:ext cx="432486" cy="365125"/>
          </a:xfrm>
        </p:spPr>
        <p:txBody>
          <a:bodyPr anchor="ctr">
            <a:normAutofit/>
          </a:bodyPr>
          <a:lstStyle/>
          <a:p>
            <a:pPr>
              <a:spcAft>
                <a:spcPts val="600"/>
              </a:spcAft>
            </a:pPr>
            <a:fld id="{933A556B-7C63-244D-9B7C-B0EA8042B330}" type="slidenum">
              <a:rPr lang="en-US" smtClean="0"/>
              <a:pPr>
                <a:spcAft>
                  <a:spcPts val="600"/>
                </a:spcAft>
              </a:pPr>
              <a:t>12</a:t>
            </a:fld>
            <a:endParaRPr lang="en-US"/>
          </a:p>
        </p:txBody>
      </p:sp>
      <p:sp>
        <p:nvSpPr>
          <p:cNvPr id="5" name="TextBox 4">
            <a:extLst>
              <a:ext uri="{FF2B5EF4-FFF2-40B4-BE49-F238E27FC236}">
                <a16:creationId xmlns:a16="http://schemas.microsoft.com/office/drawing/2014/main" id="{A5D733A2-17B4-1290-73AD-5E5E43A319D2}"/>
              </a:ext>
            </a:extLst>
          </p:cNvPr>
          <p:cNvSpPr txBox="1"/>
          <p:nvPr/>
        </p:nvSpPr>
        <p:spPr>
          <a:xfrm>
            <a:off x="571499" y="742484"/>
            <a:ext cx="5036243" cy="2400657"/>
          </a:xfrm>
          <a:prstGeom prst="rect">
            <a:avLst/>
          </a:prstGeom>
          <a:noFill/>
        </p:spPr>
        <p:txBody>
          <a:bodyPr wrap="square">
            <a:spAutoFit/>
          </a:bodyPr>
          <a:lstStyle/>
          <a:p>
            <a:pPr marL="0" indent="0">
              <a:buNone/>
            </a:pPr>
            <a:r>
              <a:rPr lang="en-US" sz="2000" b="1" u="sng" dirty="0">
                <a:latin typeface="Helvetica" panose="020B0604020202020204" pitchFamily="34" charset="0"/>
                <a:cs typeface="Helvetica" panose="020B0604020202020204" pitchFamily="34" charset="0"/>
              </a:rPr>
              <a:t>1008 Muon Steel Removal</a:t>
            </a:r>
          </a:p>
          <a:p>
            <a:pPr marL="0" indent="0">
              <a:buNone/>
            </a:pPr>
            <a:endParaRPr lang="en-US" sz="2000" b="1" u="sng" dirty="0">
              <a:latin typeface="Helvetica" panose="020B0604020202020204" pitchFamily="34" charset="0"/>
              <a:cs typeface="Helvetica" panose="020B0604020202020204" pitchFamily="34" charset="0"/>
            </a:endParaRPr>
          </a:p>
          <a:p>
            <a:pPr marL="0" indent="0">
              <a:buNone/>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800100" lvl="1" indent="-342900">
              <a:buFont typeface="Arial" panose="020B0604020202020204" pitchFamily="34" charset="0"/>
              <a:buChar char="•"/>
            </a:pPr>
            <a:endParaRPr lang="en-US" dirty="0"/>
          </a:p>
          <a:p>
            <a:pPr marL="1257300" lvl="2" indent="-342900">
              <a:buFont typeface="Arial" panose="020B0604020202020204" pitchFamily="34" charset="0"/>
              <a:buChar char="•"/>
            </a:pPr>
            <a:endParaRPr lang="en-US" dirty="0"/>
          </a:p>
          <a:p>
            <a:pPr marL="342900" indent="-342900">
              <a:buFont typeface="Arial" panose="020B0604020202020204" pitchFamily="34" charset="0"/>
              <a:buChar char="•"/>
            </a:pPr>
            <a:endParaRPr lang="en-US" sz="2000" b="1" u="sng" dirty="0">
              <a:latin typeface="Helvetica" panose="020B060402020202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A920F991-A31A-2022-6BFE-0DD833FDE11C}"/>
              </a:ext>
            </a:extLst>
          </p:cNvPr>
          <p:cNvPicPr>
            <a:picLocks noChangeAspect="1"/>
          </p:cNvPicPr>
          <p:nvPr/>
        </p:nvPicPr>
        <p:blipFill>
          <a:blip r:embed="rId2"/>
          <a:stretch>
            <a:fillRect/>
          </a:stretch>
        </p:blipFill>
        <p:spPr>
          <a:xfrm>
            <a:off x="524372" y="1093090"/>
            <a:ext cx="10783058" cy="5072240"/>
          </a:xfrm>
          <a:prstGeom prst="rect">
            <a:avLst/>
          </a:prstGeom>
        </p:spPr>
      </p:pic>
    </p:spTree>
    <p:extLst>
      <p:ext uri="{BB962C8B-B14F-4D97-AF65-F5344CB8AC3E}">
        <p14:creationId xmlns:p14="http://schemas.microsoft.com/office/powerpoint/2010/main" val="407459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7E62C-5473-BD10-1FE1-B894FEC05D2D}"/>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59A5F9E6-1589-D810-019F-6583DA88BE66}"/>
              </a:ext>
            </a:extLst>
          </p:cNvPr>
          <p:cNvSpPr>
            <a:spLocks noGrp="1"/>
          </p:cNvSpPr>
          <p:nvPr>
            <p:ph type="title"/>
          </p:nvPr>
        </p:nvSpPr>
        <p:spPr>
          <a:xfrm>
            <a:off x="571499" y="-10621"/>
            <a:ext cx="11281031" cy="796293"/>
          </a:xfrm>
        </p:spPr>
        <p:txBody>
          <a:bodyPr>
            <a:normAutofit/>
          </a:bodyPr>
          <a:lstStyle/>
          <a:p>
            <a:r>
              <a:rPr lang="en-US" sz="4000" dirty="0"/>
              <a:t>RHIC R&amp;R – Scope of Project</a:t>
            </a:r>
            <a:endParaRPr lang="en-US" sz="2700" dirty="0"/>
          </a:p>
        </p:txBody>
      </p:sp>
      <p:sp>
        <p:nvSpPr>
          <p:cNvPr id="3" name="Content Placeholder 2">
            <a:extLst>
              <a:ext uri="{FF2B5EF4-FFF2-40B4-BE49-F238E27FC236}">
                <a16:creationId xmlns:a16="http://schemas.microsoft.com/office/drawing/2014/main" id="{9A9ABC0E-F8B2-B1D1-989B-2A1DA6D3518A}"/>
              </a:ext>
            </a:extLst>
          </p:cNvPr>
          <p:cNvSpPr>
            <a:spLocks noGrp="1"/>
          </p:cNvSpPr>
          <p:nvPr>
            <p:ph sz="half" idx="1"/>
          </p:nvPr>
        </p:nvSpPr>
        <p:spPr>
          <a:xfrm>
            <a:off x="455033" y="1049902"/>
            <a:ext cx="8811049" cy="3871180"/>
          </a:xfrm>
        </p:spPr>
        <p:txBody>
          <a:bodyPr>
            <a:normAutofit/>
          </a:bodyPr>
          <a:lstStyle/>
          <a:p>
            <a:pPr marL="457200" lvl="1" indent="0">
              <a:buNone/>
            </a:pPr>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04273C07-2256-F77F-1743-ABB7368B6FF6}"/>
              </a:ext>
            </a:extLst>
          </p:cNvPr>
          <p:cNvSpPr>
            <a:spLocks noGrp="1"/>
          </p:cNvSpPr>
          <p:nvPr>
            <p:ph type="sldNum" sz="quarter" idx="4"/>
          </p:nvPr>
        </p:nvSpPr>
        <p:spPr>
          <a:xfrm>
            <a:off x="11188014" y="6316595"/>
            <a:ext cx="432486" cy="365125"/>
          </a:xfrm>
        </p:spPr>
        <p:txBody>
          <a:bodyPr anchor="ctr">
            <a:normAutofit/>
          </a:bodyPr>
          <a:lstStyle/>
          <a:p>
            <a:pPr>
              <a:spcAft>
                <a:spcPts val="600"/>
              </a:spcAft>
            </a:pPr>
            <a:fld id="{933A556B-7C63-244D-9B7C-B0EA8042B330}" type="slidenum">
              <a:rPr lang="en-US" smtClean="0"/>
              <a:pPr>
                <a:spcAft>
                  <a:spcPts val="600"/>
                </a:spcAft>
              </a:pPr>
              <a:t>13</a:t>
            </a:fld>
            <a:endParaRPr lang="en-US"/>
          </a:p>
        </p:txBody>
      </p:sp>
      <p:sp>
        <p:nvSpPr>
          <p:cNvPr id="5" name="TextBox 4">
            <a:extLst>
              <a:ext uri="{FF2B5EF4-FFF2-40B4-BE49-F238E27FC236}">
                <a16:creationId xmlns:a16="http://schemas.microsoft.com/office/drawing/2014/main" id="{2E15DE3B-E77D-E2FB-4C19-DFCF6460A536}"/>
              </a:ext>
            </a:extLst>
          </p:cNvPr>
          <p:cNvSpPr txBox="1"/>
          <p:nvPr/>
        </p:nvSpPr>
        <p:spPr>
          <a:xfrm>
            <a:off x="571499" y="742484"/>
            <a:ext cx="5036243" cy="2400657"/>
          </a:xfrm>
          <a:prstGeom prst="rect">
            <a:avLst/>
          </a:prstGeom>
          <a:noFill/>
        </p:spPr>
        <p:txBody>
          <a:bodyPr wrap="square">
            <a:spAutoFit/>
          </a:bodyPr>
          <a:lstStyle/>
          <a:p>
            <a:pPr marL="0" indent="0">
              <a:buNone/>
            </a:pPr>
            <a:r>
              <a:rPr lang="en-US" sz="2000" b="1" u="sng" dirty="0">
                <a:latin typeface="Helvetica" panose="020B0604020202020204" pitchFamily="34" charset="0"/>
                <a:cs typeface="Helvetica" panose="020B0604020202020204" pitchFamily="34" charset="0"/>
              </a:rPr>
              <a:t>1008 Muon Steel Removal</a:t>
            </a:r>
          </a:p>
          <a:p>
            <a:pPr marL="0" indent="0">
              <a:buNone/>
            </a:pPr>
            <a:endParaRPr lang="en-US" sz="2000" b="1" u="sng" dirty="0">
              <a:latin typeface="Helvetica" panose="020B0604020202020204" pitchFamily="34" charset="0"/>
              <a:cs typeface="Helvetica" panose="020B0604020202020204" pitchFamily="34" charset="0"/>
            </a:endParaRPr>
          </a:p>
          <a:p>
            <a:pPr marL="0" indent="0">
              <a:buNone/>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800100" lvl="1" indent="-342900">
              <a:buFont typeface="Arial" panose="020B0604020202020204" pitchFamily="34" charset="0"/>
              <a:buChar char="•"/>
            </a:pPr>
            <a:endParaRPr lang="en-US" dirty="0"/>
          </a:p>
          <a:p>
            <a:pPr marL="1257300" lvl="2" indent="-342900">
              <a:buFont typeface="Arial" panose="020B0604020202020204" pitchFamily="34" charset="0"/>
              <a:buChar char="•"/>
            </a:pPr>
            <a:endParaRPr lang="en-US" dirty="0"/>
          </a:p>
          <a:p>
            <a:pPr marL="342900" indent="-342900">
              <a:buFont typeface="Arial" panose="020B0604020202020204" pitchFamily="34" charset="0"/>
              <a:buChar char="•"/>
            </a:pPr>
            <a:endParaRPr lang="en-US" sz="2000" b="1" u="sng" dirty="0">
              <a:latin typeface="Helvetica" panose="020B0604020202020204" pitchFamily="34" charset="0"/>
              <a:cs typeface="Helvetica" panose="020B0604020202020204" pitchFamily="34" charset="0"/>
            </a:endParaRPr>
          </a:p>
        </p:txBody>
      </p:sp>
      <p:pic>
        <p:nvPicPr>
          <p:cNvPr id="2" name="Picture 1">
            <a:extLst>
              <a:ext uri="{FF2B5EF4-FFF2-40B4-BE49-F238E27FC236}">
                <a16:creationId xmlns:a16="http://schemas.microsoft.com/office/drawing/2014/main" id="{F8385771-CC7B-767F-82D2-8FEFB0D44E59}"/>
              </a:ext>
            </a:extLst>
          </p:cNvPr>
          <p:cNvPicPr>
            <a:picLocks noChangeAspect="1"/>
          </p:cNvPicPr>
          <p:nvPr/>
        </p:nvPicPr>
        <p:blipFill>
          <a:blip r:embed="rId2"/>
          <a:stretch>
            <a:fillRect/>
          </a:stretch>
        </p:blipFill>
        <p:spPr>
          <a:xfrm>
            <a:off x="647476" y="1243548"/>
            <a:ext cx="7915816" cy="4615170"/>
          </a:xfrm>
          <a:prstGeom prst="rect">
            <a:avLst/>
          </a:prstGeom>
        </p:spPr>
      </p:pic>
    </p:spTree>
    <p:extLst>
      <p:ext uri="{BB962C8B-B14F-4D97-AF65-F5344CB8AC3E}">
        <p14:creationId xmlns:p14="http://schemas.microsoft.com/office/powerpoint/2010/main" val="1755352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D901E-114E-C9D9-5006-D611D193B7EA}"/>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BBAF58F6-8170-5F03-F4BD-270486974B26}"/>
              </a:ext>
            </a:extLst>
          </p:cNvPr>
          <p:cNvSpPr>
            <a:spLocks noGrp="1"/>
          </p:cNvSpPr>
          <p:nvPr>
            <p:ph type="title"/>
          </p:nvPr>
        </p:nvSpPr>
        <p:spPr>
          <a:xfrm>
            <a:off x="571499" y="-10621"/>
            <a:ext cx="11281031" cy="796293"/>
          </a:xfrm>
        </p:spPr>
        <p:txBody>
          <a:bodyPr>
            <a:normAutofit/>
          </a:bodyPr>
          <a:lstStyle/>
          <a:p>
            <a:r>
              <a:rPr lang="en-US" sz="4000" dirty="0"/>
              <a:t>RHIC R&amp;R – Scope of Project</a:t>
            </a:r>
            <a:endParaRPr lang="en-US" sz="2700" dirty="0"/>
          </a:p>
        </p:txBody>
      </p:sp>
      <p:sp>
        <p:nvSpPr>
          <p:cNvPr id="3" name="Content Placeholder 2">
            <a:extLst>
              <a:ext uri="{FF2B5EF4-FFF2-40B4-BE49-F238E27FC236}">
                <a16:creationId xmlns:a16="http://schemas.microsoft.com/office/drawing/2014/main" id="{08F07E9F-28BE-83CA-3FD6-4BBBA733648B}"/>
              </a:ext>
            </a:extLst>
          </p:cNvPr>
          <p:cNvSpPr>
            <a:spLocks noGrp="1"/>
          </p:cNvSpPr>
          <p:nvPr>
            <p:ph sz="half" idx="1"/>
          </p:nvPr>
        </p:nvSpPr>
        <p:spPr>
          <a:xfrm>
            <a:off x="455033" y="1049902"/>
            <a:ext cx="8811049" cy="3871180"/>
          </a:xfrm>
        </p:spPr>
        <p:txBody>
          <a:bodyPr>
            <a:normAutofit/>
          </a:bodyPr>
          <a:lstStyle/>
          <a:p>
            <a:pPr marL="457200" lvl="1" indent="0">
              <a:buNone/>
            </a:pPr>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243A5F9B-DB53-ECD9-1921-D99D24FBDD00}"/>
              </a:ext>
            </a:extLst>
          </p:cNvPr>
          <p:cNvSpPr>
            <a:spLocks noGrp="1"/>
          </p:cNvSpPr>
          <p:nvPr>
            <p:ph type="sldNum" sz="quarter" idx="4"/>
          </p:nvPr>
        </p:nvSpPr>
        <p:spPr>
          <a:xfrm>
            <a:off x="11188014" y="6316595"/>
            <a:ext cx="432486" cy="365125"/>
          </a:xfrm>
        </p:spPr>
        <p:txBody>
          <a:bodyPr anchor="ctr">
            <a:normAutofit/>
          </a:bodyPr>
          <a:lstStyle/>
          <a:p>
            <a:pPr>
              <a:spcAft>
                <a:spcPts val="600"/>
              </a:spcAft>
            </a:pPr>
            <a:fld id="{933A556B-7C63-244D-9B7C-B0EA8042B330}" type="slidenum">
              <a:rPr lang="en-US" smtClean="0"/>
              <a:pPr>
                <a:spcAft>
                  <a:spcPts val="600"/>
                </a:spcAft>
              </a:pPr>
              <a:t>14</a:t>
            </a:fld>
            <a:endParaRPr lang="en-US"/>
          </a:p>
        </p:txBody>
      </p:sp>
      <p:sp>
        <p:nvSpPr>
          <p:cNvPr id="5" name="TextBox 4">
            <a:extLst>
              <a:ext uri="{FF2B5EF4-FFF2-40B4-BE49-F238E27FC236}">
                <a16:creationId xmlns:a16="http://schemas.microsoft.com/office/drawing/2014/main" id="{C43A7918-C824-B50D-E50C-43445EBE5CED}"/>
              </a:ext>
            </a:extLst>
          </p:cNvPr>
          <p:cNvSpPr txBox="1"/>
          <p:nvPr/>
        </p:nvSpPr>
        <p:spPr>
          <a:xfrm>
            <a:off x="571499" y="742484"/>
            <a:ext cx="5036243" cy="2400657"/>
          </a:xfrm>
          <a:prstGeom prst="rect">
            <a:avLst/>
          </a:prstGeom>
          <a:noFill/>
        </p:spPr>
        <p:txBody>
          <a:bodyPr wrap="square">
            <a:spAutoFit/>
          </a:bodyPr>
          <a:lstStyle/>
          <a:p>
            <a:pPr marL="0" indent="0">
              <a:buNone/>
            </a:pPr>
            <a:r>
              <a:rPr lang="en-US" sz="2000" b="1" u="sng" dirty="0">
                <a:latin typeface="Helvetica" panose="020B0604020202020204" pitchFamily="34" charset="0"/>
                <a:cs typeface="Helvetica" panose="020B0604020202020204" pitchFamily="34" charset="0"/>
              </a:rPr>
              <a:t>Repurposed Components for </a:t>
            </a:r>
            <a:r>
              <a:rPr lang="en-US" sz="2000" b="1" u="sng" dirty="0" err="1">
                <a:latin typeface="Helvetica" panose="020B0604020202020204" pitchFamily="34" charset="0"/>
                <a:cs typeface="Helvetica" panose="020B0604020202020204" pitchFamily="34" charset="0"/>
              </a:rPr>
              <a:t>ePIC</a:t>
            </a:r>
            <a:endParaRPr lang="en-US" sz="2000" b="1" u="sng" dirty="0">
              <a:latin typeface="Helvetica" panose="020B0604020202020204" pitchFamily="34" charset="0"/>
              <a:cs typeface="Helvetica" panose="020B0604020202020204" pitchFamily="34" charset="0"/>
            </a:endParaRPr>
          </a:p>
          <a:p>
            <a:pPr marL="0" indent="0">
              <a:buNone/>
            </a:pPr>
            <a:endParaRPr lang="en-US" sz="2000" b="1" u="sng" dirty="0">
              <a:latin typeface="Helvetica" panose="020B0604020202020204" pitchFamily="34" charset="0"/>
              <a:cs typeface="Helvetica" panose="020B0604020202020204" pitchFamily="34" charset="0"/>
            </a:endParaRPr>
          </a:p>
          <a:p>
            <a:pPr marL="0" indent="0">
              <a:buNone/>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800100" lvl="1" indent="-342900">
              <a:buFont typeface="Arial" panose="020B0604020202020204" pitchFamily="34" charset="0"/>
              <a:buChar char="•"/>
            </a:pPr>
            <a:endParaRPr lang="en-US" dirty="0"/>
          </a:p>
          <a:p>
            <a:pPr marL="1257300" lvl="2" indent="-342900">
              <a:buFont typeface="Arial" panose="020B0604020202020204" pitchFamily="34" charset="0"/>
              <a:buChar char="•"/>
            </a:pPr>
            <a:endParaRPr lang="en-US" dirty="0"/>
          </a:p>
          <a:p>
            <a:pPr marL="342900" indent="-342900">
              <a:buFont typeface="Arial" panose="020B0604020202020204" pitchFamily="34" charset="0"/>
              <a:buChar char="•"/>
            </a:pPr>
            <a:endParaRPr lang="en-US" sz="2000" b="1" u="sng" dirty="0">
              <a:latin typeface="Helvetica" panose="020B0604020202020204" pitchFamily="34" charset="0"/>
              <a:cs typeface="Helvetica" panose="020B0604020202020204" pitchFamily="34" charset="0"/>
            </a:endParaRPr>
          </a:p>
        </p:txBody>
      </p:sp>
      <p:pic>
        <p:nvPicPr>
          <p:cNvPr id="6" name="Picture 5">
            <a:extLst>
              <a:ext uri="{FF2B5EF4-FFF2-40B4-BE49-F238E27FC236}">
                <a16:creationId xmlns:a16="http://schemas.microsoft.com/office/drawing/2014/main" id="{E34AD741-17DB-22D0-1CC6-08231057BB18}"/>
              </a:ext>
            </a:extLst>
          </p:cNvPr>
          <p:cNvPicPr>
            <a:picLocks noChangeAspect="1"/>
          </p:cNvPicPr>
          <p:nvPr/>
        </p:nvPicPr>
        <p:blipFill>
          <a:blip r:embed="rId2"/>
          <a:stretch>
            <a:fillRect/>
          </a:stretch>
        </p:blipFill>
        <p:spPr>
          <a:xfrm>
            <a:off x="571499" y="1230757"/>
            <a:ext cx="8811049" cy="4984028"/>
          </a:xfrm>
          <a:prstGeom prst="rect">
            <a:avLst/>
          </a:prstGeom>
        </p:spPr>
      </p:pic>
    </p:spTree>
    <p:extLst>
      <p:ext uri="{BB962C8B-B14F-4D97-AF65-F5344CB8AC3E}">
        <p14:creationId xmlns:p14="http://schemas.microsoft.com/office/powerpoint/2010/main" val="2118447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1E5F0-177C-1208-3C9E-7E9DC634D762}"/>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70E696CB-D5AA-FE0E-0E36-8E7413E299E5}"/>
              </a:ext>
            </a:extLst>
          </p:cNvPr>
          <p:cNvSpPr>
            <a:spLocks noGrp="1"/>
          </p:cNvSpPr>
          <p:nvPr>
            <p:ph type="title"/>
          </p:nvPr>
        </p:nvSpPr>
        <p:spPr>
          <a:xfrm>
            <a:off x="571499" y="-80229"/>
            <a:ext cx="12295106" cy="796293"/>
          </a:xfrm>
        </p:spPr>
        <p:txBody>
          <a:bodyPr>
            <a:normAutofit/>
          </a:bodyPr>
          <a:lstStyle/>
          <a:p>
            <a:r>
              <a:rPr lang="en-US" sz="3200" dirty="0"/>
              <a:t>RHIC R&amp;R – RHIC Maintenance Shutdown Preparation</a:t>
            </a:r>
          </a:p>
        </p:txBody>
      </p:sp>
      <p:sp>
        <p:nvSpPr>
          <p:cNvPr id="3" name="Content Placeholder 2">
            <a:extLst>
              <a:ext uri="{FF2B5EF4-FFF2-40B4-BE49-F238E27FC236}">
                <a16:creationId xmlns:a16="http://schemas.microsoft.com/office/drawing/2014/main" id="{B5339630-2313-016B-FEFC-93B1389A0F63}"/>
              </a:ext>
            </a:extLst>
          </p:cNvPr>
          <p:cNvSpPr>
            <a:spLocks noGrp="1"/>
          </p:cNvSpPr>
          <p:nvPr>
            <p:ph sz="half" idx="1"/>
          </p:nvPr>
        </p:nvSpPr>
        <p:spPr>
          <a:xfrm>
            <a:off x="455033" y="1049902"/>
            <a:ext cx="8811049" cy="3871180"/>
          </a:xfrm>
        </p:spPr>
        <p:txBody>
          <a:bodyPr>
            <a:normAutofit/>
          </a:bodyPr>
          <a:lstStyle/>
          <a:p>
            <a:pPr marL="457200" lvl="1" indent="0">
              <a:buNone/>
            </a:pPr>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55144685-6E07-9CED-4845-891F50841DAB}"/>
              </a:ext>
            </a:extLst>
          </p:cNvPr>
          <p:cNvSpPr>
            <a:spLocks noGrp="1"/>
          </p:cNvSpPr>
          <p:nvPr>
            <p:ph type="sldNum" sz="quarter" idx="4"/>
          </p:nvPr>
        </p:nvSpPr>
        <p:spPr>
          <a:xfrm>
            <a:off x="11188014" y="6316595"/>
            <a:ext cx="432486" cy="365125"/>
          </a:xfrm>
        </p:spPr>
        <p:txBody>
          <a:bodyPr anchor="ctr">
            <a:normAutofit/>
          </a:bodyPr>
          <a:lstStyle/>
          <a:p>
            <a:pPr>
              <a:spcAft>
                <a:spcPts val="600"/>
              </a:spcAft>
            </a:pPr>
            <a:fld id="{933A556B-7C63-244D-9B7C-B0EA8042B330}" type="slidenum">
              <a:rPr lang="en-US" smtClean="0"/>
              <a:pPr>
                <a:spcAft>
                  <a:spcPts val="600"/>
                </a:spcAft>
              </a:pPr>
              <a:t>15</a:t>
            </a:fld>
            <a:endParaRPr lang="en-US"/>
          </a:p>
        </p:txBody>
      </p:sp>
      <p:sp>
        <p:nvSpPr>
          <p:cNvPr id="5" name="TextBox 4">
            <a:extLst>
              <a:ext uri="{FF2B5EF4-FFF2-40B4-BE49-F238E27FC236}">
                <a16:creationId xmlns:a16="http://schemas.microsoft.com/office/drawing/2014/main" id="{AFEB0DFC-ADDE-67F0-8B63-99DEB9FBE570}"/>
              </a:ext>
            </a:extLst>
          </p:cNvPr>
          <p:cNvSpPr txBox="1"/>
          <p:nvPr/>
        </p:nvSpPr>
        <p:spPr>
          <a:xfrm>
            <a:off x="571499" y="491840"/>
            <a:ext cx="11567052" cy="4647426"/>
          </a:xfrm>
          <a:prstGeom prst="rect">
            <a:avLst/>
          </a:prstGeom>
          <a:noFill/>
        </p:spPr>
        <p:txBody>
          <a:bodyPr wrap="square">
            <a:spAutoFit/>
          </a:bodyPr>
          <a:lstStyle/>
          <a:p>
            <a:pPr marL="285750" indent="-285750" fontAlgn="base">
              <a:buFont typeface="Arial" panose="020B0604020202020204" pitchFamily="34" charset="0"/>
              <a:buChar char="•"/>
            </a:pPr>
            <a:r>
              <a:rPr lang="en-US" sz="1400" dirty="0"/>
              <a:t>Work Planning, Cost Estimates, Work Permits, Lockout Plans, etc.</a:t>
            </a:r>
          </a:p>
          <a:p>
            <a:pPr marL="285750" indent="-285750" fontAlgn="base">
              <a:buFont typeface="Arial" panose="020B0604020202020204" pitchFamily="34" charset="0"/>
              <a:buChar char="•"/>
            </a:pPr>
            <a:r>
              <a:rPr lang="en-US" sz="1400" dirty="0"/>
              <a:t>E-Lens Removal</a:t>
            </a:r>
          </a:p>
          <a:p>
            <a:pPr marL="285750" indent="-285750" fontAlgn="base">
              <a:buFont typeface="Arial" panose="020B0604020202020204" pitchFamily="34" charset="0"/>
              <a:buChar char="•"/>
            </a:pPr>
            <a:r>
              <a:rPr lang="en-US" sz="1400" dirty="0"/>
              <a:t>Scheduling of priorities – This will be required to be carefully coordinated with EIC</a:t>
            </a:r>
          </a:p>
          <a:p>
            <a:pPr marL="285750" indent="-285750" fontAlgn="base">
              <a:buFont typeface="Arial" panose="020B0604020202020204" pitchFamily="34" charset="0"/>
              <a:buChar char="•"/>
            </a:pPr>
            <a:r>
              <a:rPr lang="en-US" sz="1400" dirty="0"/>
              <a:t>Required purchases in order to start work once the RHIC run is complete (Tools, lifting fixtures, etc.)</a:t>
            </a:r>
          </a:p>
          <a:p>
            <a:pPr marL="285750" indent="-285750" fontAlgn="base">
              <a:buFont typeface="Arial" panose="020B0604020202020204" pitchFamily="34" charset="0"/>
              <a:buChar char="•"/>
            </a:pPr>
            <a:r>
              <a:rPr lang="en-US" sz="1400" b="1" dirty="0"/>
              <a:t>Construction Wage Act Screening (Formerly Davis Bacon Act) </a:t>
            </a:r>
            <a:r>
              <a:rPr lang="en-US" sz="1400" dirty="0"/>
              <a:t>- </a:t>
            </a:r>
            <a:r>
              <a:rPr lang="en-US" sz="1400" b="0" i="0" dirty="0">
                <a:solidFill>
                  <a:srgbClr val="212529"/>
                </a:solidFill>
                <a:effectLst/>
                <a:latin typeface="-apple-system"/>
              </a:rPr>
              <a:t>All construction-type work done at BNL must have a determination rendered by Department of Energy Brookhaven Site Office (DOE-BHSO) prior to the start of that work. This subject area describes the procedures for screening work for applicability to the Construction Wage Rate Requirements and documenting the determinations according to DOE-BHSO expectations through the use of Construction Wage Screening Documents (CWSD) and logbook entries</a:t>
            </a:r>
            <a:endParaRPr lang="en-US" sz="1400" dirty="0"/>
          </a:p>
          <a:p>
            <a:pPr marL="742950" lvl="1" indent="-285750" fontAlgn="base">
              <a:buFont typeface="Arial" panose="020B0604020202020204" pitchFamily="34" charset="0"/>
              <a:buChar char="•"/>
            </a:pPr>
            <a:endParaRPr lang="en-US" dirty="0"/>
          </a:p>
          <a:p>
            <a:pPr marL="285750" indent="-285750" fontAlgn="base">
              <a:buFont typeface="Arial" panose="020B0604020202020204" pitchFamily="34" charset="0"/>
              <a:buChar char="•"/>
            </a:pPr>
            <a:endParaRPr lang="en-US" dirty="0"/>
          </a:p>
          <a:p>
            <a:pPr marL="285750" indent="-285750" fontAlgn="base">
              <a:buFont typeface="Arial" panose="020B0604020202020204" pitchFamily="34" charset="0"/>
              <a:buChar char="•"/>
            </a:pPr>
            <a:endParaRPr lang="en-US" dirty="0"/>
          </a:p>
          <a:p>
            <a:pPr marL="342900" indent="-342900">
              <a:buFont typeface="Arial" panose="020B0604020202020204" pitchFamily="34" charset="0"/>
              <a:buChar char="•"/>
            </a:pPr>
            <a:endParaRPr lang="en-US" sz="2000" b="1" u="sng"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800100" lvl="1" indent="-342900">
              <a:buFont typeface="Arial" panose="020B0604020202020204" pitchFamily="34" charset="0"/>
              <a:buChar char="•"/>
            </a:pPr>
            <a:endParaRPr lang="en-US" dirty="0"/>
          </a:p>
          <a:p>
            <a:pPr marL="1257300" lvl="2" indent="-342900">
              <a:buFont typeface="Arial" panose="020B0604020202020204" pitchFamily="34" charset="0"/>
              <a:buChar char="•"/>
            </a:pPr>
            <a:endParaRPr lang="en-US" dirty="0"/>
          </a:p>
          <a:p>
            <a:pPr marL="342900" indent="-342900">
              <a:buFont typeface="Arial" panose="020B0604020202020204" pitchFamily="34" charset="0"/>
              <a:buChar char="•"/>
            </a:pPr>
            <a:endParaRPr lang="en-US" sz="2000" b="1" u="sng" dirty="0">
              <a:latin typeface="Helvetica" panose="020B0604020202020204" pitchFamily="34" charset="0"/>
              <a:cs typeface="Helvetica" panose="020B0604020202020204" pitchFamily="34" charset="0"/>
            </a:endParaRPr>
          </a:p>
        </p:txBody>
      </p:sp>
      <p:pic>
        <p:nvPicPr>
          <p:cNvPr id="6" name="Picture 5">
            <a:extLst>
              <a:ext uri="{FF2B5EF4-FFF2-40B4-BE49-F238E27FC236}">
                <a16:creationId xmlns:a16="http://schemas.microsoft.com/office/drawing/2014/main" id="{E46F06A6-AECD-EAC1-3B2D-E08F2B83F523}"/>
              </a:ext>
            </a:extLst>
          </p:cNvPr>
          <p:cNvPicPr>
            <a:picLocks noChangeAspect="1"/>
          </p:cNvPicPr>
          <p:nvPr/>
        </p:nvPicPr>
        <p:blipFill>
          <a:blip r:embed="rId2"/>
          <a:stretch>
            <a:fillRect/>
          </a:stretch>
        </p:blipFill>
        <p:spPr>
          <a:xfrm>
            <a:off x="728775" y="4174981"/>
            <a:ext cx="10951132" cy="463771"/>
          </a:xfrm>
          <a:prstGeom prst="rect">
            <a:avLst/>
          </a:prstGeom>
        </p:spPr>
      </p:pic>
      <p:pic>
        <p:nvPicPr>
          <p:cNvPr id="8" name="Picture 7">
            <a:extLst>
              <a:ext uri="{FF2B5EF4-FFF2-40B4-BE49-F238E27FC236}">
                <a16:creationId xmlns:a16="http://schemas.microsoft.com/office/drawing/2014/main" id="{C9C7F06E-E569-CF94-7439-C624F7D2DF5C}"/>
              </a:ext>
            </a:extLst>
          </p:cNvPr>
          <p:cNvPicPr>
            <a:picLocks noChangeAspect="1"/>
          </p:cNvPicPr>
          <p:nvPr/>
        </p:nvPicPr>
        <p:blipFill>
          <a:blip r:embed="rId3"/>
          <a:stretch>
            <a:fillRect/>
          </a:stretch>
        </p:blipFill>
        <p:spPr>
          <a:xfrm>
            <a:off x="1056668" y="2466280"/>
            <a:ext cx="5989846" cy="1752911"/>
          </a:xfrm>
          <a:prstGeom prst="rect">
            <a:avLst/>
          </a:prstGeom>
        </p:spPr>
      </p:pic>
      <p:pic>
        <p:nvPicPr>
          <p:cNvPr id="11" name="Picture 10">
            <a:extLst>
              <a:ext uri="{FF2B5EF4-FFF2-40B4-BE49-F238E27FC236}">
                <a16:creationId xmlns:a16="http://schemas.microsoft.com/office/drawing/2014/main" id="{8D3D9E32-7233-575B-D2BC-42E1C93227D2}"/>
              </a:ext>
            </a:extLst>
          </p:cNvPr>
          <p:cNvPicPr>
            <a:picLocks noChangeAspect="1"/>
          </p:cNvPicPr>
          <p:nvPr/>
        </p:nvPicPr>
        <p:blipFill>
          <a:blip r:embed="rId4"/>
          <a:stretch>
            <a:fillRect/>
          </a:stretch>
        </p:blipFill>
        <p:spPr>
          <a:xfrm>
            <a:off x="759111" y="2278604"/>
            <a:ext cx="3780783" cy="266729"/>
          </a:xfrm>
          <a:prstGeom prst="rect">
            <a:avLst/>
          </a:prstGeom>
        </p:spPr>
      </p:pic>
      <p:pic>
        <p:nvPicPr>
          <p:cNvPr id="13" name="Picture 12">
            <a:extLst>
              <a:ext uri="{FF2B5EF4-FFF2-40B4-BE49-F238E27FC236}">
                <a16:creationId xmlns:a16="http://schemas.microsoft.com/office/drawing/2014/main" id="{9936380C-622A-9367-027A-FF7CF27326D8}"/>
              </a:ext>
            </a:extLst>
          </p:cNvPr>
          <p:cNvPicPr>
            <a:picLocks noChangeAspect="1"/>
          </p:cNvPicPr>
          <p:nvPr/>
        </p:nvPicPr>
        <p:blipFill>
          <a:blip r:embed="rId5"/>
          <a:stretch>
            <a:fillRect/>
          </a:stretch>
        </p:blipFill>
        <p:spPr>
          <a:xfrm>
            <a:off x="1170085" y="4503761"/>
            <a:ext cx="6678379" cy="1702714"/>
          </a:xfrm>
          <a:prstGeom prst="rect">
            <a:avLst/>
          </a:prstGeom>
        </p:spPr>
      </p:pic>
      <p:sp>
        <p:nvSpPr>
          <p:cNvPr id="17" name="TextBox 16">
            <a:extLst>
              <a:ext uri="{FF2B5EF4-FFF2-40B4-BE49-F238E27FC236}">
                <a16:creationId xmlns:a16="http://schemas.microsoft.com/office/drawing/2014/main" id="{4FF7EFF7-A9B0-5F12-94DC-93C2CA857F90}"/>
              </a:ext>
            </a:extLst>
          </p:cNvPr>
          <p:cNvSpPr txBox="1"/>
          <p:nvPr/>
        </p:nvSpPr>
        <p:spPr>
          <a:xfrm>
            <a:off x="759111" y="4466938"/>
            <a:ext cx="6433302" cy="292388"/>
          </a:xfrm>
          <a:prstGeom prst="rect">
            <a:avLst/>
          </a:prstGeom>
          <a:noFill/>
        </p:spPr>
        <p:txBody>
          <a:bodyPr wrap="square">
            <a:spAutoFit/>
          </a:bodyPr>
          <a:lstStyle/>
          <a:p>
            <a:r>
              <a:rPr lang="en-US" sz="1300" b="1" dirty="0">
                <a:solidFill>
                  <a:srgbClr val="FF0000"/>
                </a:solidFill>
              </a:rPr>
              <a:t>A4</a:t>
            </a:r>
          </a:p>
        </p:txBody>
      </p:sp>
      <p:sp>
        <p:nvSpPr>
          <p:cNvPr id="19" name="TextBox 18">
            <a:extLst>
              <a:ext uri="{FF2B5EF4-FFF2-40B4-BE49-F238E27FC236}">
                <a16:creationId xmlns:a16="http://schemas.microsoft.com/office/drawing/2014/main" id="{1A6FBC9A-0D2D-2ADB-0740-E02C3EA65CAD}"/>
              </a:ext>
            </a:extLst>
          </p:cNvPr>
          <p:cNvSpPr txBox="1"/>
          <p:nvPr/>
        </p:nvSpPr>
        <p:spPr>
          <a:xfrm>
            <a:off x="8134260" y="4759326"/>
            <a:ext cx="1824466" cy="968780"/>
          </a:xfrm>
          <a:prstGeom prst="rect">
            <a:avLst/>
          </a:prstGeom>
          <a:noFill/>
        </p:spPr>
        <p:txBody>
          <a:bodyPr wrap="square" rtlCol="0">
            <a:spAutoFit/>
          </a:bodyPr>
          <a:lstStyle/>
          <a:p>
            <a:endParaRPr lang="en-US" dirty="0"/>
          </a:p>
        </p:txBody>
      </p:sp>
      <p:sp>
        <p:nvSpPr>
          <p:cNvPr id="22" name="Arrow: Left 21">
            <a:extLst>
              <a:ext uri="{FF2B5EF4-FFF2-40B4-BE49-F238E27FC236}">
                <a16:creationId xmlns:a16="http://schemas.microsoft.com/office/drawing/2014/main" id="{4E2EF9B4-2FBB-2AFD-D8D2-F86E3465FD49}"/>
              </a:ext>
            </a:extLst>
          </p:cNvPr>
          <p:cNvSpPr/>
          <p:nvPr/>
        </p:nvSpPr>
        <p:spPr>
          <a:xfrm>
            <a:off x="7423894" y="4521096"/>
            <a:ext cx="1204754" cy="22101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15FF5F90-84D0-0F20-B096-D1A0CC5A1C7A}"/>
              </a:ext>
            </a:extLst>
          </p:cNvPr>
          <p:cNvSpPr/>
          <p:nvPr/>
        </p:nvSpPr>
        <p:spPr>
          <a:xfrm>
            <a:off x="8628648" y="4481564"/>
            <a:ext cx="2630145" cy="1315300"/>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A4 - Screening is required to be submitted to SME and BSHO Site Office for Approval</a:t>
            </a:r>
          </a:p>
        </p:txBody>
      </p:sp>
    </p:spTree>
    <p:extLst>
      <p:ext uri="{BB962C8B-B14F-4D97-AF65-F5344CB8AC3E}">
        <p14:creationId xmlns:p14="http://schemas.microsoft.com/office/powerpoint/2010/main" val="3075718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17AEE-66A9-A6DE-14EF-4BE512CB87DF}"/>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CB1D60EF-6920-E3EE-04EB-158AA385335D}"/>
              </a:ext>
            </a:extLst>
          </p:cNvPr>
          <p:cNvSpPr>
            <a:spLocks noGrp="1"/>
          </p:cNvSpPr>
          <p:nvPr>
            <p:ph type="title"/>
          </p:nvPr>
        </p:nvSpPr>
        <p:spPr>
          <a:xfrm>
            <a:off x="571499" y="-10621"/>
            <a:ext cx="12295106" cy="796293"/>
          </a:xfrm>
        </p:spPr>
        <p:txBody>
          <a:bodyPr>
            <a:normAutofit/>
          </a:bodyPr>
          <a:lstStyle/>
          <a:p>
            <a:r>
              <a:rPr lang="en-US" sz="3200" dirty="0"/>
              <a:t>RHIC R&amp;R – Risk, Coordination and Responsibilities</a:t>
            </a:r>
          </a:p>
        </p:txBody>
      </p:sp>
      <p:sp>
        <p:nvSpPr>
          <p:cNvPr id="3" name="Content Placeholder 2">
            <a:extLst>
              <a:ext uri="{FF2B5EF4-FFF2-40B4-BE49-F238E27FC236}">
                <a16:creationId xmlns:a16="http://schemas.microsoft.com/office/drawing/2014/main" id="{FE0306AC-D797-E78D-4F4E-3573E5A5EE58}"/>
              </a:ext>
            </a:extLst>
          </p:cNvPr>
          <p:cNvSpPr>
            <a:spLocks noGrp="1"/>
          </p:cNvSpPr>
          <p:nvPr>
            <p:ph sz="half" idx="1"/>
          </p:nvPr>
        </p:nvSpPr>
        <p:spPr>
          <a:xfrm>
            <a:off x="455033" y="1049902"/>
            <a:ext cx="8811049" cy="3871180"/>
          </a:xfrm>
        </p:spPr>
        <p:txBody>
          <a:bodyPr>
            <a:normAutofit/>
          </a:bodyPr>
          <a:lstStyle/>
          <a:p>
            <a:pPr marL="457200" lvl="1" indent="0">
              <a:buNone/>
            </a:pPr>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AD69B9E6-4836-0AA9-9B7E-55FAFE6DD5FD}"/>
              </a:ext>
            </a:extLst>
          </p:cNvPr>
          <p:cNvSpPr>
            <a:spLocks noGrp="1"/>
          </p:cNvSpPr>
          <p:nvPr>
            <p:ph type="sldNum" sz="quarter" idx="4"/>
          </p:nvPr>
        </p:nvSpPr>
        <p:spPr>
          <a:xfrm>
            <a:off x="11188014" y="6316595"/>
            <a:ext cx="432486" cy="365125"/>
          </a:xfrm>
        </p:spPr>
        <p:txBody>
          <a:bodyPr anchor="ctr">
            <a:normAutofit/>
          </a:bodyPr>
          <a:lstStyle/>
          <a:p>
            <a:pPr>
              <a:spcAft>
                <a:spcPts val="600"/>
              </a:spcAft>
            </a:pPr>
            <a:fld id="{933A556B-7C63-244D-9B7C-B0EA8042B330}" type="slidenum">
              <a:rPr lang="en-US" smtClean="0"/>
              <a:pPr>
                <a:spcAft>
                  <a:spcPts val="600"/>
                </a:spcAft>
              </a:pPr>
              <a:t>16</a:t>
            </a:fld>
            <a:endParaRPr lang="en-US"/>
          </a:p>
        </p:txBody>
      </p:sp>
      <p:sp>
        <p:nvSpPr>
          <p:cNvPr id="5" name="TextBox 4">
            <a:extLst>
              <a:ext uri="{FF2B5EF4-FFF2-40B4-BE49-F238E27FC236}">
                <a16:creationId xmlns:a16="http://schemas.microsoft.com/office/drawing/2014/main" id="{6241CBD9-6229-E1D7-F11D-1369EE6403E7}"/>
              </a:ext>
            </a:extLst>
          </p:cNvPr>
          <p:cNvSpPr txBox="1"/>
          <p:nvPr/>
        </p:nvSpPr>
        <p:spPr>
          <a:xfrm>
            <a:off x="537823" y="512801"/>
            <a:ext cx="11116353" cy="7232749"/>
          </a:xfrm>
          <a:prstGeom prst="rect">
            <a:avLst/>
          </a:prstGeom>
          <a:noFill/>
        </p:spPr>
        <p:txBody>
          <a:bodyPr wrap="square">
            <a:spAutoFit/>
          </a:bodyPr>
          <a:lstStyle/>
          <a:p>
            <a:pPr marL="0" indent="0" fontAlgn="base">
              <a:buNone/>
            </a:pPr>
            <a:r>
              <a:rPr lang="en-US" sz="2000" b="1" u="sng" dirty="0"/>
              <a:t>Risk Coordination with EIC</a:t>
            </a:r>
          </a:p>
          <a:p>
            <a:pPr marL="285750" indent="-285750" fontAlgn="base">
              <a:buFont typeface="Arial" panose="020B0604020202020204" pitchFamily="34" charset="0"/>
              <a:buChar char="•"/>
            </a:pPr>
            <a:r>
              <a:rPr lang="en-US" sz="1400" dirty="0"/>
              <a:t>The sequence of steps will be highly dependent on the modifications required for 1006 Assembly Hall and IR Facility.  Staffing will be required to shift to areas of need for the duration of the project (Example: When will modifications to 1006 start and when will </a:t>
            </a:r>
            <a:r>
              <a:rPr lang="en-US" sz="1400" dirty="0" err="1"/>
              <a:t>ePIC</a:t>
            </a:r>
            <a:r>
              <a:rPr lang="en-US" sz="1400" dirty="0"/>
              <a:t> need the </a:t>
            </a:r>
            <a:r>
              <a:rPr lang="en-US" sz="1400" dirty="0" err="1"/>
              <a:t>sPHENIX</a:t>
            </a:r>
            <a:r>
              <a:rPr lang="en-US" sz="1400" dirty="0"/>
              <a:t> </a:t>
            </a:r>
            <a:r>
              <a:rPr lang="en-US" sz="1400" dirty="0" err="1"/>
              <a:t>OHCal</a:t>
            </a:r>
            <a:r>
              <a:rPr lang="en-US" sz="1400" dirty="0"/>
              <a:t>)</a:t>
            </a:r>
          </a:p>
          <a:p>
            <a:pPr marL="285750" indent="-285750" fontAlgn="base">
              <a:buFont typeface="Arial" panose="020B0604020202020204" pitchFamily="34" charset="0"/>
              <a:buChar char="•"/>
            </a:pPr>
            <a:r>
              <a:rPr lang="en-US" sz="1400" dirty="0"/>
              <a:t>Allocation of funds to perform work is unknown</a:t>
            </a:r>
          </a:p>
          <a:p>
            <a:pPr marL="285750" indent="-285750" fontAlgn="base">
              <a:buFont typeface="Arial" panose="020B0604020202020204" pitchFamily="34" charset="0"/>
              <a:buChar char="•"/>
            </a:pPr>
            <a:r>
              <a:rPr lang="en-US" sz="1400" dirty="0"/>
              <a:t>Competing demand for resources with Accelerator Dependencies, C-AD Operations and RHIC R&amp;R with the current limited staff – Staff is limited and there is not enough staff to perform all work for all EIC project needs</a:t>
            </a:r>
          </a:p>
          <a:p>
            <a:pPr fontAlgn="base"/>
            <a:r>
              <a:rPr lang="en-US" sz="2000" b="1" u="sng" dirty="0"/>
              <a:t>Responsibilities</a:t>
            </a:r>
          </a:p>
          <a:p>
            <a:pPr marL="285750" indent="-285750" fontAlgn="base">
              <a:buFont typeface="Arial" panose="020B0604020202020204" pitchFamily="34" charset="0"/>
              <a:buChar char="•"/>
            </a:pPr>
            <a:r>
              <a:rPr lang="en-US" sz="1400" dirty="0"/>
              <a:t>RHIC R&amp;R is managed by C-AD Experimental Support &amp; Facilities (ES&amp;F) Division – with anticipated help from EIC, Physics and C-AD Accelerator Division</a:t>
            </a:r>
          </a:p>
          <a:p>
            <a:pPr marL="285750" indent="-285750" fontAlgn="base">
              <a:buFont typeface="Arial" panose="020B0604020202020204" pitchFamily="34" charset="0"/>
              <a:buChar char="•"/>
            </a:pPr>
            <a:r>
              <a:rPr lang="en-US" sz="1400" dirty="0"/>
              <a:t>Accelerator Removals</a:t>
            </a:r>
          </a:p>
          <a:p>
            <a:pPr marL="1200150" lvl="2" indent="-285750">
              <a:buFont typeface="Arial" panose="020B0604020202020204" pitchFamily="34" charset="0"/>
              <a:buChar char="•"/>
            </a:pPr>
            <a:r>
              <a:rPr lang="en-US" sz="1400" i="1" dirty="0">
                <a:solidFill>
                  <a:srgbClr val="0070C0"/>
                </a:solidFill>
                <a:cs typeface="Arial"/>
              </a:rPr>
              <a:t>Project Lead – Chris Pontieri and Marianna Albanese Along with other representatives from C-AD Accelerator Division (EIC and ES&amp;F)</a:t>
            </a:r>
          </a:p>
          <a:p>
            <a:pPr marL="1200150" lvl="2" indent="-285750">
              <a:buFont typeface="Arial" panose="020B0604020202020204" pitchFamily="34" charset="0"/>
              <a:buChar char="•"/>
            </a:pPr>
            <a:r>
              <a:rPr lang="en-US" sz="1400" i="1" dirty="0">
                <a:solidFill>
                  <a:srgbClr val="0070C0"/>
                </a:solidFill>
                <a:cs typeface="Arial"/>
              </a:rPr>
              <a:t>Knowledgeable Person – Joe Tuozzolo (EIC)</a:t>
            </a:r>
          </a:p>
          <a:p>
            <a:pPr marL="1200150" lvl="2" indent="-285750">
              <a:buFont typeface="Arial" panose="020B0604020202020204" pitchFamily="34" charset="0"/>
              <a:buChar char="•"/>
            </a:pPr>
            <a:r>
              <a:rPr lang="en-US" sz="1400" i="1" dirty="0">
                <a:solidFill>
                  <a:srgbClr val="0070C0"/>
                </a:solidFill>
                <a:cs typeface="Arial"/>
              </a:rPr>
              <a:t>Working Removals Team – Provided by CAD</a:t>
            </a:r>
            <a:endParaRPr lang="en-US" sz="1400" dirty="0"/>
          </a:p>
          <a:p>
            <a:pPr marL="285750" indent="-285750" fontAlgn="base">
              <a:buFont typeface="Arial" panose="020B0604020202020204" pitchFamily="34" charset="0"/>
              <a:buChar char="•"/>
            </a:pPr>
            <a:r>
              <a:rPr lang="en-US" sz="1400" dirty="0"/>
              <a:t>STAR Detector and 1006 Components R&amp;R</a:t>
            </a:r>
            <a:endParaRPr lang="en-US" sz="1400" i="1" dirty="0"/>
          </a:p>
          <a:p>
            <a:pPr marL="1200150" lvl="2" indent="-285750">
              <a:buFont typeface="Arial" panose="020B0604020202020204" pitchFamily="34" charset="0"/>
              <a:buChar char="•"/>
            </a:pPr>
            <a:r>
              <a:rPr lang="en-US" sz="1400" i="1" dirty="0">
                <a:solidFill>
                  <a:srgbClr val="0070C0"/>
                </a:solidFill>
                <a:cs typeface="Arial"/>
              </a:rPr>
              <a:t>Project Lead – Jameela Middleton (ES&amp;F)</a:t>
            </a:r>
          </a:p>
          <a:p>
            <a:pPr marL="1200150" lvl="2" indent="-285750">
              <a:buFont typeface="Arial" panose="020B0604020202020204" pitchFamily="34" charset="0"/>
              <a:buChar char="•"/>
            </a:pPr>
            <a:r>
              <a:rPr lang="en-US" sz="1400" i="1" dirty="0">
                <a:solidFill>
                  <a:srgbClr val="0070C0"/>
                </a:solidFill>
                <a:cs typeface="Arial"/>
              </a:rPr>
              <a:t>STAR Knowledgeable Person – JH Lee and supporting staff (Physics)</a:t>
            </a:r>
          </a:p>
          <a:p>
            <a:pPr marL="1200150" lvl="2" indent="-285750">
              <a:buFont typeface="Arial" panose="020B0604020202020204" pitchFamily="34" charset="0"/>
              <a:buChar char="•"/>
            </a:pPr>
            <a:r>
              <a:rPr lang="en-US" sz="1400" i="1" dirty="0">
                <a:solidFill>
                  <a:srgbClr val="0070C0"/>
                </a:solidFill>
                <a:cs typeface="Arial"/>
              </a:rPr>
              <a:t>STAR Technical Support – Rahul Sharma (</a:t>
            </a:r>
            <a:r>
              <a:rPr lang="en-US" sz="1400" i="1" dirty="0" err="1">
                <a:solidFill>
                  <a:srgbClr val="0070C0"/>
                </a:solidFill>
                <a:cs typeface="Arial"/>
              </a:rPr>
              <a:t>ePIC</a:t>
            </a:r>
            <a:r>
              <a:rPr lang="en-US" sz="1400" i="1" dirty="0">
                <a:solidFill>
                  <a:srgbClr val="0070C0"/>
                </a:solidFill>
                <a:cs typeface="Arial"/>
              </a:rPr>
              <a:t>)</a:t>
            </a:r>
          </a:p>
          <a:p>
            <a:pPr marL="1200150" lvl="2" indent="-285750">
              <a:buFont typeface="Arial" panose="020B0604020202020204" pitchFamily="34" charset="0"/>
              <a:buChar char="•"/>
            </a:pPr>
            <a:r>
              <a:rPr lang="en-US" sz="1400" i="1" dirty="0">
                <a:solidFill>
                  <a:srgbClr val="0070C0"/>
                </a:solidFill>
                <a:cs typeface="Arial"/>
              </a:rPr>
              <a:t>Working Removals Team – Provided by CAD</a:t>
            </a:r>
          </a:p>
          <a:p>
            <a:pPr marL="285750" indent="-285750">
              <a:buFont typeface="Arial" panose="020B0604020202020204" pitchFamily="34" charset="0"/>
              <a:buChar char="•"/>
            </a:pPr>
            <a:r>
              <a:rPr lang="en-US" sz="1400" dirty="0" err="1">
                <a:ea typeface="+mn-lt"/>
                <a:cs typeface="+mn-lt"/>
              </a:rPr>
              <a:t>sPHENIX</a:t>
            </a:r>
            <a:r>
              <a:rPr lang="en-US" sz="1400" dirty="0">
                <a:ea typeface="+mn-lt"/>
                <a:cs typeface="+mn-lt"/>
              </a:rPr>
              <a:t> Detector and Components R&amp;R</a:t>
            </a:r>
          </a:p>
          <a:p>
            <a:pPr marL="1200150" lvl="2" indent="-285750">
              <a:buFont typeface="Arial" panose="020B0604020202020204" pitchFamily="34" charset="0"/>
              <a:buChar char="•"/>
            </a:pPr>
            <a:r>
              <a:rPr lang="en-US" sz="1400" i="1" dirty="0">
                <a:solidFill>
                  <a:srgbClr val="0070C0"/>
                </a:solidFill>
                <a:cs typeface="Arial"/>
              </a:rPr>
              <a:t>Project Lead – Marianna Albanese (ES&amp;F)</a:t>
            </a:r>
          </a:p>
          <a:p>
            <a:pPr marL="1200150" lvl="2" indent="-285750">
              <a:buFont typeface="Arial" panose="020B0604020202020204" pitchFamily="34" charset="0"/>
              <a:buChar char="•"/>
            </a:pPr>
            <a:r>
              <a:rPr lang="en-US" sz="1400" dirty="0" err="1">
                <a:solidFill>
                  <a:srgbClr val="0070C0"/>
                </a:solidFill>
                <a:cs typeface="Arial" panose="020B0604020202020204"/>
              </a:rPr>
              <a:t>sPHENIX</a:t>
            </a:r>
            <a:r>
              <a:rPr lang="en-US" sz="1400" dirty="0">
                <a:solidFill>
                  <a:srgbClr val="0070C0"/>
                </a:solidFill>
                <a:cs typeface="Arial" panose="020B0604020202020204"/>
              </a:rPr>
              <a:t> Knowledgeable Person – Ed O’Brien (Physics)</a:t>
            </a:r>
          </a:p>
          <a:p>
            <a:pPr marL="1200150" lvl="2" indent="-285750">
              <a:buFont typeface="Arial" panose="020B0604020202020204" pitchFamily="34" charset="0"/>
              <a:buChar char="•"/>
            </a:pPr>
            <a:r>
              <a:rPr lang="en-US" sz="1400" dirty="0">
                <a:solidFill>
                  <a:srgbClr val="0070C0"/>
                </a:solidFill>
                <a:cs typeface="Arial" panose="020B0604020202020204"/>
              </a:rPr>
              <a:t>Working Removals Team – Provided by CAD and Physics</a:t>
            </a:r>
          </a:p>
          <a:p>
            <a:pPr marL="285750" indent="-285750">
              <a:buFont typeface="Arial" panose="020B0604020202020204" pitchFamily="34" charset="0"/>
              <a:buChar char="•"/>
            </a:pPr>
            <a:r>
              <a:rPr lang="en-US" sz="1400" dirty="0">
                <a:ea typeface="+mn-lt"/>
                <a:cs typeface="+mn-lt"/>
              </a:rPr>
              <a:t>Removal of Building 1008 IR Muon Steel</a:t>
            </a:r>
            <a:endParaRPr lang="en-US" sz="1400" i="1" dirty="0">
              <a:ea typeface="+mn-lt"/>
              <a:cs typeface="+mn-lt"/>
            </a:endParaRPr>
          </a:p>
          <a:p>
            <a:pPr marL="1200150" lvl="2" indent="-285750">
              <a:buFont typeface="Arial" panose="020B0604020202020204" pitchFamily="34" charset="0"/>
              <a:buChar char="•"/>
            </a:pPr>
            <a:r>
              <a:rPr lang="en-US" sz="1400" i="1" dirty="0">
                <a:solidFill>
                  <a:srgbClr val="0070C0"/>
                </a:solidFill>
                <a:cs typeface="Arial"/>
              </a:rPr>
              <a:t>Project Lead – Marianna Albanese (ES&amp;F) with Support from CAD and Physics</a:t>
            </a:r>
          </a:p>
          <a:p>
            <a:pPr marL="285750" indent="-285750">
              <a:buFont typeface="Arial" panose="020B0604020202020204" pitchFamily="34" charset="0"/>
              <a:buChar char="•"/>
            </a:pPr>
            <a:endParaRPr lang="en-US" sz="1400" dirty="0"/>
          </a:p>
          <a:p>
            <a:pPr marL="342900" indent="-342900">
              <a:buFont typeface="Arial" panose="020B0604020202020204" pitchFamily="34" charset="0"/>
              <a:buChar char="•"/>
            </a:pPr>
            <a:endParaRPr lang="en-US" dirty="0"/>
          </a:p>
          <a:p>
            <a:pPr marL="800100" lvl="1" indent="-342900">
              <a:buFont typeface="Arial" panose="020B0604020202020204" pitchFamily="34" charset="0"/>
              <a:buChar char="•"/>
            </a:pPr>
            <a:endParaRPr lang="en-US" dirty="0"/>
          </a:p>
          <a:p>
            <a:pPr marL="1257300" lvl="2" indent="-342900">
              <a:buFont typeface="Arial" panose="020B0604020202020204" pitchFamily="34" charset="0"/>
              <a:buChar char="•"/>
            </a:pPr>
            <a:endParaRPr lang="en-US" dirty="0"/>
          </a:p>
          <a:p>
            <a:pPr marL="342900" indent="-342900">
              <a:buFont typeface="Arial" panose="020B0604020202020204" pitchFamily="34" charset="0"/>
              <a:buChar char="•"/>
            </a:pPr>
            <a:endParaRPr lang="en-US" sz="2000" b="1" u="sng"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644896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F2715-9B5F-109D-D238-EC52836CFE94}"/>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DC5935E5-DD3B-350F-4416-7CB81A58E372}"/>
              </a:ext>
            </a:extLst>
          </p:cNvPr>
          <p:cNvSpPr>
            <a:spLocks noGrp="1"/>
          </p:cNvSpPr>
          <p:nvPr>
            <p:ph type="title"/>
          </p:nvPr>
        </p:nvSpPr>
        <p:spPr>
          <a:xfrm>
            <a:off x="571499" y="-10621"/>
            <a:ext cx="12295106" cy="796293"/>
          </a:xfrm>
        </p:spPr>
        <p:txBody>
          <a:bodyPr>
            <a:normAutofit/>
          </a:bodyPr>
          <a:lstStyle/>
          <a:p>
            <a:r>
              <a:rPr lang="en-US" sz="3200" dirty="0"/>
              <a:t>RHIC R&amp;R – Timeline, Cost Estimate and Assumptions</a:t>
            </a:r>
          </a:p>
        </p:txBody>
      </p:sp>
      <p:sp>
        <p:nvSpPr>
          <p:cNvPr id="3" name="Content Placeholder 2">
            <a:extLst>
              <a:ext uri="{FF2B5EF4-FFF2-40B4-BE49-F238E27FC236}">
                <a16:creationId xmlns:a16="http://schemas.microsoft.com/office/drawing/2014/main" id="{0D094494-57E1-4873-34E1-EFB5CE338CB1}"/>
              </a:ext>
            </a:extLst>
          </p:cNvPr>
          <p:cNvSpPr>
            <a:spLocks noGrp="1"/>
          </p:cNvSpPr>
          <p:nvPr>
            <p:ph sz="half" idx="1"/>
          </p:nvPr>
        </p:nvSpPr>
        <p:spPr>
          <a:xfrm>
            <a:off x="455033" y="1049902"/>
            <a:ext cx="8811049" cy="3871180"/>
          </a:xfrm>
        </p:spPr>
        <p:txBody>
          <a:bodyPr>
            <a:normAutofit/>
          </a:bodyPr>
          <a:lstStyle/>
          <a:p>
            <a:pPr marL="457200" lvl="1" indent="0">
              <a:buNone/>
            </a:pPr>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BF4F2CF7-74E1-F546-F0FE-8522E848AD2F}"/>
              </a:ext>
            </a:extLst>
          </p:cNvPr>
          <p:cNvSpPr>
            <a:spLocks noGrp="1"/>
          </p:cNvSpPr>
          <p:nvPr>
            <p:ph type="sldNum" sz="quarter" idx="4"/>
          </p:nvPr>
        </p:nvSpPr>
        <p:spPr>
          <a:xfrm>
            <a:off x="11188014" y="6316595"/>
            <a:ext cx="432486" cy="365125"/>
          </a:xfrm>
        </p:spPr>
        <p:txBody>
          <a:bodyPr anchor="ctr">
            <a:normAutofit/>
          </a:bodyPr>
          <a:lstStyle/>
          <a:p>
            <a:pPr>
              <a:spcAft>
                <a:spcPts val="600"/>
              </a:spcAft>
            </a:pPr>
            <a:fld id="{933A556B-7C63-244D-9B7C-B0EA8042B330}" type="slidenum">
              <a:rPr lang="en-US" smtClean="0"/>
              <a:pPr>
                <a:spcAft>
                  <a:spcPts val="600"/>
                </a:spcAft>
              </a:pPr>
              <a:t>17</a:t>
            </a:fld>
            <a:endParaRPr lang="en-US"/>
          </a:p>
        </p:txBody>
      </p:sp>
      <p:sp>
        <p:nvSpPr>
          <p:cNvPr id="5" name="TextBox 4">
            <a:extLst>
              <a:ext uri="{FF2B5EF4-FFF2-40B4-BE49-F238E27FC236}">
                <a16:creationId xmlns:a16="http://schemas.microsoft.com/office/drawing/2014/main" id="{A5398A57-AC55-5C4B-ABD0-6BA90D4C0573}"/>
              </a:ext>
            </a:extLst>
          </p:cNvPr>
          <p:cNvSpPr txBox="1"/>
          <p:nvPr/>
        </p:nvSpPr>
        <p:spPr>
          <a:xfrm>
            <a:off x="571499" y="742484"/>
            <a:ext cx="9937601" cy="6247864"/>
          </a:xfrm>
          <a:prstGeom prst="rect">
            <a:avLst/>
          </a:prstGeom>
          <a:noFill/>
        </p:spPr>
        <p:txBody>
          <a:bodyPr wrap="square">
            <a:spAutoFit/>
          </a:bodyPr>
          <a:lstStyle/>
          <a:p>
            <a:pPr marL="285750" indent="-285750" fontAlgn="base">
              <a:buFont typeface="Arial" panose="020B0604020202020204" pitchFamily="34" charset="0"/>
              <a:buChar char="•"/>
            </a:pPr>
            <a:r>
              <a:rPr lang="en-US" dirty="0"/>
              <a:t>RHIC R&amp;R is currently scheduled to begin on </a:t>
            </a:r>
            <a:r>
              <a:rPr lang="en-US" dirty="0">
                <a:solidFill>
                  <a:srgbClr val="FF0000"/>
                </a:solidFill>
              </a:rPr>
              <a:t>January 1, 2026 </a:t>
            </a:r>
            <a:r>
              <a:rPr lang="en-US" dirty="0"/>
              <a:t>upon completion of the final RHIC run</a:t>
            </a:r>
          </a:p>
          <a:p>
            <a:pPr marL="742950" lvl="1" indent="-285750" fontAlgn="base">
              <a:buFont typeface="Arial" panose="020B0604020202020204" pitchFamily="34" charset="0"/>
              <a:buChar char="•"/>
            </a:pPr>
            <a:r>
              <a:rPr lang="en-US" dirty="0"/>
              <a:t>Accelerator Removals – Estimated duration is approximately 24 months 	</a:t>
            </a:r>
            <a:r>
              <a:rPr lang="en-US" dirty="0">
                <a:solidFill>
                  <a:srgbClr val="FF0000"/>
                </a:solidFill>
              </a:rPr>
              <a:t>($40.2M)</a:t>
            </a:r>
            <a:endParaRPr lang="en-US" dirty="0"/>
          </a:p>
          <a:p>
            <a:pPr marL="742950" lvl="1" indent="-285750" fontAlgn="base">
              <a:buFont typeface="Arial" panose="020B0604020202020204" pitchFamily="34" charset="0"/>
              <a:buChar char="•"/>
            </a:pPr>
            <a:r>
              <a:rPr lang="en-US" dirty="0"/>
              <a:t>STAR – Estimated duration is approximately 18 months 		</a:t>
            </a:r>
            <a:r>
              <a:rPr lang="en-US" dirty="0">
                <a:solidFill>
                  <a:srgbClr val="FF0000"/>
                </a:solidFill>
              </a:rPr>
              <a:t>($9.8M)</a:t>
            </a:r>
            <a:endParaRPr lang="en-US" dirty="0"/>
          </a:p>
          <a:p>
            <a:pPr marL="742950" lvl="1" indent="-285750" fontAlgn="base">
              <a:buFont typeface="Arial" panose="020B0604020202020204" pitchFamily="34" charset="0"/>
              <a:buChar char="•"/>
            </a:pPr>
            <a:r>
              <a:rPr lang="en-US" dirty="0" err="1"/>
              <a:t>sPHENIX</a:t>
            </a:r>
            <a:r>
              <a:rPr lang="en-US" dirty="0"/>
              <a:t> – Estimated duration is approximately 24 months		</a:t>
            </a:r>
            <a:r>
              <a:rPr lang="en-US" dirty="0">
                <a:solidFill>
                  <a:srgbClr val="FF0000"/>
                </a:solidFill>
              </a:rPr>
              <a:t>($13.2M)</a:t>
            </a:r>
            <a:endParaRPr lang="en-US" dirty="0"/>
          </a:p>
          <a:p>
            <a:pPr marL="742950" lvl="1" indent="-285750" fontAlgn="base">
              <a:buFont typeface="Arial" panose="020B0604020202020204" pitchFamily="34" charset="0"/>
              <a:buChar char="•"/>
            </a:pPr>
            <a:r>
              <a:rPr lang="en-US" dirty="0"/>
              <a:t>Muon Steel – Estimated time of completion is approximately 36 months 	</a:t>
            </a:r>
            <a:r>
              <a:rPr lang="en-US" dirty="0">
                <a:solidFill>
                  <a:srgbClr val="FF0000"/>
                </a:solidFill>
              </a:rPr>
              <a:t>($21.5M)</a:t>
            </a:r>
            <a:endParaRPr lang="en-US" dirty="0"/>
          </a:p>
          <a:p>
            <a:pPr marL="285750" indent="-285750" fontAlgn="base">
              <a:buFont typeface="Arial" panose="020B0604020202020204" pitchFamily="34" charset="0"/>
              <a:buChar char="•"/>
            </a:pPr>
            <a:r>
              <a:rPr lang="en-US" dirty="0">
                <a:solidFill>
                  <a:srgbClr val="FF0000"/>
                </a:solidFill>
              </a:rPr>
              <a:t>TOTAL = $84.5M</a:t>
            </a:r>
            <a:endParaRPr lang="en-US" dirty="0"/>
          </a:p>
          <a:p>
            <a:pPr marL="285750" indent="-285750" fontAlgn="base">
              <a:buFont typeface="Arial" panose="020B0604020202020204" pitchFamily="34" charset="0"/>
              <a:buChar char="•"/>
            </a:pPr>
            <a:r>
              <a:rPr lang="en-US" dirty="0"/>
              <a:t>No cost has been included for disposal or recycling</a:t>
            </a:r>
          </a:p>
          <a:p>
            <a:pPr marL="285750" indent="-285750" fontAlgn="base">
              <a:buFont typeface="Arial" panose="020B0604020202020204" pitchFamily="34" charset="0"/>
              <a:buChar char="•"/>
            </a:pPr>
            <a:r>
              <a:rPr lang="en-US" dirty="0"/>
              <a:t>There is an implicit assumption that resources are available to perform this work as needed</a:t>
            </a:r>
          </a:p>
          <a:p>
            <a:pPr marL="285750" indent="-285750" fontAlgn="base">
              <a:buFont typeface="Arial" panose="020B0604020202020204" pitchFamily="34" charset="0"/>
              <a:buChar char="•"/>
            </a:pPr>
            <a:r>
              <a:rPr lang="en-US" dirty="0"/>
              <a:t>Removal of STAR will be prioritized in order to turn over the space to </a:t>
            </a:r>
            <a:r>
              <a:rPr lang="en-US" dirty="0" err="1"/>
              <a:t>ePIC</a:t>
            </a:r>
            <a:endParaRPr lang="en-US" dirty="0"/>
          </a:p>
          <a:p>
            <a:pPr marL="285750" indent="-285750" fontAlgn="base">
              <a:buFont typeface="Arial" panose="020B0604020202020204" pitchFamily="34" charset="0"/>
              <a:buChar char="•"/>
            </a:pPr>
            <a:r>
              <a:rPr lang="en-US" dirty="0"/>
              <a:t>Accelerator and Experimental Dependencies needs falls under a separate scope of work and is not part of the RHIC R&amp;R</a:t>
            </a:r>
          </a:p>
          <a:p>
            <a:pPr marL="285750" indent="-285750" fontAlgn="base">
              <a:buFont typeface="Arial" panose="020B0604020202020204" pitchFamily="34" charset="0"/>
              <a:buChar char="•"/>
            </a:pPr>
            <a:r>
              <a:rPr lang="en-US"/>
              <a:t>Duration, </a:t>
            </a:r>
            <a:r>
              <a:rPr lang="en-US" dirty="0"/>
              <a:t>staffing and cost is dependent on annual funding</a:t>
            </a:r>
          </a:p>
          <a:p>
            <a:pPr marL="285750" indent="-285750" fontAlgn="base">
              <a:buFont typeface="Arial" panose="020B0604020202020204" pitchFamily="34" charset="0"/>
              <a:buChar char="•"/>
            </a:pPr>
            <a:endParaRPr lang="en-US" dirty="0"/>
          </a:p>
          <a:p>
            <a:pPr marL="285750" indent="-285750" fontAlgn="base">
              <a:buFont typeface="Arial" panose="020B0604020202020204" pitchFamily="34" charset="0"/>
              <a:buChar char="•"/>
            </a:pPr>
            <a:endParaRPr lang="en-US" dirty="0"/>
          </a:p>
          <a:p>
            <a:pPr marL="342900" indent="-342900">
              <a:buFont typeface="Arial" panose="020B0604020202020204" pitchFamily="34" charset="0"/>
              <a:buChar char="•"/>
            </a:pPr>
            <a:endParaRPr lang="en-US" sz="2000" b="1" u="sng"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800100" lvl="1" indent="-342900">
              <a:buFont typeface="Arial" panose="020B0604020202020204" pitchFamily="34" charset="0"/>
              <a:buChar char="•"/>
            </a:pPr>
            <a:endParaRPr lang="en-US" dirty="0"/>
          </a:p>
          <a:p>
            <a:pPr marL="1257300" lvl="2" indent="-342900">
              <a:buFont typeface="Arial" panose="020B0604020202020204" pitchFamily="34" charset="0"/>
              <a:buChar char="•"/>
            </a:pPr>
            <a:endParaRPr lang="en-US" dirty="0"/>
          </a:p>
          <a:p>
            <a:pPr marL="342900" indent="-342900">
              <a:buFont typeface="Arial" panose="020B0604020202020204" pitchFamily="34" charset="0"/>
              <a:buChar char="•"/>
            </a:pPr>
            <a:endParaRPr lang="en-US" sz="2000" b="1" u="sng"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046027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8815473-BFC4-6618-E41D-28DE0F5FAC2E}"/>
              </a:ext>
            </a:extLst>
          </p:cNvPr>
          <p:cNvSpPr>
            <a:spLocks noGrp="1"/>
          </p:cNvSpPr>
          <p:nvPr>
            <p:ph type="title"/>
          </p:nvPr>
        </p:nvSpPr>
        <p:spPr>
          <a:xfrm>
            <a:off x="571500" y="235116"/>
            <a:ext cx="11049000" cy="796293"/>
          </a:xfrm>
        </p:spPr>
        <p:txBody>
          <a:bodyPr/>
          <a:lstStyle/>
          <a:p>
            <a:r>
              <a:rPr lang="en-US" dirty="0"/>
              <a:t>Outline</a:t>
            </a:r>
          </a:p>
        </p:txBody>
      </p:sp>
      <p:sp>
        <p:nvSpPr>
          <p:cNvPr id="3" name="Content Placeholder 2">
            <a:extLst>
              <a:ext uri="{FF2B5EF4-FFF2-40B4-BE49-F238E27FC236}">
                <a16:creationId xmlns:a16="http://schemas.microsoft.com/office/drawing/2014/main" id="{7E0D282B-D101-46F4-8824-598ABF1B5F74}"/>
              </a:ext>
            </a:extLst>
          </p:cNvPr>
          <p:cNvSpPr>
            <a:spLocks noGrp="1"/>
          </p:cNvSpPr>
          <p:nvPr>
            <p:ph sz="half" idx="1"/>
          </p:nvPr>
        </p:nvSpPr>
        <p:spPr>
          <a:xfrm>
            <a:off x="515161" y="1049902"/>
            <a:ext cx="8789183" cy="4351338"/>
          </a:xfrm>
        </p:spPr>
        <p:txBody>
          <a:bodyPr>
            <a:normAutofit fontScale="85000" lnSpcReduction="20000"/>
          </a:bodyPr>
          <a:lstStyle/>
          <a:p>
            <a:r>
              <a:rPr lang="en-US" dirty="0"/>
              <a:t>Cooling Infrastructure Air Conditioning Systems</a:t>
            </a:r>
          </a:p>
          <a:p>
            <a:pPr lvl="1"/>
            <a:r>
              <a:rPr lang="en-US" dirty="0"/>
              <a:t>2024 RHIC Run preparation</a:t>
            </a:r>
          </a:p>
          <a:p>
            <a:pPr lvl="1"/>
            <a:r>
              <a:rPr lang="en-US" dirty="0"/>
              <a:t>Repairs and Replacements during RHIC Run 2024</a:t>
            </a:r>
          </a:p>
          <a:p>
            <a:pPr lvl="1"/>
            <a:r>
              <a:rPr lang="en-US" dirty="0"/>
              <a:t>RHIC Maintenance Shutdown Work and Preparation for 2025 RHIC Run</a:t>
            </a:r>
          </a:p>
          <a:p>
            <a:r>
              <a:rPr lang="en-US" dirty="0"/>
              <a:t>Cooling Infrastructure Water Systems</a:t>
            </a:r>
          </a:p>
          <a:p>
            <a:pPr lvl="1"/>
            <a:r>
              <a:rPr lang="en-US" dirty="0"/>
              <a:t>2024 RHIC Run preparation and Operations</a:t>
            </a:r>
          </a:p>
          <a:p>
            <a:pPr lvl="1"/>
            <a:r>
              <a:rPr lang="en-US" dirty="0"/>
              <a:t>RHIC Maintenance Shutdown Work and Preparation for 2025 RHIC Run</a:t>
            </a:r>
          </a:p>
          <a:p>
            <a:r>
              <a:rPr lang="en-US" dirty="0"/>
              <a:t>RHIC R&amp;R</a:t>
            </a:r>
          </a:p>
          <a:p>
            <a:pPr lvl="1"/>
            <a:r>
              <a:rPr lang="en-US" dirty="0"/>
              <a:t>Project Description</a:t>
            </a:r>
          </a:p>
          <a:p>
            <a:pPr lvl="1"/>
            <a:r>
              <a:rPr lang="en-US" dirty="0"/>
              <a:t>Scope of Project</a:t>
            </a:r>
          </a:p>
          <a:p>
            <a:pPr lvl="1"/>
            <a:r>
              <a:rPr lang="en-US" dirty="0"/>
              <a:t>RHIC Maintenance Shutdown Preparation</a:t>
            </a:r>
          </a:p>
          <a:p>
            <a:pPr lvl="1"/>
            <a:r>
              <a:rPr lang="en-US" dirty="0"/>
              <a:t>Risks, Coordination and Responsibilities</a:t>
            </a:r>
          </a:p>
          <a:p>
            <a:pPr lvl="1"/>
            <a:r>
              <a:rPr lang="en-US" dirty="0"/>
              <a:t>Timeline, Cost and Assumptions</a:t>
            </a:r>
          </a:p>
          <a:p>
            <a:pPr marL="457200" lvl="1" indent="0">
              <a:buNone/>
            </a:pPr>
            <a:endParaRPr lang="en-US" dirty="0"/>
          </a:p>
          <a:p>
            <a:pPr lvl="1"/>
            <a:endParaRPr lang="en-US" dirty="0"/>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5293F8F4-89AB-4972-A5C8-CAC72DE78183}"/>
              </a:ext>
            </a:extLst>
          </p:cNvPr>
          <p:cNvSpPr>
            <a:spLocks noGrp="1"/>
          </p:cNvSpPr>
          <p:nvPr>
            <p:ph type="sldNum" sz="quarter" idx="4"/>
          </p:nvPr>
        </p:nvSpPr>
        <p:spPr>
          <a:xfrm>
            <a:off x="11188014" y="6316595"/>
            <a:ext cx="432486" cy="365125"/>
          </a:xfrm>
        </p:spPr>
        <p:txBody>
          <a:bodyPr anchor="ctr">
            <a:normAutofit/>
          </a:bodyPr>
          <a:lstStyle/>
          <a:p>
            <a:pPr>
              <a:spcAft>
                <a:spcPts val="600"/>
              </a:spcAft>
            </a:pPr>
            <a:fld id="{933A556B-7C63-244D-9B7C-B0EA8042B330}" type="slidenum">
              <a:rPr lang="en-US" smtClean="0"/>
              <a:pPr>
                <a:spcAft>
                  <a:spcPts val="600"/>
                </a:spcAft>
              </a:pPr>
              <a:t>2</a:t>
            </a:fld>
            <a:endParaRPr lang="en-US"/>
          </a:p>
        </p:txBody>
      </p:sp>
    </p:spTree>
    <p:extLst>
      <p:ext uri="{BB962C8B-B14F-4D97-AF65-F5344CB8AC3E}">
        <p14:creationId xmlns:p14="http://schemas.microsoft.com/office/powerpoint/2010/main" val="1526193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E6F1A-2C43-FBFE-0003-D6ED92D59C78}"/>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F6D54606-20A2-E97F-4862-F1D1968179E2}"/>
              </a:ext>
            </a:extLst>
          </p:cNvPr>
          <p:cNvSpPr>
            <a:spLocks noGrp="1"/>
          </p:cNvSpPr>
          <p:nvPr>
            <p:ph type="title"/>
          </p:nvPr>
        </p:nvSpPr>
        <p:spPr>
          <a:xfrm>
            <a:off x="571499" y="235116"/>
            <a:ext cx="11281031" cy="796293"/>
          </a:xfrm>
        </p:spPr>
        <p:txBody>
          <a:bodyPr>
            <a:normAutofit fontScale="90000"/>
          </a:bodyPr>
          <a:lstStyle/>
          <a:p>
            <a:r>
              <a:rPr lang="en-US" sz="4000" dirty="0"/>
              <a:t>Cooling Infrastructure – RHIC Run 2024</a:t>
            </a:r>
            <a:br>
              <a:rPr lang="en-US" sz="4000" dirty="0"/>
            </a:br>
            <a:r>
              <a:rPr lang="en-US" sz="2700" dirty="0"/>
              <a:t>Air Conditioning Systems</a:t>
            </a:r>
          </a:p>
        </p:txBody>
      </p:sp>
      <p:sp>
        <p:nvSpPr>
          <p:cNvPr id="3" name="Content Placeholder 2">
            <a:extLst>
              <a:ext uri="{FF2B5EF4-FFF2-40B4-BE49-F238E27FC236}">
                <a16:creationId xmlns:a16="http://schemas.microsoft.com/office/drawing/2014/main" id="{5DA39FD5-8DC1-5008-B79E-6764D3A4DAC5}"/>
              </a:ext>
            </a:extLst>
          </p:cNvPr>
          <p:cNvSpPr>
            <a:spLocks noGrp="1"/>
          </p:cNvSpPr>
          <p:nvPr>
            <p:ph sz="half" idx="1"/>
          </p:nvPr>
        </p:nvSpPr>
        <p:spPr>
          <a:xfrm>
            <a:off x="455033" y="1049902"/>
            <a:ext cx="8811049" cy="3871180"/>
          </a:xfrm>
        </p:spPr>
        <p:txBody>
          <a:bodyPr>
            <a:normAutofit/>
          </a:bodyPr>
          <a:lstStyle/>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DEF95CD8-F04F-F685-D5BD-34425F92ED4A}"/>
              </a:ext>
            </a:extLst>
          </p:cNvPr>
          <p:cNvSpPr>
            <a:spLocks noGrp="1"/>
          </p:cNvSpPr>
          <p:nvPr>
            <p:ph type="sldNum" sz="quarter" idx="4"/>
          </p:nvPr>
        </p:nvSpPr>
        <p:spPr>
          <a:xfrm>
            <a:off x="11188014" y="6316595"/>
            <a:ext cx="432486" cy="365125"/>
          </a:xfrm>
        </p:spPr>
        <p:txBody>
          <a:bodyPr anchor="ctr">
            <a:normAutofit/>
          </a:bodyPr>
          <a:lstStyle/>
          <a:p>
            <a:pPr>
              <a:spcAft>
                <a:spcPts val="600"/>
              </a:spcAft>
            </a:pPr>
            <a:fld id="{933A556B-7C63-244D-9B7C-B0EA8042B330}" type="slidenum">
              <a:rPr lang="en-US" smtClean="0"/>
              <a:pPr>
                <a:spcAft>
                  <a:spcPts val="600"/>
                </a:spcAft>
              </a:pPr>
              <a:t>3</a:t>
            </a:fld>
            <a:endParaRPr lang="en-US"/>
          </a:p>
        </p:txBody>
      </p:sp>
      <p:sp>
        <p:nvSpPr>
          <p:cNvPr id="5" name="TextBox 4">
            <a:extLst>
              <a:ext uri="{FF2B5EF4-FFF2-40B4-BE49-F238E27FC236}">
                <a16:creationId xmlns:a16="http://schemas.microsoft.com/office/drawing/2014/main" id="{540C32B8-55DC-55D8-E7E7-DFEA6B6A9CCD}"/>
              </a:ext>
            </a:extLst>
          </p:cNvPr>
          <p:cNvSpPr txBox="1"/>
          <p:nvPr/>
        </p:nvSpPr>
        <p:spPr>
          <a:xfrm>
            <a:off x="616461" y="1135430"/>
            <a:ext cx="7238918" cy="400110"/>
          </a:xfrm>
          <a:prstGeom prst="rect">
            <a:avLst/>
          </a:prstGeom>
          <a:noFill/>
        </p:spPr>
        <p:txBody>
          <a:bodyPr wrap="square">
            <a:spAutoFit/>
          </a:bodyPr>
          <a:lstStyle/>
          <a:p>
            <a:pPr marL="0" indent="0">
              <a:buNone/>
            </a:pPr>
            <a:r>
              <a:rPr lang="en-US" sz="2000" b="1" u="sng" dirty="0">
                <a:latin typeface="Helvetica" panose="020B0604020202020204" pitchFamily="34" charset="0"/>
                <a:cs typeface="Helvetica" panose="020B0604020202020204" pitchFamily="34" charset="0"/>
              </a:rPr>
              <a:t>2024 Run Preparation - hot summer months</a:t>
            </a:r>
          </a:p>
        </p:txBody>
      </p:sp>
      <p:sp>
        <p:nvSpPr>
          <p:cNvPr id="7" name="TextBox 6">
            <a:extLst>
              <a:ext uri="{FF2B5EF4-FFF2-40B4-BE49-F238E27FC236}">
                <a16:creationId xmlns:a16="http://schemas.microsoft.com/office/drawing/2014/main" id="{DF72D4FF-22C8-EF8A-0F98-4B20A0CE51CB}"/>
              </a:ext>
            </a:extLst>
          </p:cNvPr>
          <p:cNvSpPr txBox="1"/>
          <p:nvPr/>
        </p:nvSpPr>
        <p:spPr>
          <a:xfrm>
            <a:off x="-128926" y="1504762"/>
            <a:ext cx="8618546" cy="3139321"/>
          </a:xfrm>
          <a:prstGeom prst="rect">
            <a:avLst/>
          </a:prstGeom>
          <a:noFill/>
        </p:spPr>
        <p:txBody>
          <a:bodyPr wrap="square">
            <a:spAutoFit/>
          </a:bodyPr>
          <a:lstStyle/>
          <a:p>
            <a:pPr marL="742950" lvl="1" indent="-285750">
              <a:buFont typeface="Arial" panose="020B0604020202020204" pitchFamily="34" charset="0"/>
              <a:buChar char="•"/>
            </a:pPr>
            <a:r>
              <a:rPr lang="en-US" sz="1800" dirty="0"/>
              <a:t>Dedicate weekend and holiday AC Mechanic support from F&amp;O</a:t>
            </a:r>
          </a:p>
          <a:p>
            <a:pPr marL="742950" lvl="1" indent="-285750">
              <a:buFont typeface="Arial" panose="020B0604020202020204" pitchFamily="34" charset="0"/>
              <a:buChar char="•"/>
            </a:pPr>
            <a:r>
              <a:rPr lang="en-US" sz="1800" dirty="0"/>
              <a:t>Service contracts through AC unit manufacturers</a:t>
            </a:r>
          </a:p>
          <a:p>
            <a:pPr marL="742950" lvl="1" indent="-285750">
              <a:buFont typeface="Arial" panose="020B0604020202020204" pitchFamily="34" charset="0"/>
              <a:buChar char="•"/>
            </a:pPr>
            <a:r>
              <a:rPr lang="en-US" sz="1800" dirty="0"/>
              <a:t>Tracking preventative maintenance of critical AC systems prior to RHIC run</a:t>
            </a:r>
          </a:p>
          <a:p>
            <a:pPr marL="742950" lvl="1" indent="-285750">
              <a:buFont typeface="Arial" panose="020B0604020202020204" pitchFamily="34" charset="0"/>
              <a:buChar char="•"/>
            </a:pPr>
            <a:r>
              <a:rPr lang="en-US" sz="1800" dirty="0"/>
              <a:t>Connect heat generating equipment to exhaust heat to the outside</a:t>
            </a:r>
          </a:p>
          <a:p>
            <a:pPr marL="742950" lvl="1" indent="-285750">
              <a:buFont typeface="Arial" panose="020B0604020202020204" pitchFamily="34" charset="0"/>
              <a:buChar char="•"/>
            </a:pPr>
            <a:r>
              <a:rPr lang="en-US" sz="1800" dirty="0"/>
              <a:t>Replace failed 1004B AC unit and purchase a spare</a:t>
            </a:r>
          </a:p>
          <a:p>
            <a:pPr marL="742950" lvl="1" indent="-285750">
              <a:buFont typeface="Arial" panose="020B0604020202020204" pitchFamily="34" charset="0"/>
              <a:buChar char="•"/>
            </a:pPr>
            <a:r>
              <a:rPr lang="en-US" sz="1800" dirty="0"/>
              <a:t>Purchase spare portable AC units for Service Buildings and additional spare portable AC units (air cooled and water cooled) for deployment as needed</a:t>
            </a:r>
          </a:p>
          <a:p>
            <a:pPr marL="742950" lvl="1" indent="-285750">
              <a:buFont typeface="Arial" panose="020B0604020202020204" pitchFamily="34" charset="0"/>
              <a:buChar char="•"/>
            </a:pPr>
            <a:r>
              <a:rPr lang="en-US" sz="1800" dirty="0"/>
              <a:t>Purchase of spare Split AC units for RHIC Alcoves</a:t>
            </a:r>
          </a:p>
          <a:p>
            <a:pPr marL="742950" lvl="1" indent="-285750">
              <a:buFont typeface="Arial" panose="020B0604020202020204" pitchFamily="34" charset="0"/>
              <a:buChar char="•"/>
            </a:pPr>
            <a:r>
              <a:rPr lang="en-US" sz="1800" dirty="0"/>
              <a:t>Purchase spare parts for (54) critical AC systems</a:t>
            </a:r>
          </a:p>
          <a:p>
            <a:pPr marL="742950" lvl="1" indent="-285750">
              <a:buFont typeface="Arial" panose="020B0604020202020204" pitchFamily="34" charset="0"/>
              <a:buChar char="•"/>
            </a:pPr>
            <a:r>
              <a:rPr lang="en-US" sz="1800" dirty="0"/>
              <a:t>Provide for standby spare large capacity monthly rental AC systems with generator power in the event of failure to major AC Systems</a:t>
            </a:r>
          </a:p>
        </p:txBody>
      </p:sp>
      <p:pic>
        <p:nvPicPr>
          <p:cNvPr id="8" name="Picture 7">
            <a:extLst>
              <a:ext uri="{FF2B5EF4-FFF2-40B4-BE49-F238E27FC236}">
                <a16:creationId xmlns:a16="http://schemas.microsoft.com/office/drawing/2014/main" id="{73996C54-3B54-63D1-5395-F6ED28198B44}"/>
              </a:ext>
            </a:extLst>
          </p:cNvPr>
          <p:cNvPicPr>
            <a:picLocks noChangeAspect="1"/>
          </p:cNvPicPr>
          <p:nvPr/>
        </p:nvPicPr>
        <p:blipFill>
          <a:blip r:embed="rId2"/>
          <a:stretch>
            <a:fillRect/>
          </a:stretch>
        </p:blipFill>
        <p:spPr>
          <a:xfrm>
            <a:off x="8465795" y="639136"/>
            <a:ext cx="3633754" cy="2457196"/>
          </a:xfrm>
          <a:prstGeom prst="rect">
            <a:avLst/>
          </a:prstGeom>
        </p:spPr>
      </p:pic>
      <p:pic>
        <p:nvPicPr>
          <p:cNvPr id="10" name="Picture 9" descr="A warehouse with boxes and pallets&#10;&#10;Description automatically generated">
            <a:extLst>
              <a:ext uri="{FF2B5EF4-FFF2-40B4-BE49-F238E27FC236}">
                <a16:creationId xmlns:a16="http://schemas.microsoft.com/office/drawing/2014/main" id="{BCE441A7-8F62-59E4-FEA2-A6D55EDDF2FA}"/>
              </a:ext>
            </a:extLst>
          </p:cNvPr>
          <p:cNvPicPr>
            <a:picLocks noChangeAspect="1"/>
          </p:cNvPicPr>
          <p:nvPr/>
        </p:nvPicPr>
        <p:blipFill>
          <a:blip r:embed="rId3"/>
          <a:stretch>
            <a:fillRect/>
          </a:stretch>
        </p:blipFill>
        <p:spPr>
          <a:xfrm>
            <a:off x="6834164" y="4462633"/>
            <a:ext cx="1452218" cy="1781210"/>
          </a:xfrm>
          <a:prstGeom prst="rect">
            <a:avLst/>
          </a:prstGeom>
        </p:spPr>
      </p:pic>
      <p:pic>
        <p:nvPicPr>
          <p:cNvPr id="11" name="Picture 10">
            <a:extLst>
              <a:ext uri="{FF2B5EF4-FFF2-40B4-BE49-F238E27FC236}">
                <a16:creationId xmlns:a16="http://schemas.microsoft.com/office/drawing/2014/main" id="{1B8587A8-E9E2-B512-A7F1-6F4A81E8B72F}"/>
              </a:ext>
            </a:extLst>
          </p:cNvPr>
          <p:cNvPicPr>
            <a:picLocks noChangeAspect="1"/>
          </p:cNvPicPr>
          <p:nvPr/>
        </p:nvPicPr>
        <p:blipFill>
          <a:blip r:embed="rId4"/>
          <a:stretch>
            <a:fillRect/>
          </a:stretch>
        </p:blipFill>
        <p:spPr>
          <a:xfrm>
            <a:off x="699774" y="4670463"/>
            <a:ext cx="2810434" cy="1094249"/>
          </a:xfrm>
          <a:prstGeom prst="rect">
            <a:avLst/>
          </a:prstGeom>
        </p:spPr>
      </p:pic>
      <p:pic>
        <p:nvPicPr>
          <p:cNvPr id="12" name="Picture 11">
            <a:extLst>
              <a:ext uri="{FF2B5EF4-FFF2-40B4-BE49-F238E27FC236}">
                <a16:creationId xmlns:a16="http://schemas.microsoft.com/office/drawing/2014/main" id="{FBF4D54F-E0A1-0655-AF1E-4798408A273A}"/>
              </a:ext>
            </a:extLst>
          </p:cNvPr>
          <p:cNvPicPr>
            <a:picLocks noChangeAspect="1"/>
          </p:cNvPicPr>
          <p:nvPr/>
        </p:nvPicPr>
        <p:blipFill>
          <a:blip r:embed="rId5"/>
          <a:stretch>
            <a:fillRect/>
          </a:stretch>
        </p:blipFill>
        <p:spPr>
          <a:xfrm>
            <a:off x="8387662" y="3198259"/>
            <a:ext cx="1488836" cy="1815156"/>
          </a:xfrm>
          <a:prstGeom prst="rect">
            <a:avLst/>
          </a:prstGeom>
        </p:spPr>
      </p:pic>
      <p:pic>
        <p:nvPicPr>
          <p:cNvPr id="14" name="Picture 13">
            <a:extLst>
              <a:ext uri="{FF2B5EF4-FFF2-40B4-BE49-F238E27FC236}">
                <a16:creationId xmlns:a16="http://schemas.microsoft.com/office/drawing/2014/main" id="{48F9367E-3B31-949E-2C88-08C5D5EEED9B}"/>
              </a:ext>
            </a:extLst>
          </p:cNvPr>
          <p:cNvPicPr>
            <a:picLocks noChangeAspect="1"/>
          </p:cNvPicPr>
          <p:nvPr/>
        </p:nvPicPr>
        <p:blipFill>
          <a:blip r:embed="rId6"/>
          <a:stretch>
            <a:fillRect/>
          </a:stretch>
        </p:blipFill>
        <p:spPr>
          <a:xfrm>
            <a:off x="10350771" y="3159575"/>
            <a:ext cx="1092066" cy="1853840"/>
          </a:xfrm>
          <a:prstGeom prst="rect">
            <a:avLst/>
          </a:prstGeom>
        </p:spPr>
      </p:pic>
      <p:pic>
        <p:nvPicPr>
          <p:cNvPr id="15" name="Picture 14">
            <a:extLst>
              <a:ext uri="{FF2B5EF4-FFF2-40B4-BE49-F238E27FC236}">
                <a16:creationId xmlns:a16="http://schemas.microsoft.com/office/drawing/2014/main" id="{12468897-43A7-4123-03F3-8ED98505655A}"/>
              </a:ext>
            </a:extLst>
          </p:cNvPr>
          <p:cNvPicPr>
            <a:picLocks noChangeAspect="1"/>
          </p:cNvPicPr>
          <p:nvPr/>
        </p:nvPicPr>
        <p:blipFill>
          <a:blip r:embed="rId7"/>
          <a:stretch>
            <a:fillRect/>
          </a:stretch>
        </p:blipFill>
        <p:spPr>
          <a:xfrm>
            <a:off x="4173609" y="4738889"/>
            <a:ext cx="2050139" cy="1025823"/>
          </a:xfrm>
          <a:prstGeom prst="rect">
            <a:avLst/>
          </a:prstGeom>
        </p:spPr>
      </p:pic>
      <p:pic>
        <p:nvPicPr>
          <p:cNvPr id="17" name="Picture 16">
            <a:extLst>
              <a:ext uri="{FF2B5EF4-FFF2-40B4-BE49-F238E27FC236}">
                <a16:creationId xmlns:a16="http://schemas.microsoft.com/office/drawing/2014/main" id="{C3645411-99CA-7CCA-4C27-D5FACBB6E351}"/>
              </a:ext>
            </a:extLst>
          </p:cNvPr>
          <p:cNvPicPr>
            <a:picLocks noChangeAspect="1"/>
          </p:cNvPicPr>
          <p:nvPr/>
        </p:nvPicPr>
        <p:blipFill>
          <a:blip r:embed="rId8"/>
          <a:stretch>
            <a:fillRect/>
          </a:stretch>
        </p:blipFill>
        <p:spPr>
          <a:xfrm>
            <a:off x="8777653" y="5064801"/>
            <a:ext cx="2223371" cy="1486594"/>
          </a:xfrm>
          <a:prstGeom prst="rect">
            <a:avLst/>
          </a:prstGeom>
        </p:spPr>
      </p:pic>
    </p:spTree>
    <p:extLst>
      <p:ext uri="{BB962C8B-B14F-4D97-AF65-F5344CB8AC3E}">
        <p14:creationId xmlns:p14="http://schemas.microsoft.com/office/powerpoint/2010/main" val="1798747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CC763-38C2-EE70-6C21-D25A6A5D7FE6}"/>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2A91E5CD-F044-2F0B-107B-B1B3E76301B2}"/>
              </a:ext>
            </a:extLst>
          </p:cNvPr>
          <p:cNvSpPr>
            <a:spLocks noGrp="1"/>
          </p:cNvSpPr>
          <p:nvPr>
            <p:ph type="title"/>
          </p:nvPr>
        </p:nvSpPr>
        <p:spPr>
          <a:xfrm>
            <a:off x="571499" y="235116"/>
            <a:ext cx="11281031" cy="796293"/>
          </a:xfrm>
        </p:spPr>
        <p:txBody>
          <a:bodyPr>
            <a:normAutofit fontScale="90000"/>
          </a:bodyPr>
          <a:lstStyle/>
          <a:p>
            <a:r>
              <a:rPr lang="en-US" sz="4000" dirty="0"/>
              <a:t>Cooling Infrastructure – RHIC Run 2024</a:t>
            </a:r>
            <a:br>
              <a:rPr lang="en-US" sz="4000" dirty="0"/>
            </a:br>
            <a:r>
              <a:rPr lang="en-US" sz="2700" dirty="0"/>
              <a:t>Air Conditioning Systems</a:t>
            </a:r>
          </a:p>
        </p:txBody>
      </p:sp>
      <p:sp>
        <p:nvSpPr>
          <p:cNvPr id="3" name="Content Placeholder 2">
            <a:extLst>
              <a:ext uri="{FF2B5EF4-FFF2-40B4-BE49-F238E27FC236}">
                <a16:creationId xmlns:a16="http://schemas.microsoft.com/office/drawing/2014/main" id="{F438A13D-A54B-5A49-562B-978C5BCB37EE}"/>
              </a:ext>
            </a:extLst>
          </p:cNvPr>
          <p:cNvSpPr>
            <a:spLocks noGrp="1"/>
          </p:cNvSpPr>
          <p:nvPr>
            <p:ph sz="half" idx="1"/>
          </p:nvPr>
        </p:nvSpPr>
        <p:spPr>
          <a:xfrm>
            <a:off x="455033" y="1049902"/>
            <a:ext cx="8811049" cy="3871180"/>
          </a:xfrm>
        </p:spPr>
        <p:txBody>
          <a:bodyPr>
            <a:normAutofit/>
          </a:bodyPr>
          <a:lstStyle/>
          <a:p>
            <a:pPr marL="457200" lvl="1" indent="0">
              <a:buNone/>
            </a:pPr>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DF264C9B-41FE-77B3-C3E2-26FBEFCC0B84}"/>
              </a:ext>
            </a:extLst>
          </p:cNvPr>
          <p:cNvSpPr>
            <a:spLocks noGrp="1"/>
          </p:cNvSpPr>
          <p:nvPr>
            <p:ph type="sldNum" sz="quarter" idx="4"/>
          </p:nvPr>
        </p:nvSpPr>
        <p:spPr>
          <a:xfrm>
            <a:off x="11188014" y="6316595"/>
            <a:ext cx="432486" cy="365125"/>
          </a:xfrm>
        </p:spPr>
        <p:txBody>
          <a:bodyPr anchor="ctr">
            <a:normAutofit/>
          </a:bodyPr>
          <a:lstStyle/>
          <a:p>
            <a:pPr>
              <a:spcAft>
                <a:spcPts val="600"/>
              </a:spcAft>
            </a:pPr>
            <a:fld id="{933A556B-7C63-244D-9B7C-B0EA8042B330}" type="slidenum">
              <a:rPr lang="en-US" smtClean="0"/>
              <a:pPr>
                <a:spcAft>
                  <a:spcPts val="600"/>
                </a:spcAft>
              </a:pPr>
              <a:t>4</a:t>
            </a:fld>
            <a:endParaRPr lang="en-US"/>
          </a:p>
        </p:txBody>
      </p:sp>
      <p:sp>
        <p:nvSpPr>
          <p:cNvPr id="6" name="TextBox 5">
            <a:extLst>
              <a:ext uri="{FF2B5EF4-FFF2-40B4-BE49-F238E27FC236}">
                <a16:creationId xmlns:a16="http://schemas.microsoft.com/office/drawing/2014/main" id="{A88B8026-2947-9615-63C4-255DE70301FE}"/>
              </a:ext>
            </a:extLst>
          </p:cNvPr>
          <p:cNvSpPr txBox="1"/>
          <p:nvPr/>
        </p:nvSpPr>
        <p:spPr>
          <a:xfrm>
            <a:off x="169013" y="1116277"/>
            <a:ext cx="7718230" cy="4862870"/>
          </a:xfrm>
          <a:prstGeom prst="rect">
            <a:avLst/>
          </a:prstGeom>
          <a:noFill/>
        </p:spPr>
        <p:txBody>
          <a:bodyPr wrap="square">
            <a:spAutoFit/>
          </a:bodyPr>
          <a:lstStyle/>
          <a:p>
            <a:pPr marL="457200" lvl="1" indent="0">
              <a:buNone/>
            </a:pPr>
            <a:r>
              <a:rPr lang="en-US" sz="2000" b="1" u="sng" dirty="0"/>
              <a:t>Completed Repairs During RHIC Run (Estimated at approximately 23 systems)</a:t>
            </a:r>
          </a:p>
          <a:p>
            <a:pPr marL="742950" lvl="1" indent="-285750">
              <a:buFont typeface="Arial" panose="020B0604020202020204" pitchFamily="34" charset="0"/>
              <a:buChar char="•"/>
            </a:pPr>
            <a:r>
              <a:rPr lang="en-US" sz="1800" dirty="0"/>
              <a:t>1000P - condenser Fan Replacement</a:t>
            </a:r>
          </a:p>
          <a:p>
            <a:pPr marL="742950" lvl="1" indent="-285750">
              <a:buFont typeface="Arial" panose="020B0604020202020204" pitchFamily="34" charset="0"/>
              <a:buChar char="•"/>
            </a:pPr>
            <a:r>
              <a:rPr lang="en-US" sz="1800" dirty="0"/>
              <a:t>1002A - Thermostat Failure</a:t>
            </a:r>
          </a:p>
          <a:p>
            <a:pPr marL="742950" lvl="1" indent="-285750">
              <a:buFont typeface="Arial" panose="020B0604020202020204" pitchFamily="34" charset="0"/>
              <a:buChar char="•"/>
            </a:pPr>
            <a:r>
              <a:rPr lang="en-US" sz="1800" dirty="0"/>
              <a:t>1008IR - Condenser Fan and Blade Replacement</a:t>
            </a:r>
          </a:p>
          <a:p>
            <a:pPr marL="742950" lvl="1" indent="-285750">
              <a:buFont typeface="Arial" panose="020B0604020202020204" pitchFamily="34" charset="0"/>
              <a:buChar char="•"/>
            </a:pPr>
            <a:r>
              <a:rPr lang="en-US" sz="1800" dirty="0"/>
              <a:t>1009A - Refrigerant Leak</a:t>
            </a:r>
          </a:p>
          <a:p>
            <a:pPr marL="742950" lvl="1" indent="-285750">
              <a:buFont typeface="Arial" panose="020B0604020202020204" pitchFamily="34" charset="0"/>
              <a:buChar char="•"/>
            </a:pPr>
            <a:r>
              <a:rPr lang="en-US" sz="1800" dirty="0"/>
              <a:t>RHIC Alcoves – 2C, 5B, 7A, and 9A</a:t>
            </a:r>
          </a:p>
          <a:p>
            <a:pPr marL="742950" lvl="1" indent="-285750">
              <a:buFont typeface="Arial" panose="020B0604020202020204" pitchFamily="34" charset="0"/>
              <a:buChar char="•"/>
            </a:pPr>
            <a:r>
              <a:rPr lang="en-US" sz="1800" dirty="0"/>
              <a:t>Bard Unit Failures – 1002D, 1002F, 1005E, 1007W, 1010A, 1010B</a:t>
            </a:r>
          </a:p>
          <a:p>
            <a:pPr marL="742950" lvl="1" indent="-285750">
              <a:buFont typeface="Arial" panose="020B0604020202020204" pitchFamily="34" charset="0"/>
              <a:buChar char="•"/>
            </a:pPr>
            <a:r>
              <a:rPr lang="en-US" sz="1800" dirty="0" err="1"/>
              <a:t>sPHENIX</a:t>
            </a:r>
            <a:r>
              <a:rPr lang="en-US" sz="1800" dirty="0"/>
              <a:t> - Chiller Coil Replacement, Electrical grounding of IR Split Unit and </a:t>
            </a:r>
            <a:r>
              <a:rPr lang="en-US" sz="1800" dirty="0" err="1"/>
              <a:t>sPHENIX</a:t>
            </a:r>
            <a:r>
              <a:rPr lang="en-US" sz="1800" dirty="0"/>
              <a:t> – Gas Mixing House AC Unit</a:t>
            </a:r>
          </a:p>
          <a:p>
            <a:pPr marL="742950" lvl="1" indent="-285750">
              <a:buFont typeface="Arial" panose="020B0604020202020204" pitchFamily="34" charset="0"/>
              <a:buChar char="•"/>
            </a:pPr>
            <a:r>
              <a:rPr lang="en-US" sz="1800" dirty="0"/>
              <a:t>1012 – Split AC Unit</a:t>
            </a:r>
          </a:p>
          <a:p>
            <a:pPr marL="742950" lvl="1" indent="-285750">
              <a:buFont typeface="Arial" panose="020B0604020202020204" pitchFamily="34" charset="0"/>
              <a:buChar char="•"/>
            </a:pPr>
            <a:r>
              <a:rPr lang="en-US" sz="1800" dirty="0"/>
              <a:t>1012 – 50 ton Package Unit Failure</a:t>
            </a:r>
          </a:p>
          <a:p>
            <a:pPr marL="742950" lvl="1" indent="-285750">
              <a:buFont typeface="Arial" panose="020B0604020202020204" pitchFamily="34" charset="0"/>
              <a:buChar char="•"/>
            </a:pPr>
            <a:r>
              <a:rPr lang="en-US" sz="1800" dirty="0"/>
              <a:t>1004A – Split AC Unit</a:t>
            </a:r>
          </a:p>
          <a:p>
            <a:pPr marL="742950" lvl="1" indent="-285750">
              <a:buFont typeface="Arial" panose="020B0604020202020204" pitchFamily="34" charset="0"/>
              <a:buChar char="•"/>
            </a:pPr>
            <a:r>
              <a:rPr lang="en-US" sz="1800" dirty="0"/>
              <a:t>1004B – Control Room and High Bay AC Units (Installed prior to 2024 Run)</a:t>
            </a:r>
          </a:p>
          <a:p>
            <a:pPr marL="742950" lvl="1" indent="-285750">
              <a:buFont typeface="Arial" panose="020B0604020202020204" pitchFamily="34" charset="0"/>
              <a:buChar char="•"/>
            </a:pPr>
            <a:r>
              <a:rPr lang="en-US" sz="1800" dirty="0"/>
              <a:t>1006 – 200 ton Chiller Repaired</a:t>
            </a:r>
          </a:p>
          <a:p>
            <a:pPr marL="742950" lvl="1" indent="-285750">
              <a:buFont typeface="Arial" panose="020B0604020202020204" pitchFamily="34" charset="0"/>
              <a:buChar char="•"/>
            </a:pPr>
            <a:r>
              <a:rPr lang="en-US" sz="1800" dirty="0"/>
              <a:t>1006 – Rooftop Chiller Repaired</a:t>
            </a:r>
          </a:p>
        </p:txBody>
      </p:sp>
      <p:sp>
        <p:nvSpPr>
          <p:cNvPr id="17" name="TextBox 16">
            <a:extLst>
              <a:ext uri="{FF2B5EF4-FFF2-40B4-BE49-F238E27FC236}">
                <a16:creationId xmlns:a16="http://schemas.microsoft.com/office/drawing/2014/main" id="{CF001B08-3261-9119-0DE3-3DB40431E907}"/>
              </a:ext>
            </a:extLst>
          </p:cNvPr>
          <p:cNvSpPr txBox="1"/>
          <p:nvPr/>
        </p:nvSpPr>
        <p:spPr>
          <a:xfrm>
            <a:off x="7475009" y="1085184"/>
            <a:ext cx="4547978" cy="2092881"/>
          </a:xfrm>
          <a:prstGeom prst="rect">
            <a:avLst/>
          </a:prstGeom>
          <a:noFill/>
        </p:spPr>
        <p:txBody>
          <a:bodyPr wrap="square">
            <a:spAutoFit/>
          </a:bodyPr>
          <a:lstStyle/>
          <a:p>
            <a:pPr marL="457200" lvl="1" indent="0">
              <a:buNone/>
            </a:pPr>
            <a:r>
              <a:rPr lang="en-US" sz="2000" b="1" u="sng" dirty="0"/>
              <a:t>Completed Replacements During RHIC Run (5 Systems)</a:t>
            </a:r>
          </a:p>
          <a:p>
            <a:pPr marL="742950" lvl="1" indent="-285750">
              <a:buFont typeface="Arial" panose="020B0604020202020204" pitchFamily="34" charset="0"/>
              <a:buChar char="•"/>
            </a:pPr>
            <a:r>
              <a:rPr lang="en-US" sz="1800" dirty="0"/>
              <a:t>E18- Bard Unit</a:t>
            </a:r>
          </a:p>
          <a:p>
            <a:pPr marL="742950" lvl="1" indent="-285750">
              <a:buFont typeface="Arial" panose="020B0604020202020204" pitchFamily="34" charset="0"/>
              <a:buChar char="•"/>
            </a:pPr>
            <a:r>
              <a:rPr lang="en-US" sz="1800" dirty="0"/>
              <a:t>A18 Bard Unit</a:t>
            </a:r>
          </a:p>
          <a:p>
            <a:pPr marL="742950" lvl="1" indent="-285750">
              <a:buFont typeface="Arial" panose="020B0604020202020204" pitchFamily="34" charset="0"/>
              <a:buChar char="•"/>
            </a:pPr>
            <a:r>
              <a:rPr lang="en-US" sz="1800" dirty="0"/>
              <a:t>B18 Bard Unit</a:t>
            </a:r>
          </a:p>
          <a:p>
            <a:pPr marL="742950" lvl="1" indent="-285750">
              <a:buFont typeface="Arial" panose="020B0604020202020204" pitchFamily="34" charset="0"/>
              <a:buChar char="•"/>
            </a:pPr>
            <a:r>
              <a:rPr lang="en-US" sz="1800" dirty="0"/>
              <a:t>1012 Bard Unit</a:t>
            </a:r>
          </a:p>
          <a:p>
            <a:pPr marL="742950" lvl="1" indent="-285750">
              <a:buFont typeface="Arial" panose="020B0604020202020204" pitchFamily="34" charset="0"/>
              <a:buChar char="•"/>
            </a:pPr>
            <a:r>
              <a:rPr lang="en-US" sz="1800" dirty="0"/>
              <a:t>1006 Control Room</a:t>
            </a:r>
          </a:p>
        </p:txBody>
      </p:sp>
      <p:pic>
        <p:nvPicPr>
          <p:cNvPr id="19" name="Picture 18">
            <a:extLst>
              <a:ext uri="{FF2B5EF4-FFF2-40B4-BE49-F238E27FC236}">
                <a16:creationId xmlns:a16="http://schemas.microsoft.com/office/drawing/2014/main" id="{910D927C-6B33-C4A1-4382-75168E23B9F7}"/>
              </a:ext>
            </a:extLst>
          </p:cNvPr>
          <p:cNvPicPr>
            <a:picLocks noChangeAspect="1"/>
          </p:cNvPicPr>
          <p:nvPr/>
        </p:nvPicPr>
        <p:blipFill>
          <a:blip r:embed="rId2"/>
          <a:stretch>
            <a:fillRect/>
          </a:stretch>
        </p:blipFill>
        <p:spPr>
          <a:xfrm>
            <a:off x="9830451" y="3152482"/>
            <a:ext cx="1848734" cy="2000227"/>
          </a:xfrm>
          <a:prstGeom prst="rect">
            <a:avLst/>
          </a:prstGeom>
        </p:spPr>
      </p:pic>
      <p:pic>
        <p:nvPicPr>
          <p:cNvPr id="21" name="Picture 20">
            <a:extLst>
              <a:ext uri="{FF2B5EF4-FFF2-40B4-BE49-F238E27FC236}">
                <a16:creationId xmlns:a16="http://schemas.microsoft.com/office/drawing/2014/main" id="{E0CE7EC3-5DB2-D484-9C12-2B5480882FAB}"/>
              </a:ext>
            </a:extLst>
          </p:cNvPr>
          <p:cNvPicPr>
            <a:picLocks noChangeAspect="1"/>
          </p:cNvPicPr>
          <p:nvPr/>
        </p:nvPicPr>
        <p:blipFill>
          <a:blip r:embed="rId3"/>
          <a:stretch>
            <a:fillRect/>
          </a:stretch>
        </p:blipFill>
        <p:spPr>
          <a:xfrm>
            <a:off x="7750068" y="3178065"/>
            <a:ext cx="1393932" cy="2460206"/>
          </a:xfrm>
          <a:prstGeom prst="rect">
            <a:avLst/>
          </a:prstGeom>
        </p:spPr>
      </p:pic>
      <p:sp>
        <p:nvSpPr>
          <p:cNvPr id="25" name="Arrow: Bent-Up 24">
            <a:extLst>
              <a:ext uri="{FF2B5EF4-FFF2-40B4-BE49-F238E27FC236}">
                <a16:creationId xmlns:a16="http://schemas.microsoft.com/office/drawing/2014/main" id="{FCB873ED-8569-1FB9-ADEF-8EF43277A42F}"/>
              </a:ext>
            </a:extLst>
          </p:cNvPr>
          <p:cNvSpPr/>
          <p:nvPr/>
        </p:nvSpPr>
        <p:spPr>
          <a:xfrm rot="5400000" flipH="1">
            <a:off x="7355411" y="2496624"/>
            <a:ext cx="1063663" cy="248052"/>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Bent-Up 25">
            <a:extLst>
              <a:ext uri="{FF2B5EF4-FFF2-40B4-BE49-F238E27FC236}">
                <a16:creationId xmlns:a16="http://schemas.microsoft.com/office/drawing/2014/main" id="{B20B80E8-7AF9-A164-BDAF-DA17E3F5F8E8}"/>
              </a:ext>
            </a:extLst>
          </p:cNvPr>
          <p:cNvSpPr/>
          <p:nvPr/>
        </p:nvSpPr>
        <p:spPr>
          <a:xfrm rot="16200000">
            <a:off x="9752643" y="1986891"/>
            <a:ext cx="1326566" cy="897066"/>
          </a:xfrm>
          <a:prstGeom prst="bentUpArrow">
            <a:avLst>
              <a:gd name="adj1" fmla="val 10024"/>
              <a:gd name="adj2" fmla="val 8817"/>
              <a:gd name="adj3" fmla="val 1533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2480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138FE-4BB1-B45A-A9A7-947965EABCB2}"/>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1D5AA305-5C3D-973B-0C7F-DB5A25ED2465}"/>
              </a:ext>
            </a:extLst>
          </p:cNvPr>
          <p:cNvSpPr>
            <a:spLocks noGrp="1"/>
          </p:cNvSpPr>
          <p:nvPr>
            <p:ph type="title"/>
          </p:nvPr>
        </p:nvSpPr>
        <p:spPr>
          <a:xfrm>
            <a:off x="571499" y="235116"/>
            <a:ext cx="11281031" cy="796293"/>
          </a:xfrm>
        </p:spPr>
        <p:txBody>
          <a:bodyPr>
            <a:normAutofit fontScale="90000"/>
          </a:bodyPr>
          <a:lstStyle/>
          <a:p>
            <a:r>
              <a:rPr lang="en-US" sz="4000" dirty="0"/>
              <a:t>Cooling Infrastructure – RHIC Run 2024</a:t>
            </a:r>
            <a:br>
              <a:rPr lang="en-US" sz="4000" dirty="0"/>
            </a:br>
            <a:r>
              <a:rPr lang="en-US" sz="2700" dirty="0"/>
              <a:t>Air Conditioning Systems</a:t>
            </a:r>
          </a:p>
        </p:txBody>
      </p:sp>
      <p:sp>
        <p:nvSpPr>
          <p:cNvPr id="3" name="Content Placeholder 2">
            <a:extLst>
              <a:ext uri="{FF2B5EF4-FFF2-40B4-BE49-F238E27FC236}">
                <a16:creationId xmlns:a16="http://schemas.microsoft.com/office/drawing/2014/main" id="{CCC589FC-C0AF-3D3F-AF8E-183EBC16DBC1}"/>
              </a:ext>
            </a:extLst>
          </p:cNvPr>
          <p:cNvSpPr>
            <a:spLocks noGrp="1"/>
          </p:cNvSpPr>
          <p:nvPr>
            <p:ph sz="half" idx="1"/>
          </p:nvPr>
        </p:nvSpPr>
        <p:spPr>
          <a:xfrm>
            <a:off x="455033" y="1049902"/>
            <a:ext cx="8811049" cy="3871180"/>
          </a:xfrm>
        </p:spPr>
        <p:txBody>
          <a:bodyPr>
            <a:normAutofit/>
          </a:bodyPr>
          <a:lstStyle/>
          <a:p>
            <a:pPr marL="457200" lvl="1" indent="0">
              <a:buNone/>
            </a:pPr>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2985495F-934E-A8CA-2F2E-5B7D99DBAF17}"/>
              </a:ext>
            </a:extLst>
          </p:cNvPr>
          <p:cNvSpPr>
            <a:spLocks noGrp="1"/>
          </p:cNvSpPr>
          <p:nvPr>
            <p:ph type="sldNum" sz="quarter" idx="4"/>
          </p:nvPr>
        </p:nvSpPr>
        <p:spPr>
          <a:xfrm>
            <a:off x="11188014" y="6316595"/>
            <a:ext cx="432486" cy="365125"/>
          </a:xfrm>
        </p:spPr>
        <p:txBody>
          <a:bodyPr anchor="ctr">
            <a:normAutofit/>
          </a:bodyPr>
          <a:lstStyle/>
          <a:p>
            <a:pPr>
              <a:spcAft>
                <a:spcPts val="600"/>
              </a:spcAft>
            </a:pPr>
            <a:fld id="{933A556B-7C63-244D-9B7C-B0EA8042B330}" type="slidenum">
              <a:rPr lang="en-US" smtClean="0"/>
              <a:pPr>
                <a:spcAft>
                  <a:spcPts val="600"/>
                </a:spcAft>
              </a:pPr>
              <a:t>5</a:t>
            </a:fld>
            <a:endParaRPr lang="en-US"/>
          </a:p>
        </p:txBody>
      </p:sp>
      <p:sp>
        <p:nvSpPr>
          <p:cNvPr id="5" name="TextBox 4">
            <a:extLst>
              <a:ext uri="{FF2B5EF4-FFF2-40B4-BE49-F238E27FC236}">
                <a16:creationId xmlns:a16="http://schemas.microsoft.com/office/drawing/2014/main" id="{B9005A83-482F-7921-29BD-C2D0549F3387}"/>
              </a:ext>
            </a:extLst>
          </p:cNvPr>
          <p:cNvSpPr txBox="1"/>
          <p:nvPr/>
        </p:nvSpPr>
        <p:spPr>
          <a:xfrm>
            <a:off x="47669" y="1124590"/>
            <a:ext cx="9382351" cy="4585871"/>
          </a:xfrm>
          <a:prstGeom prst="rect">
            <a:avLst/>
          </a:prstGeom>
          <a:noFill/>
        </p:spPr>
        <p:txBody>
          <a:bodyPr wrap="square">
            <a:spAutoFit/>
          </a:bodyPr>
          <a:lstStyle/>
          <a:p>
            <a:pPr lvl="1"/>
            <a:r>
              <a:rPr lang="en-US" sz="2000" b="1" u="sng" dirty="0"/>
              <a:t>Upcoming RHIC Maintenance Replacements</a:t>
            </a:r>
          </a:p>
          <a:p>
            <a:pPr marL="742950" lvl="1" indent="-285750">
              <a:buFont typeface="Arial" panose="020B0604020202020204" pitchFamily="34" charset="0"/>
              <a:buChar char="•"/>
            </a:pPr>
            <a:r>
              <a:rPr lang="en-US" sz="1800" dirty="0"/>
              <a:t>1007W – Bard Unit</a:t>
            </a:r>
          </a:p>
          <a:p>
            <a:pPr marL="742950" lvl="1" indent="-285750">
              <a:buFont typeface="Arial" panose="020B0604020202020204" pitchFamily="34" charset="0"/>
              <a:buChar char="•"/>
            </a:pPr>
            <a:r>
              <a:rPr lang="en-US" sz="1800" dirty="0"/>
              <a:t>1005E – Bard Unit</a:t>
            </a:r>
          </a:p>
          <a:p>
            <a:pPr marL="742950" lvl="1" indent="-285750">
              <a:buFont typeface="Arial" panose="020B0604020202020204" pitchFamily="34" charset="0"/>
              <a:buChar char="•"/>
            </a:pPr>
            <a:r>
              <a:rPr lang="en-US" sz="1800" dirty="0"/>
              <a:t>1004B – 50 Ton Package Unit</a:t>
            </a:r>
          </a:p>
          <a:p>
            <a:pPr marL="742950" lvl="1" indent="-285750">
              <a:buFont typeface="Arial" panose="020B0604020202020204" pitchFamily="34" charset="0"/>
              <a:buChar char="•"/>
            </a:pPr>
            <a:r>
              <a:rPr lang="en-US" sz="1800" dirty="0"/>
              <a:t>1004A – 75 Ton Package Unit</a:t>
            </a:r>
          </a:p>
          <a:p>
            <a:pPr marL="742950" lvl="1" indent="-285750">
              <a:buFont typeface="Arial" panose="020B0604020202020204" pitchFamily="34" charset="0"/>
              <a:buChar char="•"/>
            </a:pPr>
            <a:r>
              <a:rPr lang="en-US" sz="1800" dirty="0"/>
              <a:t>L18A – 12.5 Ton Package Unit</a:t>
            </a:r>
          </a:p>
          <a:p>
            <a:pPr marL="742950" lvl="1" indent="-285750">
              <a:buFont typeface="Arial" panose="020B0604020202020204" pitchFamily="34" charset="0"/>
              <a:buChar char="•"/>
            </a:pPr>
            <a:r>
              <a:rPr lang="en-US" sz="1800" dirty="0"/>
              <a:t>Alcove Split AC Units – Approximately 15 Units</a:t>
            </a:r>
          </a:p>
          <a:p>
            <a:pPr marL="742950" lvl="1" indent="-285750">
              <a:buFont typeface="Arial" panose="020B0604020202020204" pitchFamily="34" charset="0"/>
              <a:buChar char="•"/>
            </a:pPr>
            <a:endParaRPr lang="en-US" sz="1800" dirty="0"/>
          </a:p>
          <a:p>
            <a:pPr lvl="1"/>
            <a:r>
              <a:rPr lang="en-US" sz="2000" b="1" u="sng" dirty="0"/>
              <a:t>RHIC Run 2025 Preparation</a:t>
            </a:r>
          </a:p>
          <a:p>
            <a:pPr marL="742950" lvl="1" indent="-285750">
              <a:buFont typeface="Arial" panose="020B0604020202020204" pitchFamily="34" charset="0"/>
              <a:buChar char="•"/>
            </a:pPr>
            <a:r>
              <a:rPr lang="en-US" dirty="0"/>
              <a:t>Coordinate with F&amp;O for d</a:t>
            </a:r>
            <a:r>
              <a:rPr lang="en-US" sz="1800" dirty="0"/>
              <a:t>edicate weekend and holiday AC Mechanic support</a:t>
            </a:r>
          </a:p>
          <a:p>
            <a:pPr marL="742950" lvl="1" indent="-285750">
              <a:buFont typeface="Arial" panose="020B0604020202020204" pitchFamily="34" charset="0"/>
              <a:buChar char="•"/>
            </a:pPr>
            <a:r>
              <a:rPr lang="en-US" dirty="0"/>
              <a:t>Revisit remaining s</a:t>
            </a:r>
            <a:r>
              <a:rPr lang="en-US" sz="1800" dirty="0"/>
              <a:t>ervice contracts through AC unit manufacturers and increase if necessary</a:t>
            </a:r>
          </a:p>
          <a:p>
            <a:pPr marL="742950" lvl="1" indent="-285750">
              <a:buFont typeface="Arial" panose="020B0604020202020204" pitchFamily="34" charset="0"/>
              <a:buChar char="•"/>
            </a:pPr>
            <a:r>
              <a:rPr lang="en-US" sz="1800" dirty="0"/>
              <a:t>Check existing spare parts inventory to purchase parts that were used during the previous RHIC Run</a:t>
            </a:r>
          </a:p>
          <a:p>
            <a:pPr marL="742950" lvl="1" indent="-285750">
              <a:buFont typeface="Arial" panose="020B0604020202020204" pitchFamily="34" charset="0"/>
              <a:buChar char="•"/>
            </a:pPr>
            <a:r>
              <a:rPr lang="en-US" sz="1800" dirty="0"/>
              <a:t>Procure contract to ensure that larger capacity air conditioning systems with portable generators are available for the next run from May through October 2025</a:t>
            </a:r>
          </a:p>
        </p:txBody>
      </p:sp>
      <p:pic>
        <p:nvPicPr>
          <p:cNvPr id="8" name="Picture 7">
            <a:extLst>
              <a:ext uri="{FF2B5EF4-FFF2-40B4-BE49-F238E27FC236}">
                <a16:creationId xmlns:a16="http://schemas.microsoft.com/office/drawing/2014/main" id="{D49DB8B0-8F1A-92AF-A8F4-1F10E5B64949}"/>
              </a:ext>
            </a:extLst>
          </p:cNvPr>
          <p:cNvPicPr>
            <a:picLocks noChangeAspect="1"/>
          </p:cNvPicPr>
          <p:nvPr/>
        </p:nvPicPr>
        <p:blipFill>
          <a:blip r:embed="rId2"/>
          <a:stretch>
            <a:fillRect/>
          </a:stretch>
        </p:blipFill>
        <p:spPr>
          <a:xfrm>
            <a:off x="8078556" y="632060"/>
            <a:ext cx="3624376" cy="1779828"/>
          </a:xfrm>
          <a:prstGeom prst="rect">
            <a:avLst/>
          </a:prstGeom>
        </p:spPr>
      </p:pic>
      <p:pic>
        <p:nvPicPr>
          <p:cNvPr id="11" name="Picture 10">
            <a:extLst>
              <a:ext uri="{FF2B5EF4-FFF2-40B4-BE49-F238E27FC236}">
                <a16:creationId xmlns:a16="http://schemas.microsoft.com/office/drawing/2014/main" id="{4A728EFA-F39D-4FDE-52FF-4CA70B47DD0A}"/>
              </a:ext>
            </a:extLst>
          </p:cNvPr>
          <p:cNvPicPr>
            <a:picLocks noChangeAspect="1"/>
          </p:cNvPicPr>
          <p:nvPr/>
        </p:nvPicPr>
        <p:blipFill>
          <a:blip r:embed="rId3"/>
          <a:stretch>
            <a:fillRect/>
          </a:stretch>
        </p:blipFill>
        <p:spPr>
          <a:xfrm>
            <a:off x="9856709" y="2466328"/>
            <a:ext cx="1846223" cy="2589539"/>
          </a:xfrm>
          <a:prstGeom prst="rect">
            <a:avLst/>
          </a:prstGeom>
        </p:spPr>
      </p:pic>
      <p:sp>
        <p:nvSpPr>
          <p:cNvPr id="12" name="Arrow: Right 11">
            <a:extLst>
              <a:ext uri="{FF2B5EF4-FFF2-40B4-BE49-F238E27FC236}">
                <a16:creationId xmlns:a16="http://schemas.microsoft.com/office/drawing/2014/main" id="{53E321FC-A0EB-3DDC-B9A1-EC1369829627}"/>
              </a:ext>
            </a:extLst>
          </p:cNvPr>
          <p:cNvSpPr/>
          <p:nvPr/>
        </p:nvSpPr>
        <p:spPr>
          <a:xfrm>
            <a:off x="4012959" y="2036815"/>
            <a:ext cx="4062524" cy="2166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3574B132-5079-CB5D-9A68-769590C837E7}"/>
              </a:ext>
            </a:extLst>
          </p:cNvPr>
          <p:cNvSpPr/>
          <p:nvPr/>
        </p:nvSpPr>
        <p:spPr>
          <a:xfrm>
            <a:off x="4012959" y="2589352"/>
            <a:ext cx="5824425" cy="2166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4847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460D6-762F-E175-BCFB-35F83B83E908}"/>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920A6824-FC75-8D99-D51A-B846B9B46D5A}"/>
              </a:ext>
            </a:extLst>
          </p:cNvPr>
          <p:cNvSpPr>
            <a:spLocks noGrp="1"/>
          </p:cNvSpPr>
          <p:nvPr>
            <p:ph type="title"/>
          </p:nvPr>
        </p:nvSpPr>
        <p:spPr>
          <a:xfrm>
            <a:off x="571499" y="235116"/>
            <a:ext cx="11281031" cy="796293"/>
          </a:xfrm>
        </p:spPr>
        <p:txBody>
          <a:bodyPr>
            <a:normAutofit fontScale="90000"/>
          </a:bodyPr>
          <a:lstStyle/>
          <a:p>
            <a:r>
              <a:rPr lang="en-US" sz="4000" dirty="0"/>
              <a:t>Cooling Infrastructure – RHIC Run 2024</a:t>
            </a:r>
            <a:br>
              <a:rPr lang="en-US" sz="4000" dirty="0"/>
            </a:br>
            <a:r>
              <a:rPr lang="en-US" sz="2700" dirty="0"/>
              <a:t>Water Systems</a:t>
            </a:r>
          </a:p>
        </p:txBody>
      </p:sp>
      <p:sp>
        <p:nvSpPr>
          <p:cNvPr id="3" name="Content Placeholder 2">
            <a:extLst>
              <a:ext uri="{FF2B5EF4-FFF2-40B4-BE49-F238E27FC236}">
                <a16:creationId xmlns:a16="http://schemas.microsoft.com/office/drawing/2014/main" id="{78FBF054-CE67-4564-B936-1776661F54B9}"/>
              </a:ext>
            </a:extLst>
          </p:cNvPr>
          <p:cNvSpPr>
            <a:spLocks noGrp="1"/>
          </p:cNvSpPr>
          <p:nvPr>
            <p:ph sz="half" idx="1"/>
          </p:nvPr>
        </p:nvSpPr>
        <p:spPr>
          <a:xfrm>
            <a:off x="455033" y="1049902"/>
            <a:ext cx="8811049" cy="3871180"/>
          </a:xfrm>
        </p:spPr>
        <p:txBody>
          <a:bodyPr>
            <a:normAutofit/>
          </a:bodyPr>
          <a:lstStyle/>
          <a:p>
            <a:pPr marL="457200" lvl="1" indent="0">
              <a:buNone/>
            </a:pPr>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34D27DC3-7CEB-92EE-BBB6-AB39C70F8AE6}"/>
              </a:ext>
            </a:extLst>
          </p:cNvPr>
          <p:cNvSpPr>
            <a:spLocks noGrp="1"/>
          </p:cNvSpPr>
          <p:nvPr>
            <p:ph type="sldNum" sz="quarter" idx="4"/>
          </p:nvPr>
        </p:nvSpPr>
        <p:spPr>
          <a:xfrm>
            <a:off x="11188014" y="6316595"/>
            <a:ext cx="432486" cy="365125"/>
          </a:xfrm>
        </p:spPr>
        <p:txBody>
          <a:bodyPr anchor="ctr">
            <a:normAutofit/>
          </a:bodyPr>
          <a:lstStyle/>
          <a:p>
            <a:pPr>
              <a:spcAft>
                <a:spcPts val="600"/>
              </a:spcAft>
            </a:pPr>
            <a:fld id="{933A556B-7C63-244D-9B7C-B0EA8042B330}" type="slidenum">
              <a:rPr lang="en-US" smtClean="0"/>
              <a:pPr>
                <a:spcAft>
                  <a:spcPts val="600"/>
                </a:spcAft>
              </a:pPr>
              <a:t>6</a:t>
            </a:fld>
            <a:endParaRPr lang="en-US"/>
          </a:p>
        </p:txBody>
      </p:sp>
      <p:sp>
        <p:nvSpPr>
          <p:cNvPr id="5" name="TextBox 4">
            <a:extLst>
              <a:ext uri="{FF2B5EF4-FFF2-40B4-BE49-F238E27FC236}">
                <a16:creationId xmlns:a16="http://schemas.microsoft.com/office/drawing/2014/main" id="{E6528585-7CCB-0E53-2E0A-1999956D0D07}"/>
              </a:ext>
            </a:extLst>
          </p:cNvPr>
          <p:cNvSpPr txBox="1"/>
          <p:nvPr/>
        </p:nvSpPr>
        <p:spPr>
          <a:xfrm>
            <a:off x="557955" y="955992"/>
            <a:ext cx="10531310" cy="6832640"/>
          </a:xfrm>
          <a:prstGeom prst="rect">
            <a:avLst/>
          </a:prstGeom>
          <a:noFill/>
        </p:spPr>
        <p:txBody>
          <a:bodyPr wrap="square">
            <a:spAutoFit/>
          </a:bodyPr>
          <a:lstStyle/>
          <a:p>
            <a:pPr marL="0" indent="0">
              <a:buNone/>
            </a:pPr>
            <a:r>
              <a:rPr lang="en-US" sz="2000" b="1" u="sng" dirty="0">
                <a:latin typeface="Helvetica" panose="020B0604020202020204" pitchFamily="34" charset="0"/>
                <a:cs typeface="Helvetica" panose="020B0604020202020204" pitchFamily="34" charset="0"/>
              </a:rPr>
              <a:t>2024 RHIC Run – Pre Run Preparation and Operations through hot summer months</a:t>
            </a:r>
          </a:p>
          <a:p>
            <a:pPr marL="0" indent="0">
              <a:buNone/>
            </a:pPr>
            <a:endParaRPr lang="en-US" sz="2000" b="1" u="sng" dirty="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US" dirty="0"/>
              <a:t>Cleaning of critical water systems heat exchanges to optimize performance</a:t>
            </a:r>
          </a:p>
          <a:p>
            <a:pPr marL="800100" lvl="1" indent="-342900">
              <a:buFont typeface="Arial" panose="020B0604020202020204" pitchFamily="34" charset="0"/>
              <a:buChar char="•"/>
            </a:pPr>
            <a:r>
              <a:rPr lang="en-US" dirty="0"/>
              <a:t>Booster Main Magnet System</a:t>
            </a:r>
          </a:p>
          <a:p>
            <a:pPr marL="800100" lvl="1" indent="-342900">
              <a:buFont typeface="Arial" panose="020B0604020202020204" pitchFamily="34" charset="0"/>
              <a:buChar char="•"/>
            </a:pPr>
            <a:r>
              <a:rPr lang="en-US" dirty="0"/>
              <a:t>Booster RF System</a:t>
            </a:r>
          </a:p>
          <a:p>
            <a:pPr marL="342900" indent="-342900">
              <a:buFont typeface="Arial" panose="020B0604020202020204" pitchFamily="34" charset="0"/>
              <a:buChar char="•"/>
            </a:pPr>
            <a:r>
              <a:rPr lang="en-US" dirty="0"/>
              <a:t>Preventative Maintenance for Water Systems Equipment</a:t>
            </a:r>
          </a:p>
          <a:p>
            <a:pPr marL="800100" lvl="1" indent="-342900">
              <a:buFont typeface="Arial" panose="020B0604020202020204" pitchFamily="34" charset="0"/>
              <a:buChar char="•"/>
            </a:pPr>
            <a:r>
              <a:rPr lang="en-US" dirty="0"/>
              <a:t>Greasing Program for pump and fan motors</a:t>
            </a:r>
          </a:p>
          <a:p>
            <a:pPr marL="800100" lvl="1" indent="-342900">
              <a:buFont typeface="Arial" panose="020B0604020202020204" pitchFamily="34" charset="0"/>
              <a:buChar char="•"/>
            </a:pPr>
            <a:r>
              <a:rPr lang="en-US" dirty="0"/>
              <a:t>Changing of bag filters (Over 60 systems) and cleaning strainers</a:t>
            </a:r>
          </a:p>
          <a:p>
            <a:pPr marL="800100" lvl="1" indent="-342900">
              <a:buFont typeface="Arial" panose="020B0604020202020204" pitchFamily="34" charset="0"/>
              <a:buChar char="•"/>
            </a:pPr>
            <a:r>
              <a:rPr lang="en-US" dirty="0"/>
              <a:t>Cooling tower sanitation and cleaning prior to start-up</a:t>
            </a:r>
          </a:p>
          <a:p>
            <a:pPr marL="800100" lvl="1" indent="-342900">
              <a:buFont typeface="Arial" panose="020B0604020202020204" pitchFamily="34" charset="0"/>
              <a:buChar char="•"/>
            </a:pPr>
            <a:r>
              <a:rPr lang="en-US" dirty="0"/>
              <a:t>Routine maintenance day pump rotations and fan belt checks</a:t>
            </a:r>
          </a:p>
          <a:p>
            <a:pPr marL="800100" lvl="1" indent="-342900">
              <a:buFont typeface="Arial" panose="020B0604020202020204" pitchFamily="34" charset="0"/>
              <a:buChar char="•"/>
            </a:pPr>
            <a:r>
              <a:rPr lang="en-US" dirty="0"/>
              <a:t>Cleaning and unclogging cooling tower spray nozzles throughout to optimize performance</a:t>
            </a:r>
          </a:p>
          <a:p>
            <a:pPr marL="800100" lvl="1" indent="-342900">
              <a:buFont typeface="Arial" panose="020B0604020202020204" pitchFamily="34" charset="0"/>
              <a:buChar char="•"/>
            </a:pPr>
            <a:r>
              <a:rPr lang="en-US" dirty="0"/>
              <a:t>Daily inspections of AGS Main Magnet water system</a:t>
            </a:r>
          </a:p>
          <a:p>
            <a:pPr marL="342900" indent="-342900">
              <a:buFont typeface="Arial" panose="020B0604020202020204" pitchFamily="34" charset="0"/>
              <a:buChar char="•"/>
            </a:pPr>
            <a:r>
              <a:rPr lang="en-US" dirty="0"/>
              <a:t>Repairs and Replacements</a:t>
            </a:r>
          </a:p>
          <a:p>
            <a:pPr marL="800100" lvl="1" indent="-342900">
              <a:buFont typeface="Arial" panose="020B0604020202020204" pitchFamily="34" charset="0"/>
              <a:buChar char="•"/>
            </a:pPr>
            <a:r>
              <a:rPr lang="en-US" dirty="0"/>
              <a:t>Replaced AGS Main Magnet pump motor # 1</a:t>
            </a:r>
          </a:p>
          <a:p>
            <a:pPr marL="800100" lvl="1" indent="-342900">
              <a:buFont typeface="Arial" panose="020B0604020202020204" pitchFamily="34" charset="0"/>
              <a:buChar char="•"/>
            </a:pPr>
            <a:r>
              <a:rPr lang="en-US" dirty="0"/>
              <a:t>Rebuild of AGS Evaporative Cooler # 5 basin</a:t>
            </a:r>
          </a:p>
          <a:p>
            <a:pPr marL="800100" lvl="1" indent="-342900">
              <a:buFont typeface="Arial" panose="020B0604020202020204" pitchFamily="34" charset="0"/>
              <a:buChar char="•"/>
            </a:pPr>
            <a:r>
              <a:rPr lang="en-US" dirty="0"/>
              <a:t>Replacement of LINAC modulator flow switch (Total of 18)</a:t>
            </a:r>
          </a:p>
          <a:p>
            <a:pPr marL="800100" lvl="1" indent="-342900">
              <a:buFont typeface="Arial" panose="020B0604020202020204" pitchFamily="34" charset="0"/>
              <a:buChar char="•"/>
            </a:pPr>
            <a:r>
              <a:rPr lang="en-US" dirty="0"/>
              <a:t>Re-hosed LINAC modulators (Total of 36)</a:t>
            </a:r>
          </a:p>
          <a:p>
            <a:pPr marL="800100" lvl="1" indent="-342900">
              <a:buFont typeface="Arial" panose="020B0604020202020204" pitchFamily="34" charset="0"/>
              <a:buChar char="•"/>
            </a:pPr>
            <a:r>
              <a:rPr lang="en-US" dirty="0"/>
              <a:t>Repaired water systems pumps (Total of 20)</a:t>
            </a:r>
          </a:p>
          <a:p>
            <a:pPr marL="800100" lvl="1" indent="-342900">
              <a:buFont typeface="Arial" panose="020B0604020202020204" pitchFamily="34" charset="0"/>
              <a:buChar char="•"/>
            </a:pPr>
            <a:r>
              <a:rPr lang="en-US" dirty="0"/>
              <a:t>Re-piped bag filter manifold at LINAC to add additional filter for RF system</a:t>
            </a:r>
          </a:p>
          <a:p>
            <a:pPr marL="800100" lvl="1" indent="-342900">
              <a:buFont typeface="Arial" panose="020B0604020202020204" pitchFamily="34" charset="0"/>
              <a:buChar char="•"/>
            </a:pPr>
            <a:endParaRPr lang="en-US" dirty="0"/>
          </a:p>
          <a:p>
            <a:pPr marL="800100" lvl="1" indent="-342900">
              <a:buFont typeface="Arial" panose="020B0604020202020204" pitchFamily="34" charset="0"/>
              <a:buChar char="•"/>
            </a:pPr>
            <a:endParaRPr lang="en-US" dirty="0"/>
          </a:p>
          <a:p>
            <a:pPr marL="800100" lvl="1" indent="-342900">
              <a:buFont typeface="Arial" panose="020B0604020202020204" pitchFamily="34" charset="0"/>
              <a:buChar char="•"/>
            </a:pPr>
            <a:endParaRPr lang="en-US" dirty="0"/>
          </a:p>
          <a:p>
            <a:pPr marL="1257300" lvl="2" indent="-342900">
              <a:buFont typeface="Arial" panose="020B0604020202020204" pitchFamily="34" charset="0"/>
              <a:buChar char="•"/>
            </a:pPr>
            <a:endParaRPr lang="en-US" dirty="0"/>
          </a:p>
          <a:p>
            <a:pPr marL="342900" indent="-342900">
              <a:buFont typeface="Arial" panose="020B0604020202020204" pitchFamily="34" charset="0"/>
              <a:buChar char="•"/>
            </a:pPr>
            <a:endParaRPr lang="en-US" sz="2000" b="1" u="sng" dirty="0">
              <a:latin typeface="Helvetica" panose="020B0604020202020204" pitchFamily="34" charset="0"/>
              <a:cs typeface="Helvetica" panose="020B0604020202020204" pitchFamily="34" charset="0"/>
            </a:endParaRPr>
          </a:p>
        </p:txBody>
      </p:sp>
      <p:pic>
        <p:nvPicPr>
          <p:cNvPr id="6" name="Picture 5">
            <a:extLst>
              <a:ext uri="{FF2B5EF4-FFF2-40B4-BE49-F238E27FC236}">
                <a16:creationId xmlns:a16="http://schemas.microsoft.com/office/drawing/2014/main" id="{F921344B-546F-E357-10D8-6FD077DE0A81}"/>
              </a:ext>
            </a:extLst>
          </p:cNvPr>
          <p:cNvPicPr>
            <a:picLocks noChangeAspect="1"/>
          </p:cNvPicPr>
          <p:nvPr/>
        </p:nvPicPr>
        <p:blipFill>
          <a:blip r:embed="rId2"/>
          <a:stretch>
            <a:fillRect/>
          </a:stretch>
        </p:blipFill>
        <p:spPr>
          <a:xfrm>
            <a:off x="9335300" y="4226928"/>
            <a:ext cx="2142370" cy="2020419"/>
          </a:xfrm>
          <a:prstGeom prst="rect">
            <a:avLst/>
          </a:prstGeom>
        </p:spPr>
      </p:pic>
      <p:sp>
        <p:nvSpPr>
          <p:cNvPr id="11" name="Arrow: Right 10">
            <a:extLst>
              <a:ext uri="{FF2B5EF4-FFF2-40B4-BE49-F238E27FC236}">
                <a16:creationId xmlns:a16="http://schemas.microsoft.com/office/drawing/2014/main" id="{8521ECD8-CFA1-1170-314E-1247EB3643CB}"/>
              </a:ext>
            </a:extLst>
          </p:cNvPr>
          <p:cNvSpPr/>
          <p:nvPr/>
        </p:nvSpPr>
        <p:spPr>
          <a:xfrm>
            <a:off x="5770405" y="5518901"/>
            <a:ext cx="3506662" cy="17767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BA14DDB-FB24-D81E-9CB7-6C564FDD10D4}"/>
              </a:ext>
            </a:extLst>
          </p:cNvPr>
          <p:cNvPicPr>
            <a:picLocks noChangeAspect="1"/>
          </p:cNvPicPr>
          <p:nvPr/>
        </p:nvPicPr>
        <p:blipFill>
          <a:blip r:embed="rId3"/>
          <a:stretch>
            <a:fillRect/>
          </a:stretch>
        </p:blipFill>
        <p:spPr>
          <a:xfrm>
            <a:off x="8679633" y="1708719"/>
            <a:ext cx="2784393" cy="1844705"/>
          </a:xfrm>
          <a:prstGeom prst="rect">
            <a:avLst/>
          </a:prstGeom>
        </p:spPr>
      </p:pic>
      <p:sp>
        <p:nvSpPr>
          <p:cNvPr id="17" name="Arrow: Bent-Up 16">
            <a:extLst>
              <a:ext uri="{FF2B5EF4-FFF2-40B4-BE49-F238E27FC236}">
                <a16:creationId xmlns:a16="http://schemas.microsoft.com/office/drawing/2014/main" id="{8AB724BF-58C1-8F84-22B0-E67BCD765F3C}"/>
              </a:ext>
            </a:extLst>
          </p:cNvPr>
          <p:cNvSpPr/>
          <p:nvPr/>
        </p:nvSpPr>
        <p:spPr>
          <a:xfrm>
            <a:off x="6014992" y="3553425"/>
            <a:ext cx="3285699" cy="1322498"/>
          </a:xfrm>
          <a:prstGeom prst="bentUpArrow">
            <a:avLst>
              <a:gd name="adj1" fmla="val 6212"/>
              <a:gd name="adj2" fmla="val 8124"/>
              <a:gd name="adj3" fmla="val 1123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3239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2B12E-56F7-060E-B624-1ACA1AE8CD3A}"/>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824B356E-068F-98FA-64AD-7831F4CA0C31}"/>
              </a:ext>
            </a:extLst>
          </p:cNvPr>
          <p:cNvSpPr>
            <a:spLocks noGrp="1"/>
          </p:cNvSpPr>
          <p:nvPr>
            <p:ph type="title"/>
          </p:nvPr>
        </p:nvSpPr>
        <p:spPr>
          <a:xfrm>
            <a:off x="571499" y="235116"/>
            <a:ext cx="11281031" cy="796293"/>
          </a:xfrm>
        </p:spPr>
        <p:txBody>
          <a:bodyPr>
            <a:normAutofit fontScale="90000"/>
          </a:bodyPr>
          <a:lstStyle/>
          <a:p>
            <a:r>
              <a:rPr lang="en-US" sz="4000" dirty="0"/>
              <a:t>Cooling Infrastructure – RHIC Run 2024</a:t>
            </a:r>
            <a:br>
              <a:rPr lang="en-US" sz="4000" dirty="0"/>
            </a:br>
            <a:r>
              <a:rPr lang="en-US" sz="2700" dirty="0"/>
              <a:t>Water Systems</a:t>
            </a:r>
          </a:p>
        </p:txBody>
      </p:sp>
      <p:sp>
        <p:nvSpPr>
          <p:cNvPr id="3" name="Content Placeholder 2">
            <a:extLst>
              <a:ext uri="{FF2B5EF4-FFF2-40B4-BE49-F238E27FC236}">
                <a16:creationId xmlns:a16="http://schemas.microsoft.com/office/drawing/2014/main" id="{4B9C8527-35B8-A2F9-7AEB-D0A37FD6AA92}"/>
              </a:ext>
            </a:extLst>
          </p:cNvPr>
          <p:cNvSpPr>
            <a:spLocks noGrp="1"/>
          </p:cNvSpPr>
          <p:nvPr>
            <p:ph sz="half" idx="1"/>
          </p:nvPr>
        </p:nvSpPr>
        <p:spPr>
          <a:xfrm>
            <a:off x="455033" y="1049902"/>
            <a:ext cx="8811049" cy="3871180"/>
          </a:xfrm>
        </p:spPr>
        <p:txBody>
          <a:bodyPr>
            <a:normAutofit/>
          </a:bodyPr>
          <a:lstStyle/>
          <a:p>
            <a:pPr marL="457200" lvl="1" indent="0">
              <a:buNone/>
            </a:pPr>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94EDE2FE-755F-7EAE-82AC-C5CE5250C0F9}"/>
              </a:ext>
            </a:extLst>
          </p:cNvPr>
          <p:cNvSpPr>
            <a:spLocks noGrp="1"/>
          </p:cNvSpPr>
          <p:nvPr>
            <p:ph type="sldNum" sz="quarter" idx="4"/>
          </p:nvPr>
        </p:nvSpPr>
        <p:spPr>
          <a:xfrm>
            <a:off x="11188014" y="6316595"/>
            <a:ext cx="432486" cy="365125"/>
          </a:xfrm>
        </p:spPr>
        <p:txBody>
          <a:bodyPr anchor="ctr">
            <a:normAutofit/>
          </a:bodyPr>
          <a:lstStyle/>
          <a:p>
            <a:pPr>
              <a:spcAft>
                <a:spcPts val="600"/>
              </a:spcAft>
            </a:pPr>
            <a:fld id="{933A556B-7C63-244D-9B7C-B0EA8042B330}" type="slidenum">
              <a:rPr lang="en-US" smtClean="0"/>
              <a:pPr>
                <a:spcAft>
                  <a:spcPts val="600"/>
                </a:spcAft>
              </a:pPr>
              <a:t>7</a:t>
            </a:fld>
            <a:endParaRPr lang="en-US"/>
          </a:p>
        </p:txBody>
      </p:sp>
      <p:sp>
        <p:nvSpPr>
          <p:cNvPr id="5" name="TextBox 4">
            <a:extLst>
              <a:ext uri="{FF2B5EF4-FFF2-40B4-BE49-F238E27FC236}">
                <a16:creationId xmlns:a16="http://schemas.microsoft.com/office/drawing/2014/main" id="{FE96E566-2D93-2CF4-38A0-86EA8431E78D}"/>
              </a:ext>
            </a:extLst>
          </p:cNvPr>
          <p:cNvSpPr txBox="1"/>
          <p:nvPr/>
        </p:nvSpPr>
        <p:spPr>
          <a:xfrm>
            <a:off x="570499" y="1049902"/>
            <a:ext cx="7362870" cy="5478423"/>
          </a:xfrm>
          <a:prstGeom prst="rect">
            <a:avLst/>
          </a:prstGeom>
          <a:noFill/>
        </p:spPr>
        <p:txBody>
          <a:bodyPr wrap="square">
            <a:spAutoFit/>
          </a:bodyPr>
          <a:lstStyle/>
          <a:p>
            <a:pPr marL="0" indent="0">
              <a:buNone/>
            </a:pPr>
            <a:r>
              <a:rPr lang="en-US" sz="2000" b="1" u="sng" dirty="0">
                <a:latin typeface="Helvetica" panose="020B0604020202020204" pitchFamily="34" charset="0"/>
                <a:cs typeface="Helvetica" panose="020B0604020202020204" pitchFamily="34" charset="0"/>
              </a:rPr>
              <a:t>RHIC Maintenance Shutdown Work and Preparation for 2025 RHIC Run</a:t>
            </a:r>
          </a:p>
          <a:p>
            <a:pPr marL="0" indent="0">
              <a:buNone/>
            </a:pPr>
            <a:endParaRPr lang="en-US" sz="2000" b="1" u="sng" dirty="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US" dirty="0"/>
              <a:t>Greasing Program for pump and fan motors</a:t>
            </a:r>
          </a:p>
          <a:p>
            <a:pPr marL="342900" indent="-342900">
              <a:buFont typeface="Arial" panose="020B0604020202020204" pitchFamily="34" charset="0"/>
              <a:buChar char="•"/>
            </a:pPr>
            <a:r>
              <a:rPr lang="en-US" dirty="0"/>
              <a:t>Changing of bag filters (Over 60 systems) and cleaning strainers</a:t>
            </a:r>
          </a:p>
          <a:p>
            <a:pPr marL="342900" indent="-342900">
              <a:buFont typeface="Arial" panose="020B0604020202020204" pitchFamily="34" charset="0"/>
              <a:buChar char="•"/>
            </a:pPr>
            <a:r>
              <a:rPr lang="en-US" dirty="0"/>
              <a:t>Cooling tower sanitation and cleaning</a:t>
            </a:r>
          </a:p>
          <a:p>
            <a:pPr marL="342900" indent="-342900">
              <a:buFont typeface="Arial" panose="020B0604020202020204" pitchFamily="34" charset="0"/>
              <a:buChar char="•"/>
            </a:pPr>
            <a:r>
              <a:rPr lang="en-US" dirty="0"/>
              <a:t>Installation of isolation valves for LINAC Cavity Tanks 1, 2 and 3 for ease of maintenance</a:t>
            </a:r>
          </a:p>
          <a:p>
            <a:pPr marL="342900" indent="-342900">
              <a:buFont typeface="Arial" panose="020B0604020202020204" pitchFamily="34" charset="0"/>
              <a:buChar char="•"/>
            </a:pPr>
            <a:r>
              <a:rPr lang="en-US" dirty="0"/>
              <a:t>Gearbox oil change for cooling tower fans (Total of 10)</a:t>
            </a:r>
          </a:p>
          <a:p>
            <a:pPr marL="342900" indent="-342900">
              <a:buFont typeface="Arial" panose="020B0604020202020204" pitchFamily="34" charset="0"/>
              <a:buChar char="•"/>
            </a:pPr>
            <a:r>
              <a:rPr lang="en-US" dirty="0"/>
              <a:t>Verification of flow switch operation for LINAC modulators</a:t>
            </a:r>
          </a:p>
          <a:p>
            <a:pPr marL="342900" indent="-342900">
              <a:buFont typeface="Arial" panose="020B0604020202020204" pitchFamily="34" charset="0"/>
              <a:buChar char="•"/>
            </a:pPr>
            <a:r>
              <a:rPr lang="en-US" dirty="0"/>
              <a:t>Replacing AGS Main Magnet pump motor # 2</a:t>
            </a:r>
          </a:p>
          <a:p>
            <a:pPr marL="342900" indent="-342900">
              <a:buFont typeface="Arial" panose="020B0604020202020204" pitchFamily="34" charset="0"/>
              <a:buChar char="•"/>
            </a:pPr>
            <a:r>
              <a:rPr lang="en-US" dirty="0"/>
              <a:t>LINAC RF Pump VFD</a:t>
            </a:r>
          </a:p>
          <a:p>
            <a:pPr marL="342900" indent="-342900">
              <a:buFont typeface="Arial" panose="020B0604020202020204" pitchFamily="34" charset="0"/>
              <a:buChar char="•"/>
            </a:pPr>
            <a:r>
              <a:rPr lang="en-US" dirty="0"/>
              <a:t>Tritiated Systems Management – Draining of systems to manage inventory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800100" lvl="1" indent="-342900">
              <a:buFont typeface="Arial" panose="020B0604020202020204" pitchFamily="34" charset="0"/>
              <a:buChar char="•"/>
            </a:pPr>
            <a:endParaRPr lang="en-US" dirty="0"/>
          </a:p>
          <a:p>
            <a:pPr marL="1257300" lvl="2" indent="-342900">
              <a:buFont typeface="Arial" panose="020B0604020202020204" pitchFamily="34" charset="0"/>
              <a:buChar char="•"/>
            </a:pPr>
            <a:endParaRPr lang="en-US" dirty="0"/>
          </a:p>
          <a:p>
            <a:pPr marL="342900" indent="-342900">
              <a:buFont typeface="Arial" panose="020B0604020202020204" pitchFamily="34" charset="0"/>
              <a:buChar char="•"/>
            </a:pPr>
            <a:endParaRPr lang="en-US" sz="2000" b="1" u="sng" dirty="0">
              <a:latin typeface="Helvetica" panose="020B0604020202020204" pitchFamily="34" charset="0"/>
              <a:cs typeface="Helvetica" panose="020B0604020202020204" pitchFamily="34" charset="0"/>
            </a:endParaRPr>
          </a:p>
        </p:txBody>
      </p:sp>
      <p:pic>
        <p:nvPicPr>
          <p:cNvPr id="2" name="Picture 1">
            <a:extLst>
              <a:ext uri="{FF2B5EF4-FFF2-40B4-BE49-F238E27FC236}">
                <a16:creationId xmlns:a16="http://schemas.microsoft.com/office/drawing/2014/main" id="{921C614C-AF62-9C25-15CF-C0CBC702274F}"/>
              </a:ext>
            </a:extLst>
          </p:cNvPr>
          <p:cNvPicPr>
            <a:picLocks noChangeAspect="1"/>
          </p:cNvPicPr>
          <p:nvPr/>
        </p:nvPicPr>
        <p:blipFill>
          <a:blip r:embed="rId2"/>
          <a:stretch>
            <a:fillRect/>
          </a:stretch>
        </p:blipFill>
        <p:spPr>
          <a:xfrm>
            <a:off x="9266082" y="2774870"/>
            <a:ext cx="2739482" cy="3638930"/>
          </a:xfrm>
          <a:prstGeom prst="rect">
            <a:avLst/>
          </a:prstGeom>
        </p:spPr>
      </p:pic>
      <p:pic>
        <p:nvPicPr>
          <p:cNvPr id="7" name="Picture 6">
            <a:extLst>
              <a:ext uri="{FF2B5EF4-FFF2-40B4-BE49-F238E27FC236}">
                <a16:creationId xmlns:a16="http://schemas.microsoft.com/office/drawing/2014/main" id="{CD867F0F-FD82-0BB4-B993-D66898EE9B6B}"/>
              </a:ext>
            </a:extLst>
          </p:cNvPr>
          <p:cNvPicPr>
            <a:picLocks noChangeAspect="1"/>
          </p:cNvPicPr>
          <p:nvPr/>
        </p:nvPicPr>
        <p:blipFill>
          <a:blip r:embed="rId3"/>
          <a:stretch>
            <a:fillRect/>
          </a:stretch>
        </p:blipFill>
        <p:spPr>
          <a:xfrm>
            <a:off x="9781787" y="431176"/>
            <a:ext cx="1575885" cy="1861659"/>
          </a:xfrm>
          <a:prstGeom prst="rect">
            <a:avLst/>
          </a:prstGeom>
        </p:spPr>
      </p:pic>
      <p:sp>
        <p:nvSpPr>
          <p:cNvPr id="12" name="Arrow: Bent-Up 11">
            <a:extLst>
              <a:ext uri="{FF2B5EF4-FFF2-40B4-BE49-F238E27FC236}">
                <a16:creationId xmlns:a16="http://schemas.microsoft.com/office/drawing/2014/main" id="{A43CE1D1-9A76-D0FC-D447-83FCD16C70ED}"/>
              </a:ext>
            </a:extLst>
          </p:cNvPr>
          <p:cNvSpPr/>
          <p:nvPr/>
        </p:nvSpPr>
        <p:spPr>
          <a:xfrm>
            <a:off x="7978249" y="2292835"/>
            <a:ext cx="2210162" cy="727866"/>
          </a:xfrm>
          <a:prstGeom prst="bentUpArrow">
            <a:avLst>
              <a:gd name="adj1" fmla="val 14283"/>
              <a:gd name="adj2" fmla="val 15176"/>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C978E10-E4F7-F398-143B-72F295011EAE}"/>
              </a:ext>
            </a:extLst>
          </p:cNvPr>
          <p:cNvPicPr>
            <a:picLocks noChangeAspect="1"/>
          </p:cNvPicPr>
          <p:nvPr/>
        </p:nvPicPr>
        <p:blipFill>
          <a:blip r:embed="rId4"/>
          <a:stretch>
            <a:fillRect/>
          </a:stretch>
        </p:blipFill>
        <p:spPr>
          <a:xfrm>
            <a:off x="7348897" y="3108197"/>
            <a:ext cx="1872305" cy="1393947"/>
          </a:xfrm>
          <a:prstGeom prst="rect">
            <a:avLst/>
          </a:prstGeom>
        </p:spPr>
      </p:pic>
      <p:sp>
        <p:nvSpPr>
          <p:cNvPr id="16" name="Arrow: Right 15">
            <a:extLst>
              <a:ext uri="{FF2B5EF4-FFF2-40B4-BE49-F238E27FC236}">
                <a16:creationId xmlns:a16="http://schemas.microsoft.com/office/drawing/2014/main" id="{36C2EEDF-69F8-621E-DDFF-6137E832B090}"/>
              </a:ext>
            </a:extLst>
          </p:cNvPr>
          <p:cNvSpPr/>
          <p:nvPr/>
        </p:nvSpPr>
        <p:spPr>
          <a:xfrm>
            <a:off x="5694415" y="3992721"/>
            <a:ext cx="1599117" cy="2166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CF7C8768-DFD7-9B4D-CE18-3E835203AF86}"/>
              </a:ext>
            </a:extLst>
          </p:cNvPr>
          <p:cNvPicPr>
            <a:picLocks noChangeAspect="1"/>
          </p:cNvPicPr>
          <p:nvPr/>
        </p:nvPicPr>
        <p:blipFill>
          <a:blip r:embed="rId5"/>
          <a:stretch>
            <a:fillRect/>
          </a:stretch>
        </p:blipFill>
        <p:spPr>
          <a:xfrm>
            <a:off x="7592618" y="4853251"/>
            <a:ext cx="1164469" cy="1364532"/>
          </a:xfrm>
          <a:prstGeom prst="rect">
            <a:avLst/>
          </a:prstGeom>
        </p:spPr>
      </p:pic>
      <p:pic>
        <p:nvPicPr>
          <p:cNvPr id="20" name="Picture 19">
            <a:extLst>
              <a:ext uri="{FF2B5EF4-FFF2-40B4-BE49-F238E27FC236}">
                <a16:creationId xmlns:a16="http://schemas.microsoft.com/office/drawing/2014/main" id="{7BE0852B-8C7B-3A9D-B5B0-8C4F1C62CE7E}"/>
              </a:ext>
            </a:extLst>
          </p:cNvPr>
          <p:cNvPicPr>
            <a:picLocks noChangeAspect="1"/>
          </p:cNvPicPr>
          <p:nvPr/>
        </p:nvPicPr>
        <p:blipFill>
          <a:blip r:embed="rId6"/>
          <a:stretch>
            <a:fillRect/>
          </a:stretch>
        </p:blipFill>
        <p:spPr>
          <a:xfrm>
            <a:off x="5325652" y="4879010"/>
            <a:ext cx="2177205" cy="1334994"/>
          </a:xfrm>
          <a:prstGeom prst="rect">
            <a:avLst/>
          </a:prstGeom>
        </p:spPr>
      </p:pic>
      <p:pic>
        <p:nvPicPr>
          <p:cNvPr id="22" name="Picture 21">
            <a:extLst>
              <a:ext uri="{FF2B5EF4-FFF2-40B4-BE49-F238E27FC236}">
                <a16:creationId xmlns:a16="http://schemas.microsoft.com/office/drawing/2014/main" id="{562E2810-5B3F-578D-5569-311938386760}"/>
              </a:ext>
            </a:extLst>
          </p:cNvPr>
          <p:cNvPicPr>
            <a:picLocks noChangeAspect="1"/>
          </p:cNvPicPr>
          <p:nvPr/>
        </p:nvPicPr>
        <p:blipFill>
          <a:blip r:embed="rId7"/>
          <a:stretch>
            <a:fillRect/>
          </a:stretch>
        </p:blipFill>
        <p:spPr>
          <a:xfrm>
            <a:off x="4294637" y="4739854"/>
            <a:ext cx="897918" cy="1499910"/>
          </a:xfrm>
          <a:prstGeom prst="rect">
            <a:avLst/>
          </a:prstGeom>
        </p:spPr>
      </p:pic>
      <p:pic>
        <p:nvPicPr>
          <p:cNvPr id="24" name="Picture 23">
            <a:extLst>
              <a:ext uri="{FF2B5EF4-FFF2-40B4-BE49-F238E27FC236}">
                <a16:creationId xmlns:a16="http://schemas.microsoft.com/office/drawing/2014/main" id="{B50121F5-5A96-35D8-25B0-C19225ED0657}"/>
              </a:ext>
            </a:extLst>
          </p:cNvPr>
          <p:cNvPicPr>
            <a:picLocks noChangeAspect="1"/>
          </p:cNvPicPr>
          <p:nvPr/>
        </p:nvPicPr>
        <p:blipFill>
          <a:blip r:embed="rId8"/>
          <a:stretch>
            <a:fillRect/>
          </a:stretch>
        </p:blipFill>
        <p:spPr>
          <a:xfrm>
            <a:off x="3167898" y="4757183"/>
            <a:ext cx="979391" cy="1460600"/>
          </a:xfrm>
          <a:prstGeom prst="rect">
            <a:avLst/>
          </a:prstGeom>
        </p:spPr>
      </p:pic>
      <p:sp>
        <p:nvSpPr>
          <p:cNvPr id="25" name="Arrow: Right 24">
            <a:extLst>
              <a:ext uri="{FF2B5EF4-FFF2-40B4-BE49-F238E27FC236}">
                <a16:creationId xmlns:a16="http://schemas.microsoft.com/office/drawing/2014/main" id="{F33F5A23-B863-7138-CA6B-11F9339A8EDE}"/>
              </a:ext>
            </a:extLst>
          </p:cNvPr>
          <p:cNvSpPr/>
          <p:nvPr/>
        </p:nvSpPr>
        <p:spPr>
          <a:xfrm>
            <a:off x="2015819" y="4834069"/>
            <a:ext cx="1129639" cy="1740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503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AA1F2-7C34-9080-9D45-2EB9457CAC39}"/>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DC392142-DA9F-BCEA-1AF5-1EDF25B51D8D}"/>
              </a:ext>
            </a:extLst>
          </p:cNvPr>
          <p:cNvSpPr>
            <a:spLocks noGrp="1"/>
          </p:cNvSpPr>
          <p:nvPr>
            <p:ph type="title"/>
          </p:nvPr>
        </p:nvSpPr>
        <p:spPr>
          <a:xfrm>
            <a:off x="571499" y="-10621"/>
            <a:ext cx="11281031" cy="796293"/>
          </a:xfrm>
        </p:spPr>
        <p:txBody>
          <a:bodyPr>
            <a:normAutofit/>
          </a:bodyPr>
          <a:lstStyle/>
          <a:p>
            <a:r>
              <a:rPr lang="en-US" sz="4000" dirty="0"/>
              <a:t>RHIC R&amp;R – Description of Project</a:t>
            </a:r>
            <a:endParaRPr lang="en-US" sz="2700" dirty="0"/>
          </a:p>
        </p:txBody>
      </p:sp>
      <p:sp>
        <p:nvSpPr>
          <p:cNvPr id="3" name="Content Placeholder 2">
            <a:extLst>
              <a:ext uri="{FF2B5EF4-FFF2-40B4-BE49-F238E27FC236}">
                <a16:creationId xmlns:a16="http://schemas.microsoft.com/office/drawing/2014/main" id="{6ED84362-BD32-B67A-07DC-1609C5C82C21}"/>
              </a:ext>
            </a:extLst>
          </p:cNvPr>
          <p:cNvSpPr>
            <a:spLocks noGrp="1"/>
          </p:cNvSpPr>
          <p:nvPr>
            <p:ph sz="half" idx="1"/>
          </p:nvPr>
        </p:nvSpPr>
        <p:spPr>
          <a:xfrm>
            <a:off x="455033" y="1049902"/>
            <a:ext cx="8811049" cy="3871180"/>
          </a:xfrm>
        </p:spPr>
        <p:txBody>
          <a:bodyPr>
            <a:normAutofit/>
          </a:bodyPr>
          <a:lstStyle/>
          <a:p>
            <a:pPr marL="457200" lvl="1" indent="0">
              <a:buNone/>
            </a:pPr>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64BEE863-C7CE-A2BE-6766-B364A2D6FC23}"/>
              </a:ext>
            </a:extLst>
          </p:cNvPr>
          <p:cNvSpPr>
            <a:spLocks noGrp="1"/>
          </p:cNvSpPr>
          <p:nvPr>
            <p:ph type="sldNum" sz="quarter" idx="4"/>
          </p:nvPr>
        </p:nvSpPr>
        <p:spPr>
          <a:xfrm>
            <a:off x="11188014" y="6316595"/>
            <a:ext cx="432486" cy="365125"/>
          </a:xfrm>
        </p:spPr>
        <p:txBody>
          <a:bodyPr anchor="ctr">
            <a:normAutofit/>
          </a:bodyPr>
          <a:lstStyle/>
          <a:p>
            <a:pPr>
              <a:spcAft>
                <a:spcPts val="600"/>
              </a:spcAft>
            </a:pPr>
            <a:fld id="{933A556B-7C63-244D-9B7C-B0EA8042B330}" type="slidenum">
              <a:rPr lang="en-US" smtClean="0"/>
              <a:pPr>
                <a:spcAft>
                  <a:spcPts val="600"/>
                </a:spcAft>
              </a:pPr>
              <a:t>8</a:t>
            </a:fld>
            <a:endParaRPr lang="en-US"/>
          </a:p>
        </p:txBody>
      </p:sp>
      <p:sp>
        <p:nvSpPr>
          <p:cNvPr id="5" name="TextBox 4">
            <a:extLst>
              <a:ext uri="{FF2B5EF4-FFF2-40B4-BE49-F238E27FC236}">
                <a16:creationId xmlns:a16="http://schemas.microsoft.com/office/drawing/2014/main" id="{0DA8A68C-608A-3127-6AF9-867B946B21FD}"/>
              </a:ext>
            </a:extLst>
          </p:cNvPr>
          <p:cNvSpPr txBox="1"/>
          <p:nvPr/>
        </p:nvSpPr>
        <p:spPr>
          <a:xfrm>
            <a:off x="571499" y="603807"/>
            <a:ext cx="10578981" cy="3631763"/>
          </a:xfrm>
          <a:prstGeom prst="rect">
            <a:avLst/>
          </a:prstGeom>
          <a:noFill/>
        </p:spPr>
        <p:txBody>
          <a:bodyPr wrap="square">
            <a:spAutoFit/>
          </a:bodyPr>
          <a:lstStyle/>
          <a:p>
            <a:pPr marL="0" indent="0">
              <a:buNone/>
            </a:pPr>
            <a:r>
              <a:rPr lang="en-US" sz="2000" b="1" u="sng" dirty="0">
                <a:latin typeface="Helvetica" panose="020B0604020202020204" pitchFamily="34" charset="0"/>
                <a:cs typeface="Helvetica" panose="020B0604020202020204" pitchFamily="34" charset="0"/>
              </a:rPr>
              <a:t>Definitions</a:t>
            </a: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 The first “R” is for </a:t>
            </a:r>
            <a:r>
              <a:rPr lang="en-US" sz="2000" b="1" dirty="0">
                <a:solidFill>
                  <a:srgbClr val="FF0000"/>
                </a:solidFill>
                <a:latin typeface="Helvetica" panose="020B0604020202020204" pitchFamily="34" charset="0"/>
                <a:cs typeface="Helvetica" panose="020B0604020202020204" pitchFamily="34" charset="0"/>
              </a:rPr>
              <a:t>REMOVALS</a:t>
            </a:r>
            <a:r>
              <a:rPr lang="en-US" sz="2000" dirty="0">
                <a:latin typeface="Helvetica" panose="020B0604020202020204" pitchFamily="34" charset="0"/>
                <a:cs typeface="Helvetica" panose="020B0604020202020204" pitchFamily="34" charset="0"/>
              </a:rPr>
              <a:t> that within RHIC to allow for the installation of EIC</a:t>
            </a: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The second “R” is for </a:t>
            </a:r>
            <a:r>
              <a:rPr lang="en-US" sz="2000" b="1" dirty="0">
                <a:solidFill>
                  <a:srgbClr val="FF0000"/>
                </a:solidFill>
                <a:latin typeface="Helvetica" panose="020B0604020202020204" pitchFamily="34" charset="0"/>
                <a:cs typeface="Helvetica" panose="020B0604020202020204" pitchFamily="34" charset="0"/>
              </a:rPr>
              <a:t>REPURPOSE</a:t>
            </a:r>
            <a:r>
              <a:rPr lang="en-US" sz="2000" dirty="0">
                <a:latin typeface="Helvetica" panose="020B0604020202020204" pitchFamily="34" charset="0"/>
                <a:cs typeface="Helvetica" panose="020B0604020202020204" pitchFamily="34" charset="0"/>
              </a:rPr>
              <a:t> by EIC and the responsibility of this project is to identify what EIC would like to keep and to turn over to EIC for repurposing</a:t>
            </a:r>
          </a:p>
          <a:p>
            <a:pPr marL="342900" indent="-342900">
              <a:buFont typeface="Arial" panose="020B0604020202020204" pitchFamily="34" charset="0"/>
              <a:buChar char="•"/>
            </a:pPr>
            <a:endParaRPr lang="en-US" sz="2000" dirty="0">
              <a:latin typeface="Helvetica" panose="020B0604020202020204" pitchFamily="34" charset="0"/>
              <a:cs typeface="Helvetica" panose="020B0604020202020204" pitchFamily="34" charset="0"/>
            </a:endParaRPr>
          </a:p>
          <a:p>
            <a:pPr marL="0" indent="0">
              <a:buNone/>
            </a:pPr>
            <a:endParaRPr lang="en-US" sz="2000" b="1" u="sng" dirty="0">
              <a:latin typeface="Helvetica" panose="020B0604020202020204" pitchFamily="34" charset="0"/>
              <a:cs typeface="Helvetica" panose="020B0604020202020204" pitchFamily="34" charset="0"/>
            </a:endParaRPr>
          </a:p>
          <a:p>
            <a:pPr marL="0" indent="0">
              <a:buNone/>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800100" lvl="1" indent="-342900">
              <a:buFont typeface="Arial" panose="020B0604020202020204" pitchFamily="34" charset="0"/>
              <a:buChar char="•"/>
            </a:pPr>
            <a:endParaRPr lang="en-US" dirty="0"/>
          </a:p>
          <a:p>
            <a:pPr marL="1257300" lvl="2" indent="-342900">
              <a:buFont typeface="Arial" panose="020B0604020202020204" pitchFamily="34" charset="0"/>
              <a:buChar char="•"/>
            </a:pPr>
            <a:endParaRPr lang="en-US" dirty="0"/>
          </a:p>
          <a:p>
            <a:pPr marL="342900" indent="-342900">
              <a:buFont typeface="Arial" panose="020B0604020202020204" pitchFamily="34" charset="0"/>
              <a:buChar char="•"/>
            </a:pPr>
            <a:endParaRPr lang="en-US" sz="2000" b="1" u="sng" dirty="0">
              <a:latin typeface="Helvetica" panose="020B0604020202020204" pitchFamily="34" charset="0"/>
              <a:cs typeface="Helvetica" panose="020B0604020202020204" pitchFamily="34" charset="0"/>
            </a:endParaRPr>
          </a:p>
        </p:txBody>
      </p:sp>
      <p:sp>
        <p:nvSpPr>
          <p:cNvPr id="15" name="TextBox 14">
            <a:extLst>
              <a:ext uri="{FF2B5EF4-FFF2-40B4-BE49-F238E27FC236}">
                <a16:creationId xmlns:a16="http://schemas.microsoft.com/office/drawing/2014/main" id="{91969C4D-600F-6EA9-961D-AA51038F97DF}"/>
              </a:ext>
            </a:extLst>
          </p:cNvPr>
          <p:cNvSpPr txBox="1"/>
          <p:nvPr/>
        </p:nvSpPr>
        <p:spPr>
          <a:xfrm>
            <a:off x="534123" y="1981473"/>
            <a:ext cx="6222036" cy="4247317"/>
          </a:xfrm>
          <a:prstGeom prst="rect">
            <a:avLst/>
          </a:prstGeom>
          <a:noFill/>
        </p:spPr>
        <p:txBody>
          <a:bodyPr wrap="square">
            <a:spAutoFit/>
          </a:bodyPr>
          <a:lstStyle/>
          <a:p>
            <a:pPr marL="0" indent="0">
              <a:buNone/>
            </a:pPr>
            <a:r>
              <a:rPr lang="en-US" sz="1800" b="1" u="sng" dirty="0">
                <a:latin typeface="Helvetica" panose="020B0604020202020204" pitchFamily="34" charset="0"/>
                <a:cs typeface="Helvetica" panose="020B0604020202020204" pitchFamily="34" charset="0"/>
              </a:rPr>
              <a:t>What’s included in the RHIC R&amp;R Project</a:t>
            </a:r>
          </a:p>
          <a:p>
            <a:pPr marL="342900" indent="-342900">
              <a:buFont typeface="Arial" panose="020B0604020202020204" pitchFamily="34" charset="0"/>
              <a:buChar char="•"/>
            </a:pPr>
            <a:r>
              <a:rPr lang="en-US" sz="1800" dirty="0">
                <a:latin typeface="Helvetica" panose="020B0604020202020204" pitchFamily="34" charset="0"/>
                <a:cs typeface="Helvetica" panose="020B0604020202020204" pitchFamily="34" charset="0"/>
              </a:rPr>
              <a:t>Accelerator Removals</a:t>
            </a:r>
          </a:p>
          <a:p>
            <a:pPr marL="342900" indent="-342900">
              <a:buFont typeface="Arial" panose="020B0604020202020204" pitchFamily="34" charset="0"/>
              <a:buChar char="•"/>
            </a:pPr>
            <a:r>
              <a:rPr lang="en-US" sz="1800" dirty="0">
                <a:latin typeface="Helvetica" panose="020B0604020202020204" pitchFamily="34" charset="0"/>
                <a:cs typeface="Helvetica" panose="020B0604020202020204" pitchFamily="34" charset="0"/>
              </a:rPr>
              <a:t>STAR Removals &amp; Repurposing</a:t>
            </a:r>
          </a:p>
          <a:p>
            <a:pPr marL="342900" indent="-342900">
              <a:buFont typeface="Arial" panose="020B0604020202020204" pitchFamily="34" charset="0"/>
              <a:buChar char="•"/>
            </a:pPr>
            <a:r>
              <a:rPr lang="en-US" sz="1800" dirty="0" err="1">
                <a:latin typeface="Helvetica" panose="020B0604020202020204" pitchFamily="34" charset="0"/>
                <a:cs typeface="Helvetica" panose="020B0604020202020204" pitchFamily="34" charset="0"/>
              </a:rPr>
              <a:t>sPHENIX</a:t>
            </a:r>
            <a:r>
              <a:rPr lang="en-US" sz="1800" dirty="0">
                <a:latin typeface="Helvetica" panose="020B0604020202020204" pitchFamily="34" charset="0"/>
                <a:cs typeface="Helvetica" panose="020B0604020202020204" pitchFamily="34" charset="0"/>
              </a:rPr>
              <a:t> Removals and Repurposing</a:t>
            </a:r>
          </a:p>
          <a:p>
            <a:pPr marL="342900" indent="-342900">
              <a:buFont typeface="Arial" panose="020B0604020202020204" pitchFamily="34" charset="0"/>
              <a:buChar char="•"/>
            </a:pPr>
            <a:r>
              <a:rPr lang="en-US" sz="1800" dirty="0">
                <a:latin typeface="Helvetica" panose="020B0604020202020204" pitchFamily="34" charset="0"/>
                <a:cs typeface="Helvetica" panose="020B0604020202020204" pitchFamily="34" charset="0"/>
              </a:rPr>
              <a:t>1008 Muon Steel Removal</a:t>
            </a:r>
          </a:p>
          <a:p>
            <a:pPr marL="342900" indent="-342900">
              <a:buFont typeface="Arial" panose="020B0604020202020204" pitchFamily="34" charset="0"/>
              <a:buChar char="•"/>
            </a:pPr>
            <a:endParaRPr lang="en-US" sz="1800" dirty="0">
              <a:latin typeface="Helvetica" panose="020B0604020202020204" pitchFamily="34" charset="0"/>
              <a:cs typeface="Helvetica" panose="020B0604020202020204" pitchFamily="34" charset="0"/>
            </a:endParaRPr>
          </a:p>
          <a:p>
            <a:pPr marL="0" indent="0">
              <a:buNone/>
            </a:pPr>
            <a:r>
              <a:rPr lang="en-US" sz="1800" b="1" u="sng" dirty="0">
                <a:latin typeface="Helvetica" panose="020B0604020202020204" pitchFamily="34" charset="0"/>
                <a:cs typeface="Helvetica" panose="020B0604020202020204" pitchFamily="34" charset="0"/>
              </a:rPr>
              <a:t>How does this Benefit the Lab and EIC</a:t>
            </a:r>
          </a:p>
          <a:p>
            <a:pPr marL="342900" indent="-342900">
              <a:buFont typeface="Arial" panose="020B0604020202020204" pitchFamily="34" charset="0"/>
              <a:buChar char="•"/>
            </a:pPr>
            <a:r>
              <a:rPr lang="en-US" sz="1800" dirty="0">
                <a:latin typeface="Helvetica" panose="020B0604020202020204" pitchFamily="34" charset="0"/>
                <a:cs typeface="Helvetica" panose="020B0604020202020204" pitchFamily="34" charset="0"/>
              </a:rPr>
              <a:t>To allow for the installation of the </a:t>
            </a:r>
            <a:r>
              <a:rPr lang="en-US" sz="1800" dirty="0" err="1">
                <a:latin typeface="Helvetica" panose="020B0604020202020204" pitchFamily="34" charset="0"/>
                <a:cs typeface="Helvetica" panose="020B0604020202020204" pitchFamily="34" charset="0"/>
              </a:rPr>
              <a:t>ePIC</a:t>
            </a:r>
            <a:r>
              <a:rPr lang="en-US" sz="1800" dirty="0">
                <a:latin typeface="Helvetica" panose="020B0604020202020204" pitchFamily="34" charset="0"/>
                <a:cs typeface="Helvetica" panose="020B0604020202020204" pitchFamily="34" charset="0"/>
              </a:rPr>
              <a:t> Detector</a:t>
            </a:r>
          </a:p>
          <a:p>
            <a:pPr marL="342900" indent="-342900">
              <a:buFont typeface="Arial" panose="020B0604020202020204" pitchFamily="34" charset="0"/>
              <a:buChar char="•"/>
            </a:pPr>
            <a:r>
              <a:rPr lang="en-US" sz="1800" dirty="0">
                <a:latin typeface="Helvetica" panose="020B0604020202020204" pitchFamily="34" charset="0"/>
                <a:cs typeface="Helvetica" panose="020B0604020202020204" pitchFamily="34" charset="0"/>
              </a:rPr>
              <a:t>To allow for </a:t>
            </a:r>
            <a:r>
              <a:rPr lang="en-US" sz="1800" dirty="0" err="1">
                <a:latin typeface="Helvetica" panose="020B0604020202020204" pitchFamily="34" charset="0"/>
                <a:cs typeface="Helvetica" panose="020B0604020202020204" pitchFamily="34" charset="0"/>
              </a:rPr>
              <a:t>ePIC</a:t>
            </a:r>
            <a:r>
              <a:rPr lang="en-US" sz="1800" dirty="0">
                <a:latin typeface="Helvetica" panose="020B0604020202020204" pitchFamily="34" charset="0"/>
                <a:cs typeface="Helvetica" panose="020B0604020202020204" pitchFamily="34" charset="0"/>
              </a:rPr>
              <a:t> to repurpose components from STAR and </a:t>
            </a:r>
            <a:r>
              <a:rPr lang="en-US" sz="1800" dirty="0" err="1">
                <a:latin typeface="Helvetica" panose="020B0604020202020204" pitchFamily="34" charset="0"/>
                <a:cs typeface="Helvetica" panose="020B0604020202020204" pitchFamily="34" charset="0"/>
              </a:rPr>
              <a:t>sPHENIX</a:t>
            </a:r>
            <a:r>
              <a:rPr lang="en-US" dirty="0">
                <a:latin typeface="Helvetica" panose="020B0604020202020204" pitchFamily="34" charset="0"/>
                <a:cs typeface="Helvetica" panose="020B0604020202020204" pitchFamily="34" charset="0"/>
              </a:rPr>
              <a:t> – Anticipated cost and time benefit</a:t>
            </a:r>
          </a:p>
          <a:p>
            <a:pPr marL="342900" indent="-342900">
              <a:buFont typeface="Arial" panose="020B0604020202020204" pitchFamily="34" charset="0"/>
              <a:buChar char="•"/>
            </a:pPr>
            <a:r>
              <a:rPr lang="en-US" sz="1800" dirty="0">
                <a:latin typeface="Helvetica" panose="020B0604020202020204" pitchFamily="34" charset="0"/>
                <a:cs typeface="Helvetica" panose="020B0604020202020204" pitchFamily="34" charset="0"/>
              </a:rPr>
              <a:t>Removal of Muon steel will allow for flexibility of future EIC needs</a:t>
            </a:r>
          </a:p>
          <a:p>
            <a:pPr marL="342900" indent="-342900">
              <a:buFont typeface="Arial" panose="020B0604020202020204" pitchFamily="34" charset="0"/>
              <a:buChar char="•"/>
            </a:pPr>
            <a:r>
              <a:rPr lang="en-US" dirty="0">
                <a:latin typeface="Helvetica" panose="020B0604020202020204" pitchFamily="34" charset="0"/>
                <a:cs typeface="Helvetica" panose="020B0604020202020204" pitchFamily="34" charset="0"/>
              </a:rPr>
              <a:t>Removing Muon steel provides for additional access needs for removals and installation</a:t>
            </a:r>
            <a:endParaRPr lang="en-US" sz="1800" dirty="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endParaRPr lang="en-US" sz="1800" dirty="0">
              <a:latin typeface="Helvetica" panose="020B0604020202020204" pitchFamily="34" charset="0"/>
              <a:cs typeface="Helvetica" panose="020B0604020202020204" pitchFamily="34" charset="0"/>
            </a:endParaRPr>
          </a:p>
        </p:txBody>
      </p:sp>
      <p:pic>
        <p:nvPicPr>
          <p:cNvPr id="16" name="Picture 15">
            <a:extLst>
              <a:ext uri="{FF2B5EF4-FFF2-40B4-BE49-F238E27FC236}">
                <a16:creationId xmlns:a16="http://schemas.microsoft.com/office/drawing/2014/main" id="{200C3D34-B2A7-07D2-89D0-56EA7F8B23FB}"/>
              </a:ext>
            </a:extLst>
          </p:cNvPr>
          <p:cNvPicPr>
            <a:picLocks noChangeAspect="1"/>
          </p:cNvPicPr>
          <p:nvPr/>
        </p:nvPicPr>
        <p:blipFill>
          <a:blip r:embed="rId2"/>
          <a:stretch>
            <a:fillRect/>
          </a:stretch>
        </p:blipFill>
        <p:spPr>
          <a:xfrm>
            <a:off x="7661563" y="2039135"/>
            <a:ext cx="4134088" cy="4067408"/>
          </a:xfrm>
          <a:prstGeom prst="rect">
            <a:avLst/>
          </a:prstGeom>
        </p:spPr>
      </p:pic>
    </p:spTree>
    <p:extLst>
      <p:ext uri="{BB962C8B-B14F-4D97-AF65-F5344CB8AC3E}">
        <p14:creationId xmlns:p14="http://schemas.microsoft.com/office/powerpoint/2010/main" val="3760920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C25D0-B756-C4F3-F8C5-F6BFD1BA0F7C}"/>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C782BC7B-8DE1-190C-44B2-8CE2F248C694}"/>
              </a:ext>
            </a:extLst>
          </p:cNvPr>
          <p:cNvSpPr>
            <a:spLocks noGrp="1"/>
          </p:cNvSpPr>
          <p:nvPr>
            <p:ph type="title"/>
          </p:nvPr>
        </p:nvSpPr>
        <p:spPr>
          <a:xfrm>
            <a:off x="571499" y="-10621"/>
            <a:ext cx="11281031" cy="796293"/>
          </a:xfrm>
        </p:spPr>
        <p:txBody>
          <a:bodyPr>
            <a:normAutofit/>
          </a:bodyPr>
          <a:lstStyle/>
          <a:p>
            <a:r>
              <a:rPr lang="en-US" sz="4000" dirty="0"/>
              <a:t>RHIC R&amp;R – Scope of Project</a:t>
            </a:r>
            <a:endParaRPr lang="en-US" sz="2700" dirty="0"/>
          </a:p>
        </p:txBody>
      </p:sp>
      <p:sp>
        <p:nvSpPr>
          <p:cNvPr id="3" name="Content Placeholder 2">
            <a:extLst>
              <a:ext uri="{FF2B5EF4-FFF2-40B4-BE49-F238E27FC236}">
                <a16:creationId xmlns:a16="http://schemas.microsoft.com/office/drawing/2014/main" id="{93645284-3C1A-FFF4-9AEC-EBF679D19EB9}"/>
              </a:ext>
            </a:extLst>
          </p:cNvPr>
          <p:cNvSpPr>
            <a:spLocks noGrp="1"/>
          </p:cNvSpPr>
          <p:nvPr>
            <p:ph sz="half" idx="1"/>
          </p:nvPr>
        </p:nvSpPr>
        <p:spPr>
          <a:xfrm>
            <a:off x="455033" y="1049902"/>
            <a:ext cx="8811049" cy="3871180"/>
          </a:xfrm>
        </p:spPr>
        <p:txBody>
          <a:bodyPr>
            <a:normAutofit/>
          </a:bodyPr>
          <a:lstStyle/>
          <a:p>
            <a:pPr marL="457200" lvl="1" indent="0">
              <a:buNone/>
            </a:pPr>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B7CE07C0-3C57-2095-2DE7-4A32D32C657D}"/>
              </a:ext>
            </a:extLst>
          </p:cNvPr>
          <p:cNvSpPr>
            <a:spLocks noGrp="1"/>
          </p:cNvSpPr>
          <p:nvPr>
            <p:ph type="sldNum" sz="quarter" idx="4"/>
          </p:nvPr>
        </p:nvSpPr>
        <p:spPr>
          <a:xfrm>
            <a:off x="11188014" y="6316595"/>
            <a:ext cx="432486" cy="365125"/>
          </a:xfrm>
        </p:spPr>
        <p:txBody>
          <a:bodyPr anchor="ctr">
            <a:normAutofit/>
          </a:bodyPr>
          <a:lstStyle/>
          <a:p>
            <a:pPr>
              <a:spcAft>
                <a:spcPts val="600"/>
              </a:spcAft>
            </a:pPr>
            <a:fld id="{933A556B-7C63-244D-9B7C-B0EA8042B330}" type="slidenum">
              <a:rPr lang="en-US" smtClean="0"/>
              <a:pPr>
                <a:spcAft>
                  <a:spcPts val="600"/>
                </a:spcAft>
              </a:pPr>
              <a:t>9</a:t>
            </a:fld>
            <a:endParaRPr lang="en-US"/>
          </a:p>
        </p:txBody>
      </p:sp>
      <p:sp>
        <p:nvSpPr>
          <p:cNvPr id="5" name="TextBox 4">
            <a:extLst>
              <a:ext uri="{FF2B5EF4-FFF2-40B4-BE49-F238E27FC236}">
                <a16:creationId xmlns:a16="http://schemas.microsoft.com/office/drawing/2014/main" id="{5F7FB8AB-1E5A-3A20-2EC9-5210986FD49C}"/>
              </a:ext>
            </a:extLst>
          </p:cNvPr>
          <p:cNvSpPr txBox="1"/>
          <p:nvPr/>
        </p:nvSpPr>
        <p:spPr>
          <a:xfrm>
            <a:off x="571499" y="603807"/>
            <a:ext cx="3406791" cy="5509200"/>
          </a:xfrm>
          <a:prstGeom prst="rect">
            <a:avLst/>
          </a:prstGeom>
          <a:noFill/>
        </p:spPr>
        <p:txBody>
          <a:bodyPr wrap="square">
            <a:spAutoFit/>
          </a:bodyPr>
          <a:lstStyle/>
          <a:p>
            <a:pPr marL="0" indent="0">
              <a:buNone/>
            </a:pPr>
            <a:r>
              <a:rPr lang="en-US" sz="2000" b="1" u="sng" dirty="0">
                <a:latin typeface="Helvetica" panose="020B0604020202020204" pitchFamily="34" charset="0"/>
                <a:cs typeface="Helvetica" panose="020B0604020202020204" pitchFamily="34" charset="0"/>
              </a:rPr>
              <a:t>RHIC Accelerator Removals</a:t>
            </a:r>
          </a:p>
          <a:p>
            <a:pPr marL="0" indent="0">
              <a:buNone/>
            </a:pPr>
            <a:endParaRPr lang="en-US" sz="2000" b="1" u="sng" dirty="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US" dirty="0">
                <a:latin typeface="Helvetica" panose="020B0604020202020204" pitchFamily="34" charset="0"/>
                <a:cs typeface="Helvetica" panose="020B0604020202020204" pitchFamily="34" charset="0"/>
              </a:rPr>
              <a:t>This project is broken up into twelve (12) areas within the RHIC Ring</a:t>
            </a:r>
          </a:p>
          <a:p>
            <a:pPr marL="342900" indent="-342900">
              <a:buFont typeface="Arial" panose="020B0604020202020204" pitchFamily="34" charset="0"/>
              <a:buChar char="•"/>
            </a:pPr>
            <a:r>
              <a:rPr lang="en-US" dirty="0">
                <a:latin typeface="Helvetica" panose="020B0604020202020204" pitchFamily="34" charset="0"/>
                <a:cs typeface="Helvetica" panose="020B0604020202020204" pitchFamily="34" charset="0"/>
              </a:rPr>
              <a:t>Six (6) sections within the RHIC Ring (Arc Sector 01, 03, 05, 07, 09, 11)</a:t>
            </a:r>
          </a:p>
          <a:p>
            <a:pPr marL="342900" indent="-342900">
              <a:buFont typeface="Arial" panose="020B0604020202020204" pitchFamily="34" charset="0"/>
              <a:buChar char="•"/>
            </a:pPr>
            <a:r>
              <a:rPr lang="en-US" dirty="0">
                <a:latin typeface="Helvetica" panose="020B0604020202020204" pitchFamily="34" charset="0"/>
                <a:cs typeface="Helvetica" panose="020B0604020202020204" pitchFamily="34" charset="0"/>
              </a:rPr>
              <a:t>Six (6) IR Regions within the RHIC Ring (1002, 1004, 1006, 1008, 1010, 1012)</a:t>
            </a:r>
          </a:p>
          <a:p>
            <a:endParaRPr lang="en-US" sz="2000" dirty="0">
              <a:latin typeface="Helvetica" panose="020B0604020202020204" pitchFamily="34" charset="0"/>
              <a:cs typeface="Helvetica" panose="020B0604020202020204" pitchFamily="34" charset="0"/>
            </a:endParaRPr>
          </a:p>
          <a:p>
            <a:pPr marL="0" indent="0">
              <a:buNone/>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800100" lvl="1" indent="-342900">
              <a:buFont typeface="Arial" panose="020B0604020202020204" pitchFamily="34" charset="0"/>
              <a:buChar char="•"/>
            </a:pPr>
            <a:endParaRPr lang="en-US" dirty="0"/>
          </a:p>
          <a:p>
            <a:pPr marL="1257300" lvl="2" indent="-342900">
              <a:buFont typeface="Arial" panose="020B0604020202020204" pitchFamily="34" charset="0"/>
              <a:buChar char="•"/>
            </a:pPr>
            <a:endParaRPr lang="en-US" dirty="0"/>
          </a:p>
          <a:p>
            <a:pPr marL="342900" indent="-342900">
              <a:buFont typeface="Arial" panose="020B0604020202020204" pitchFamily="34" charset="0"/>
              <a:buChar char="•"/>
            </a:pPr>
            <a:endParaRPr lang="en-US" sz="2000" b="1" u="sng" dirty="0">
              <a:latin typeface="Helvetica" panose="020B0604020202020204" pitchFamily="34" charset="0"/>
              <a:cs typeface="Helvetica" panose="020B0604020202020204" pitchFamily="34" charset="0"/>
            </a:endParaRPr>
          </a:p>
        </p:txBody>
      </p:sp>
      <p:pic>
        <p:nvPicPr>
          <p:cNvPr id="6" name="Picture 5">
            <a:extLst>
              <a:ext uri="{FF2B5EF4-FFF2-40B4-BE49-F238E27FC236}">
                <a16:creationId xmlns:a16="http://schemas.microsoft.com/office/drawing/2014/main" id="{EC849C3A-927C-4B1A-AD7A-397EC6CE6887}"/>
              </a:ext>
            </a:extLst>
          </p:cNvPr>
          <p:cNvPicPr>
            <a:picLocks noChangeAspect="1"/>
          </p:cNvPicPr>
          <p:nvPr/>
        </p:nvPicPr>
        <p:blipFill>
          <a:blip r:embed="rId2"/>
          <a:stretch>
            <a:fillRect/>
          </a:stretch>
        </p:blipFill>
        <p:spPr>
          <a:xfrm>
            <a:off x="3864429" y="782022"/>
            <a:ext cx="8142136" cy="4968731"/>
          </a:xfrm>
          <a:prstGeom prst="rect">
            <a:avLst/>
          </a:prstGeom>
        </p:spPr>
      </p:pic>
    </p:spTree>
    <p:extLst>
      <p:ext uri="{BB962C8B-B14F-4D97-AF65-F5344CB8AC3E}">
        <p14:creationId xmlns:p14="http://schemas.microsoft.com/office/powerpoint/2010/main" val="889944383"/>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ppt-template-widescreen.potx" id="{38DC1351-3266-4E23-B0FF-EBB743DE036E}" vid="{D94DDD41-3C60-4F63-AC9C-8BE64537BD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523B4619CF293469D8D91C1305302F6" ma:contentTypeVersion="4" ma:contentTypeDescription="Create a new document." ma:contentTypeScope="" ma:versionID="12b62ee362df1c361d2bbb0d94b1f1a2">
  <xsd:schema xmlns:xsd="http://www.w3.org/2001/XMLSchema" xmlns:xs="http://www.w3.org/2001/XMLSchema" xmlns:p="http://schemas.microsoft.com/office/2006/metadata/properties" xmlns:ns2="210880bd-dfe2-40b4-8494-6672259aeba8" targetNamespace="http://schemas.microsoft.com/office/2006/metadata/properties" ma:root="true" ma:fieldsID="011b5912e7608d9164d4c5811d7c9789" ns2:_="">
    <xsd:import namespace="210880bd-dfe2-40b4-8494-6672259aeba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0880bd-dfe2-40b4-8494-6672259aeb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88B1E5-55B1-4242-8CDC-A33E65076CC9}">
  <ds:schemaRefs>
    <ds:schemaRef ds:uri="http://schemas.microsoft.com/sharepoint/v3/contenttype/forms"/>
  </ds:schemaRefs>
</ds:datastoreItem>
</file>

<file path=customXml/itemProps2.xml><?xml version="1.0" encoding="utf-8"?>
<ds:datastoreItem xmlns:ds="http://schemas.openxmlformats.org/officeDocument/2006/customXml" ds:itemID="{43DD5FCE-0260-46D8-B897-E7EB0066B79E}">
  <ds:schemaRefs>
    <ds:schemaRef ds:uri="http://schemas.microsoft.com/office/2006/metadata/properties"/>
    <ds:schemaRef ds:uri="http://purl.org/dc/elements/1.1/"/>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210880bd-dfe2-40b4-8494-6672259aeba8"/>
    <ds:schemaRef ds:uri="http://www.w3.org/XML/1998/namespace"/>
    <ds:schemaRef ds:uri="http://purl.org/dc/dcmitype/"/>
  </ds:schemaRefs>
</ds:datastoreItem>
</file>

<file path=customXml/itemProps3.xml><?xml version="1.0" encoding="utf-8"?>
<ds:datastoreItem xmlns:ds="http://schemas.openxmlformats.org/officeDocument/2006/customXml" ds:itemID="{8023C001-0A5F-488E-8FFE-52B9CB63F2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0880bd-dfe2-40b4-8494-6672259aeb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BNL</Template>
  <TotalTime>7120</TotalTime>
  <Words>1699</Words>
  <Application>Microsoft Office PowerPoint</Application>
  <PresentationFormat>Widescreen</PresentationFormat>
  <Paragraphs>273</Paragraphs>
  <Slides>17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-apple-system</vt:lpstr>
      <vt:lpstr>Arial</vt:lpstr>
      <vt:lpstr>Calibri</vt:lpstr>
      <vt:lpstr>Helvetica</vt:lpstr>
      <vt:lpstr>BNL</vt:lpstr>
      <vt:lpstr>RHIC Retreat 2024 – Cooling Infrastructure and RHIC R&amp;R</vt:lpstr>
      <vt:lpstr>Outline</vt:lpstr>
      <vt:lpstr>Cooling Infrastructure – RHIC Run 2024 Air Conditioning Systems</vt:lpstr>
      <vt:lpstr>Cooling Infrastructure – RHIC Run 2024 Air Conditioning Systems</vt:lpstr>
      <vt:lpstr>Cooling Infrastructure – RHIC Run 2024 Air Conditioning Systems</vt:lpstr>
      <vt:lpstr>Cooling Infrastructure – RHIC Run 2024 Water Systems</vt:lpstr>
      <vt:lpstr>Cooling Infrastructure – RHIC Run 2024 Water Systems</vt:lpstr>
      <vt:lpstr>RHIC R&amp;R – Description of Project</vt:lpstr>
      <vt:lpstr>RHIC R&amp;R – Scope of Project</vt:lpstr>
      <vt:lpstr>RHIC R&amp;R – Scope of Project</vt:lpstr>
      <vt:lpstr>RHIC R&amp;R – Scope of Project</vt:lpstr>
      <vt:lpstr>RHIC R&amp;R – Scope of Project</vt:lpstr>
      <vt:lpstr>RHIC R&amp;R – Scope of Project</vt:lpstr>
      <vt:lpstr>RHIC R&amp;R – Scope of Project</vt:lpstr>
      <vt:lpstr>RHIC R&amp;R – RHIC Maintenance Shutdown Preparation</vt:lpstr>
      <vt:lpstr>RHIC R&amp;R – Risk, Coordination and Responsibilities</vt:lpstr>
      <vt:lpstr>RHIC R&amp;R – Timeline, Cost Estimate and Assumptions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Lee, Jeong-Hun</dc:creator>
  <cp:keywords/>
  <dc:description/>
  <cp:lastModifiedBy>Chan, David</cp:lastModifiedBy>
  <cp:revision>6</cp:revision>
  <cp:lastPrinted>2024-11-14T20:41:58Z</cp:lastPrinted>
  <dcterms:created xsi:type="dcterms:W3CDTF">2024-05-09T17:08:09Z</dcterms:created>
  <dcterms:modified xsi:type="dcterms:W3CDTF">2024-11-15T12:21:41Z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0x0101000523B4619CF293469D8D91C1305302F6</vt:lpwstr>
  </property>
</Properties>
</file>