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12"/>
  </p:notesMasterIdLst>
  <p:sldIdLst>
    <p:sldId id="256" r:id="rId2"/>
    <p:sldId id="257" r:id="rId3"/>
    <p:sldId id="261" r:id="rId4"/>
    <p:sldId id="262" r:id="rId5"/>
    <p:sldId id="269" r:id="rId6"/>
    <p:sldId id="270" r:id="rId7"/>
    <p:sldId id="271" r:id="rId8"/>
    <p:sldId id="268" r:id="rId9"/>
    <p:sldId id="272" r:id="rId10"/>
    <p:sldId id="266"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0C40FE8-AE63-4FCD-9967-019F37AB471E}" v="12" dt="2024-11-13T20:47:37.82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72" autoAdjust="0"/>
    <p:restoredTop sz="94694"/>
  </p:normalViewPr>
  <p:slideViewPr>
    <p:cSldViewPr snapToGrid="0" snapToObjects="1">
      <p:cViewPr varScale="1">
        <p:scale>
          <a:sx n="170" d="100"/>
          <a:sy n="170" d="100"/>
        </p:scale>
        <p:origin x="414" y="13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rey, Travis C" userId="2ca085f6-24db-41b6-96ae-d6e179ad802e" providerId="ADAL" clId="{C0C40FE8-AE63-4FCD-9967-019F37AB471E}"/>
    <pc:docChg chg="undo custSel delSld modSld">
      <pc:chgData name="Shrey, Travis C" userId="2ca085f6-24db-41b6-96ae-d6e179ad802e" providerId="ADAL" clId="{C0C40FE8-AE63-4FCD-9967-019F37AB471E}" dt="2024-11-14T15:59:37.336" v="2929" actId="20577"/>
      <pc:docMkLst>
        <pc:docMk/>
      </pc:docMkLst>
      <pc:sldChg chg="delSp modSp mod">
        <pc:chgData name="Shrey, Travis C" userId="2ca085f6-24db-41b6-96ae-d6e179ad802e" providerId="ADAL" clId="{C0C40FE8-AE63-4FCD-9967-019F37AB471E}" dt="2024-11-14T15:44:14.517" v="2822" actId="20577"/>
        <pc:sldMkLst>
          <pc:docMk/>
          <pc:sldMk cId="3681362828" sldId="257"/>
        </pc:sldMkLst>
        <pc:spChg chg="mod">
          <ac:chgData name="Shrey, Travis C" userId="2ca085f6-24db-41b6-96ae-d6e179ad802e" providerId="ADAL" clId="{C0C40FE8-AE63-4FCD-9967-019F37AB471E}" dt="2024-11-14T15:44:14.517" v="2822" actId="20577"/>
          <ac:spMkLst>
            <pc:docMk/>
            <pc:sldMk cId="3681362828" sldId="257"/>
            <ac:spMk id="7" creationId="{84BED499-6ED4-F54A-8BC4-75AB617CA064}"/>
          </ac:spMkLst>
        </pc:spChg>
        <pc:picChg chg="del">
          <ac:chgData name="Shrey, Travis C" userId="2ca085f6-24db-41b6-96ae-d6e179ad802e" providerId="ADAL" clId="{C0C40FE8-AE63-4FCD-9967-019F37AB471E}" dt="2024-11-12T14:50:48.723" v="407" actId="478"/>
          <ac:picMkLst>
            <pc:docMk/>
            <pc:sldMk cId="3681362828" sldId="257"/>
            <ac:picMk id="5" creationId="{355BCFF7-FEEA-2C99-FF43-3F9ED30148BE}"/>
          </ac:picMkLst>
        </pc:picChg>
      </pc:sldChg>
      <pc:sldChg chg="modSp del">
        <pc:chgData name="Shrey, Travis C" userId="2ca085f6-24db-41b6-96ae-d6e179ad802e" providerId="ADAL" clId="{C0C40FE8-AE63-4FCD-9967-019F37AB471E}" dt="2024-11-12T14:51:08.941" v="409" actId="2696"/>
        <pc:sldMkLst>
          <pc:docMk/>
          <pc:sldMk cId="1689545284" sldId="259"/>
        </pc:sldMkLst>
        <pc:graphicFrameChg chg="mod">
          <ac:chgData name="Shrey, Travis C" userId="2ca085f6-24db-41b6-96ae-d6e179ad802e" providerId="ADAL" clId="{C0C40FE8-AE63-4FCD-9967-019F37AB471E}" dt="2024-11-12T14:51:04.738" v="408" actId="6549"/>
          <ac:graphicFrameMkLst>
            <pc:docMk/>
            <pc:sldMk cId="1689545284" sldId="259"/>
            <ac:graphicFrameMk id="6" creationId="{5B995BCF-E5B0-4796-B5DC-F1C669A5ACF1}"/>
          </ac:graphicFrameMkLst>
        </pc:graphicFrameChg>
      </pc:sldChg>
      <pc:sldChg chg="modSp mod">
        <pc:chgData name="Shrey, Travis C" userId="2ca085f6-24db-41b6-96ae-d6e179ad802e" providerId="ADAL" clId="{C0C40FE8-AE63-4FCD-9967-019F37AB471E}" dt="2024-11-14T15:46:48.822" v="2925" actId="20577"/>
        <pc:sldMkLst>
          <pc:docMk/>
          <pc:sldMk cId="2729886254" sldId="261"/>
        </pc:sldMkLst>
        <pc:spChg chg="mod">
          <ac:chgData name="Shrey, Travis C" userId="2ca085f6-24db-41b6-96ae-d6e179ad802e" providerId="ADAL" clId="{C0C40FE8-AE63-4FCD-9967-019F37AB471E}" dt="2024-11-12T14:51:49.856" v="421" actId="20577"/>
          <ac:spMkLst>
            <pc:docMk/>
            <pc:sldMk cId="2729886254" sldId="261"/>
            <ac:spMk id="2" creationId="{C51AA49D-C4E8-6250-BD99-22B4E46F75F4}"/>
          </ac:spMkLst>
        </pc:spChg>
        <pc:spChg chg="mod">
          <ac:chgData name="Shrey, Travis C" userId="2ca085f6-24db-41b6-96ae-d6e179ad802e" providerId="ADAL" clId="{C0C40FE8-AE63-4FCD-9967-019F37AB471E}" dt="2024-11-14T15:46:48.822" v="2925" actId="20577"/>
          <ac:spMkLst>
            <pc:docMk/>
            <pc:sldMk cId="2729886254" sldId="261"/>
            <ac:spMk id="4" creationId="{A87689B6-2ABB-623F-5FCE-AA73C24FC5A7}"/>
          </ac:spMkLst>
        </pc:spChg>
      </pc:sldChg>
      <pc:sldChg chg="modSp mod">
        <pc:chgData name="Shrey, Travis C" userId="2ca085f6-24db-41b6-96ae-d6e179ad802e" providerId="ADAL" clId="{C0C40FE8-AE63-4FCD-9967-019F37AB471E}" dt="2024-11-14T15:47:01.558" v="2926" actId="14100"/>
        <pc:sldMkLst>
          <pc:docMk/>
          <pc:sldMk cId="1775511607" sldId="262"/>
        </pc:sldMkLst>
        <pc:spChg chg="mod">
          <ac:chgData name="Shrey, Travis C" userId="2ca085f6-24db-41b6-96ae-d6e179ad802e" providerId="ADAL" clId="{C0C40FE8-AE63-4FCD-9967-019F37AB471E}" dt="2024-11-12T15:22:34.956" v="691" actId="20577"/>
          <ac:spMkLst>
            <pc:docMk/>
            <pc:sldMk cId="1775511607" sldId="262"/>
            <ac:spMk id="2" creationId="{145C2061-7827-AA92-8AC9-C754C9EF4E9B}"/>
          </ac:spMkLst>
        </pc:spChg>
        <pc:spChg chg="mod">
          <ac:chgData name="Shrey, Travis C" userId="2ca085f6-24db-41b6-96ae-d6e179ad802e" providerId="ADAL" clId="{C0C40FE8-AE63-4FCD-9967-019F37AB471E}" dt="2024-11-14T15:47:01.558" v="2926" actId="14100"/>
          <ac:spMkLst>
            <pc:docMk/>
            <pc:sldMk cId="1775511607" sldId="262"/>
            <ac:spMk id="3" creationId="{FF448073-9A20-4752-1067-A2776C2B9992}"/>
          </ac:spMkLst>
        </pc:spChg>
      </pc:sldChg>
      <pc:sldChg chg="del">
        <pc:chgData name="Shrey, Travis C" userId="2ca085f6-24db-41b6-96ae-d6e179ad802e" providerId="ADAL" clId="{C0C40FE8-AE63-4FCD-9967-019F37AB471E}" dt="2024-11-12T15:21:28.330" v="652" actId="47"/>
        <pc:sldMkLst>
          <pc:docMk/>
          <pc:sldMk cId="2346123561" sldId="263"/>
        </pc:sldMkLst>
      </pc:sldChg>
      <pc:sldChg chg="del">
        <pc:chgData name="Shrey, Travis C" userId="2ca085f6-24db-41b6-96ae-d6e179ad802e" providerId="ADAL" clId="{C0C40FE8-AE63-4FCD-9967-019F37AB471E}" dt="2024-11-12T15:21:29.965" v="653" actId="47"/>
        <pc:sldMkLst>
          <pc:docMk/>
          <pc:sldMk cId="2913478375" sldId="264"/>
        </pc:sldMkLst>
      </pc:sldChg>
      <pc:sldChg chg="del">
        <pc:chgData name="Shrey, Travis C" userId="2ca085f6-24db-41b6-96ae-d6e179ad802e" providerId="ADAL" clId="{C0C40FE8-AE63-4FCD-9967-019F37AB471E}" dt="2024-11-12T15:21:35.018" v="654" actId="47"/>
        <pc:sldMkLst>
          <pc:docMk/>
          <pc:sldMk cId="2638788308" sldId="265"/>
        </pc:sldMkLst>
      </pc:sldChg>
      <pc:sldChg chg="modSp mod">
        <pc:chgData name="Shrey, Travis C" userId="2ca085f6-24db-41b6-96ae-d6e179ad802e" providerId="ADAL" clId="{C0C40FE8-AE63-4FCD-9967-019F37AB471E}" dt="2024-11-13T20:47:25.398" v="1945" actId="1076"/>
        <pc:sldMkLst>
          <pc:docMk/>
          <pc:sldMk cId="2352324634" sldId="266"/>
        </pc:sldMkLst>
        <pc:spChg chg="mod">
          <ac:chgData name="Shrey, Travis C" userId="2ca085f6-24db-41b6-96ae-d6e179ad802e" providerId="ADAL" clId="{C0C40FE8-AE63-4FCD-9967-019F37AB471E}" dt="2024-11-13T16:27:06.596" v="1182" actId="20577"/>
          <ac:spMkLst>
            <pc:docMk/>
            <pc:sldMk cId="2352324634" sldId="266"/>
            <ac:spMk id="3" creationId="{D8FCFDC1-CACC-D454-90D7-991695C4D55C}"/>
          </ac:spMkLst>
        </pc:spChg>
        <pc:picChg chg="mod">
          <ac:chgData name="Shrey, Travis C" userId="2ca085f6-24db-41b6-96ae-d6e179ad802e" providerId="ADAL" clId="{C0C40FE8-AE63-4FCD-9967-019F37AB471E}" dt="2024-11-13T20:47:25.398" v="1945" actId="1076"/>
          <ac:picMkLst>
            <pc:docMk/>
            <pc:sldMk cId="2352324634" sldId="266"/>
            <ac:picMk id="5" creationId="{00000000-0000-0000-0000-000000000000}"/>
          </ac:picMkLst>
        </pc:picChg>
      </pc:sldChg>
      <pc:sldChg chg="modSp del mod">
        <pc:chgData name="Shrey, Travis C" userId="2ca085f6-24db-41b6-96ae-d6e179ad802e" providerId="ADAL" clId="{C0C40FE8-AE63-4FCD-9967-019F37AB471E}" dt="2024-11-13T20:47:15.011" v="1944" actId="47"/>
        <pc:sldMkLst>
          <pc:docMk/>
          <pc:sldMk cId="3749527114" sldId="267"/>
        </pc:sldMkLst>
        <pc:spChg chg="mod">
          <ac:chgData name="Shrey, Travis C" userId="2ca085f6-24db-41b6-96ae-d6e179ad802e" providerId="ADAL" clId="{C0C40FE8-AE63-4FCD-9967-019F37AB471E}" dt="2024-11-12T16:11:40.191" v="1029" actId="20577"/>
          <ac:spMkLst>
            <pc:docMk/>
            <pc:sldMk cId="3749527114" sldId="267"/>
            <ac:spMk id="3" creationId="{D8B51278-DB78-B4E6-60D5-46980EC77869}"/>
          </ac:spMkLst>
        </pc:spChg>
      </pc:sldChg>
      <pc:sldChg chg="modSp mod">
        <pc:chgData name="Shrey, Travis C" userId="2ca085f6-24db-41b6-96ae-d6e179ad802e" providerId="ADAL" clId="{C0C40FE8-AE63-4FCD-9967-019F37AB471E}" dt="2024-11-14T15:46:32.128" v="2917" actId="20577"/>
        <pc:sldMkLst>
          <pc:docMk/>
          <pc:sldMk cId="181763993" sldId="268"/>
        </pc:sldMkLst>
        <pc:spChg chg="mod">
          <ac:chgData name="Shrey, Travis C" userId="2ca085f6-24db-41b6-96ae-d6e179ad802e" providerId="ADAL" clId="{C0C40FE8-AE63-4FCD-9967-019F37AB471E}" dt="2024-11-12T17:01:01.588" v="1035" actId="20577"/>
          <ac:spMkLst>
            <pc:docMk/>
            <pc:sldMk cId="181763993" sldId="268"/>
            <ac:spMk id="2" creationId="{DC5DF285-AB37-BDBE-FC48-9005B09A1094}"/>
          </ac:spMkLst>
        </pc:spChg>
        <pc:spChg chg="mod">
          <ac:chgData name="Shrey, Travis C" userId="2ca085f6-24db-41b6-96ae-d6e179ad802e" providerId="ADAL" clId="{C0C40FE8-AE63-4FCD-9967-019F37AB471E}" dt="2024-11-14T15:46:32.128" v="2917" actId="20577"/>
          <ac:spMkLst>
            <pc:docMk/>
            <pc:sldMk cId="181763993" sldId="268"/>
            <ac:spMk id="7" creationId="{DF7010F8-C396-27C1-B811-77ED8551D451}"/>
          </ac:spMkLst>
        </pc:spChg>
      </pc:sldChg>
      <pc:sldChg chg="addSp modSp mod">
        <pc:chgData name="Shrey, Travis C" userId="2ca085f6-24db-41b6-96ae-d6e179ad802e" providerId="ADAL" clId="{C0C40FE8-AE63-4FCD-9967-019F37AB471E}" dt="2024-11-13T20:43:33.427" v="1796" actId="20577"/>
        <pc:sldMkLst>
          <pc:docMk/>
          <pc:sldMk cId="2485554160" sldId="269"/>
        </pc:sldMkLst>
        <pc:spChg chg="mod">
          <ac:chgData name="Shrey, Travis C" userId="2ca085f6-24db-41b6-96ae-d6e179ad802e" providerId="ADAL" clId="{C0C40FE8-AE63-4FCD-9967-019F37AB471E}" dt="2024-11-13T20:43:33.427" v="1796" actId="20577"/>
          <ac:spMkLst>
            <pc:docMk/>
            <pc:sldMk cId="2485554160" sldId="269"/>
            <ac:spMk id="2" creationId="{23A2D2C3-59A0-7588-4B9B-3453AAC9F9D6}"/>
          </ac:spMkLst>
        </pc:spChg>
        <pc:spChg chg="mod">
          <ac:chgData name="Shrey, Travis C" userId="2ca085f6-24db-41b6-96ae-d6e179ad802e" providerId="ADAL" clId="{C0C40FE8-AE63-4FCD-9967-019F37AB471E}" dt="2024-11-13T20:30:13.506" v="1503" actId="20577"/>
          <ac:spMkLst>
            <pc:docMk/>
            <pc:sldMk cId="2485554160" sldId="269"/>
            <ac:spMk id="3" creationId="{F3CDB5C8-6646-C6B1-2EA2-3A95F742431B}"/>
          </ac:spMkLst>
        </pc:spChg>
        <pc:picChg chg="add mod">
          <ac:chgData name="Shrey, Travis C" userId="2ca085f6-24db-41b6-96ae-d6e179ad802e" providerId="ADAL" clId="{C0C40FE8-AE63-4FCD-9967-019F37AB471E}" dt="2024-11-13T20:41:56.814" v="1651" actId="14100"/>
          <ac:picMkLst>
            <pc:docMk/>
            <pc:sldMk cId="2485554160" sldId="269"/>
            <ac:picMk id="6" creationId="{8E686F55-D47E-6C9B-6EF5-77E1EA1EE029}"/>
          </ac:picMkLst>
        </pc:picChg>
      </pc:sldChg>
      <pc:sldChg chg="addSp delSp modSp mod">
        <pc:chgData name="Shrey, Travis C" userId="2ca085f6-24db-41b6-96ae-d6e179ad802e" providerId="ADAL" clId="{C0C40FE8-AE63-4FCD-9967-019F37AB471E}" dt="2024-11-13T20:43:41.795" v="1809" actId="20577"/>
        <pc:sldMkLst>
          <pc:docMk/>
          <pc:sldMk cId="3482738319" sldId="270"/>
        </pc:sldMkLst>
        <pc:spChg chg="mod">
          <ac:chgData name="Shrey, Travis C" userId="2ca085f6-24db-41b6-96ae-d6e179ad802e" providerId="ADAL" clId="{C0C40FE8-AE63-4FCD-9967-019F37AB471E}" dt="2024-11-13T20:43:41.795" v="1809" actId="20577"/>
          <ac:spMkLst>
            <pc:docMk/>
            <pc:sldMk cId="3482738319" sldId="270"/>
            <ac:spMk id="2" creationId="{F6DB0585-E3DC-3F7D-A7C2-832F452ECD42}"/>
          </ac:spMkLst>
        </pc:spChg>
        <pc:spChg chg="mod">
          <ac:chgData name="Shrey, Travis C" userId="2ca085f6-24db-41b6-96ae-d6e179ad802e" providerId="ADAL" clId="{C0C40FE8-AE63-4FCD-9967-019F37AB471E}" dt="2024-11-13T20:40:42.177" v="1639" actId="20577"/>
          <ac:spMkLst>
            <pc:docMk/>
            <pc:sldMk cId="3482738319" sldId="270"/>
            <ac:spMk id="3" creationId="{E2A214DF-83C5-FB14-A794-14341C26E622}"/>
          </ac:spMkLst>
        </pc:spChg>
        <pc:picChg chg="del">
          <ac:chgData name="Shrey, Travis C" userId="2ca085f6-24db-41b6-96ae-d6e179ad802e" providerId="ADAL" clId="{C0C40FE8-AE63-4FCD-9967-019F37AB471E}" dt="2024-11-13T20:30:41.924" v="1530" actId="478"/>
          <ac:picMkLst>
            <pc:docMk/>
            <pc:sldMk cId="3482738319" sldId="270"/>
            <ac:picMk id="6" creationId="{32F77B51-6AC3-AABB-6A74-C92A455AC981}"/>
          </ac:picMkLst>
        </pc:picChg>
        <pc:picChg chg="add mod">
          <ac:chgData name="Shrey, Travis C" userId="2ca085f6-24db-41b6-96ae-d6e179ad802e" providerId="ADAL" clId="{C0C40FE8-AE63-4FCD-9967-019F37AB471E}" dt="2024-11-13T20:41:47.443" v="1650" actId="14100"/>
          <ac:picMkLst>
            <pc:docMk/>
            <pc:sldMk cId="3482738319" sldId="270"/>
            <ac:picMk id="7" creationId="{0C027F4A-3F3B-5FB8-60E9-DB469BB984ED}"/>
          </ac:picMkLst>
        </pc:picChg>
      </pc:sldChg>
      <pc:sldChg chg="addSp delSp modSp mod">
        <pc:chgData name="Shrey, Travis C" userId="2ca085f6-24db-41b6-96ae-d6e179ad802e" providerId="ADAL" clId="{C0C40FE8-AE63-4FCD-9967-019F37AB471E}" dt="2024-11-13T21:40:43.193" v="2248" actId="20577"/>
        <pc:sldMkLst>
          <pc:docMk/>
          <pc:sldMk cId="147832684" sldId="271"/>
        </pc:sldMkLst>
        <pc:spChg chg="mod">
          <ac:chgData name="Shrey, Travis C" userId="2ca085f6-24db-41b6-96ae-d6e179ad802e" providerId="ADAL" clId="{C0C40FE8-AE63-4FCD-9967-019F37AB471E}" dt="2024-11-13T20:43:50.135" v="1822" actId="20577"/>
          <ac:spMkLst>
            <pc:docMk/>
            <pc:sldMk cId="147832684" sldId="271"/>
            <ac:spMk id="2" creationId="{15F85C6F-AAF4-1DBA-EE88-1469FA6829D3}"/>
          </ac:spMkLst>
        </pc:spChg>
        <pc:spChg chg="mod">
          <ac:chgData name="Shrey, Travis C" userId="2ca085f6-24db-41b6-96ae-d6e179ad802e" providerId="ADAL" clId="{C0C40FE8-AE63-4FCD-9967-019F37AB471E}" dt="2024-11-13T21:40:43.193" v="2248" actId="20577"/>
          <ac:spMkLst>
            <pc:docMk/>
            <pc:sldMk cId="147832684" sldId="271"/>
            <ac:spMk id="3" creationId="{38DCC250-E718-2282-4A67-A3C2EBFC3506}"/>
          </ac:spMkLst>
        </pc:spChg>
        <pc:picChg chg="add mod">
          <ac:chgData name="Shrey, Travis C" userId="2ca085f6-24db-41b6-96ae-d6e179ad802e" providerId="ADAL" clId="{C0C40FE8-AE63-4FCD-9967-019F37AB471E}" dt="2024-11-13T20:41:31.140" v="1649" actId="14100"/>
          <ac:picMkLst>
            <pc:docMk/>
            <pc:sldMk cId="147832684" sldId="271"/>
            <ac:picMk id="6" creationId="{3F62680A-C88F-6CCA-7753-CBEFB357B5CF}"/>
          </ac:picMkLst>
        </pc:picChg>
        <pc:picChg chg="del">
          <ac:chgData name="Shrey, Travis C" userId="2ca085f6-24db-41b6-96ae-d6e179ad802e" providerId="ADAL" clId="{C0C40FE8-AE63-4FCD-9967-019F37AB471E}" dt="2024-11-13T20:40:55.065" v="1640" actId="478"/>
          <ac:picMkLst>
            <pc:docMk/>
            <pc:sldMk cId="147832684" sldId="271"/>
            <ac:picMk id="7" creationId="{7050E612-63D6-7755-70C9-31433AD2C7E3}"/>
          </ac:picMkLst>
        </pc:picChg>
      </pc:sldChg>
      <pc:sldChg chg="modSp mod">
        <pc:chgData name="Shrey, Travis C" userId="2ca085f6-24db-41b6-96ae-d6e179ad802e" providerId="ADAL" clId="{C0C40FE8-AE63-4FCD-9967-019F37AB471E}" dt="2024-11-14T15:59:37.336" v="2929" actId="20577"/>
        <pc:sldMkLst>
          <pc:docMk/>
          <pc:sldMk cId="2046345052" sldId="272"/>
        </pc:sldMkLst>
        <pc:spChg chg="mod">
          <ac:chgData name="Shrey, Travis C" userId="2ca085f6-24db-41b6-96ae-d6e179ad802e" providerId="ADAL" clId="{C0C40FE8-AE63-4FCD-9967-019F37AB471E}" dt="2024-11-13T20:51:08.520" v="1955" actId="20577"/>
          <ac:spMkLst>
            <pc:docMk/>
            <pc:sldMk cId="2046345052" sldId="272"/>
            <ac:spMk id="2" creationId="{1BF8A219-4127-9322-4E67-1DEA2BDE666C}"/>
          </ac:spMkLst>
        </pc:spChg>
        <pc:spChg chg="mod">
          <ac:chgData name="Shrey, Travis C" userId="2ca085f6-24db-41b6-96ae-d6e179ad802e" providerId="ADAL" clId="{C0C40FE8-AE63-4FCD-9967-019F37AB471E}" dt="2024-11-14T15:59:37.336" v="2929" actId="20577"/>
          <ac:spMkLst>
            <pc:docMk/>
            <pc:sldMk cId="2046345052" sldId="272"/>
            <ac:spMk id="7" creationId="{216D0512-FC57-E32F-F8AD-D04C5B07974C}"/>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36F475-F7F5-6C41-B37C-656C49194CAF}" type="datetimeFigureOut">
              <a:rPr lang="en-US" smtClean="0"/>
              <a:t>11/12/2024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5839EF-EF2D-A244-8B03-02564FD38722}" type="slidenum">
              <a:rPr lang="en-US" smtClean="0"/>
              <a:t>‹#›</a:t>
            </a:fld>
            <a:endParaRPr lang="en-US"/>
          </a:p>
        </p:txBody>
      </p:sp>
    </p:spTree>
    <p:extLst>
      <p:ext uri="{BB962C8B-B14F-4D97-AF65-F5344CB8AC3E}">
        <p14:creationId xmlns:p14="http://schemas.microsoft.com/office/powerpoint/2010/main" val="2679280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FD422-CF21-5F4B-9F3C-D943F67A9BE0}"/>
              </a:ext>
            </a:extLst>
          </p:cNvPr>
          <p:cNvSpPr>
            <a:spLocks noGrp="1"/>
          </p:cNvSpPr>
          <p:nvPr>
            <p:ph type="ctrTitle" hasCustomPrompt="1"/>
          </p:nvPr>
        </p:nvSpPr>
        <p:spPr>
          <a:xfrm>
            <a:off x="609882" y="2541806"/>
            <a:ext cx="7750969" cy="1947460"/>
          </a:xfrm>
        </p:spPr>
        <p:txBody>
          <a:bodyPr anchor="t" anchorCtr="0">
            <a:normAutofit/>
          </a:bodyPr>
          <a:lstStyle>
            <a:lvl1pPr algn="l">
              <a:defRPr sz="4800" b="1" i="0">
                <a:solidFill>
                  <a:schemeClr val="bg1"/>
                </a:solidFill>
                <a:latin typeface="+mn-lt"/>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B4A5F0DF-C789-3B48-88B2-EEF178B1680D}"/>
              </a:ext>
            </a:extLst>
          </p:cNvPr>
          <p:cNvSpPr>
            <a:spLocks noGrp="1"/>
          </p:cNvSpPr>
          <p:nvPr>
            <p:ph type="subTitle" idx="1"/>
          </p:nvPr>
        </p:nvSpPr>
        <p:spPr>
          <a:xfrm>
            <a:off x="609882" y="5773230"/>
            <a:ext cx="7750969" cy="746185"/>
          </a:xfrm>
        </p:spPr>
        <p:txBody>
          <a:bodyPr>
            <a:normAutofit/>
          </a:bodyPr>
          <a:lstStyle>
            <a:lvl1pPr marL="0" indent="0" algn="l">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5" name="Text Placeholder 4">
            <a:extLst>
              <a:ext uri="{FF2B5EF4-FFF2-40B4-BE49-F238E27FC236}">
                <a16:creationId xmlns:a16="http://schemas.microsoft.com/office/drawing/2014/main" id="{4B87851E-C1E1-6E46-8D1B-95D6C1888590}"/>
              </a:ext>
            </a:extLst>
          </p:cNvPr>
          <p:cNvSpPr>
            <a:spLocks noGrp="1"/>
          </p:cNvSpPr>
          <p:nvPr>
            <p:ph type="body" sz="quarter" idx="10"/>
          </p:nvPr>
        </p:nvSpPr>
        <p:spPr>
          <a:xfrm>
            <a:off x="609882" y="4501445"/>
            <a:ext cx="7750969" cy="1259607"/>
          </a:xfrm>
        </p:spPr>
        <p:txBody>
          <a:bodyPr>
            <a:noAutofit/>
          </a:bodyPr>
          <a:lstStyle>
            <a:lvl1pPr marL="0" indent="0">
              <a:buFontTx/>
              <a:buNone/>
              <a:defRPr sz="2400">
                <a:solidFill>
                  <a:schemeClr val="bg1"/>
                </a:solidFill>
              </a:defRPr>
            </a:lvl1pPr>
            <a:lvl2pPr marL="342900" indent="0">
              <a:buFontTx/>
              <a:buNone/>
              <a:defRPr sz="1500"/>
            </a:lvl2pPr>
            <a:lvl3pPr marL="685800" indent="0">
              <a:buFontTx/>
              <a:buNone/>
              <a:defRPr sz="1500"/>
            </a:lvl3pPr>
            <a:lvl4pPr marL="1028700" indent="0">
              <a:buFontTx/>
              <a:buNone/>
              <a:defRPr sz="1500"/>
            </a:lvl4pPr>
            <a:lvl5pPr marL="1371600" indent="0">
              <a:buFontTx/>
              <a:buNone/>
              <a:defRPr sz="1500"/>
            </a:lvl5pPr>
          </a:lstStyle>
          <a:p>
            <a:pPr lvl="0"/>
            <a:r>
              <a:rPr lang="en-US"/>
              <a:t>Click to edit Master text styles</a:t>
            </a:r>
          </a:p>
        </p:txBody>
      </p:sp>
      <p:pic>
        <p:nvPicPr>
          <p:cNvPr id="7" name="Picture 6" descr="Graphical user interface&#10;&#10;Description automatically generated with medium confidence">
            <a:extLst>
              <a:ext uri="{FF2B5EF4-FFF2-40B4-BE49-F238E27FC236}">
                <a16:creationId xmlns:a16="http://schemas.microsoft.com/office/drawing/2014/main" id="{4CEC2187-E5FA-944C-A56A-E562C9C1C5D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436664" y="5761051"/>
            <a:ext cx="3238500" cy="419100"/>
          </a:xfrm>
          <a:prstGeom prst="rect">
            <a:avLst/>
          </a:prstGeom>
        </p:spPr>
      </p:pic>
    </p:spTree>
    <p:extLst>
      <p:ext uri="{BB962C8B-B14F-4D97-AF65-F5344CB8AC3E}">
        <p14:creationId xmlns:p14="http://schemas.microsoft.com/office/powerpoint/2010/main" val="642655364"/>
      </p:ext>
    </p:extLst>
  </p:cSld>
  <p:clrMapOvr>
    <a:masterClrMapping/>
  </p:clrMapOvr>
  <p:extLst>
    <p:ext uri="{DCECCB84-F9BA-43D5-87BE-67443E8EF086}">
      <p15:sldGuideLst xmlns:p15="http://schemas.microsoft.com/office/powerpoint/2012/main">
        <p15:guide id="7" orient="horz" pos="2160" userDrawn="1">
          <p15:clr>
            <a:srgbClr val="FBAE40"/>
          </p15:clr>
        </p15:guide>
        <p15:guide id="8" pos="2880" userDrawn="1">
          <p15:clr>
            <a:srgbClr val="FBAE40"/>
          </p15:clr>
        </p15:guide>
        <p15:guide id="9" orient="horz" pos="3888" userDrawn="1">
          <p15:clr>
            <a:srgbClr val="FBAE40"/>
          </p15:clr>
        </p15:guide>
        <p15:guide id="10" pos="270" userDrawn="1">
          <p15:clr>
            <a:srgbClr val="FBAE40"/>
          </p15:clr>
        </p15:guide>
        <p15:guide id="11" pos="5490" userDrawn="1">
          <p15:clr>
            <a:srgbClr val="FBAE40"/>
          </p15:clr>
        </p15:guide>
        <p15:guide id="12" orient="horz" pos="398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84E83-FA30-AE49-A809-D1503D6A5772}"/>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1FF97B18-F1D3-C845-98E1-FCEEFD596FE2}"/>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B0677A6-B440-D244-B039-82AFE3A152A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8" name="Slide Number Placeholder 5">
            <a:extLst>
              <a:ext uri="{FF2B5EF4-FFF2-40B4-BE49-F238E27FC236}">
                <a16:creationId xmlns:a16="http://schemas.microsoft.com/office/drawing/2014/main" id="{6ACFED41-9DB8-3441-9E99-88FCE31DC294}"/>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4160339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999BF-B963-A049-A11E-595313950FC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6BA4A0F9-2FD7-DE46-AE52-AD7C0C073AC7}"/>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A59413AE-9723-9D45-B482-FF92ED073F46}"/>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8" name="Slide Number Placeholder 5">
            <a:extLst>
              <a:ext uri="{FF2B5EF4-FFF2-40B4-BE49-F238E27FC236}">
                <a16:creationId xmlns:a16="http://schemas.microsoft.com/office/drawing/2014/main" id="{B0BC717A-FCD7-0D46-A097-931C02281585}"/>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18119199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0FA0D-AA3C-664A-87D2-78DEA605DFE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105DD7F-359B-0241-A0E1-CB414639490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194FE3B0-EE83-EE47-9729-1EF195304D10}"/>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23816605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7785AC-BC0C-8F4E-B552-D8A6AD40EEB4}"/>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59A820-91F6-F544-8B07-61605B067C56}"/>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E1FAE437-C75F-3A40-9104-1FFF2D5E7948}"/>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1066097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1_Title Slide_Print-friend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FD422-CF21-5F4B-9F3C-D943F67A9BE0}"/>
              </a:ext>
            </a:extLst>
          </p:cNvPr>
          <p:cNvSpPr>
            <a:spLocks noGrp="1"/>
          </p:cNvSpPr>
          <p:nvPr>
            <p:ph type="ctrTitle" hasCustomPrompt="1"/>
          </p:nvPr>
        </p:nvSpPr>
        <p:spPr>
          <a:xfrm>
            <a:off x="609882" y="2541806"/>
            <a:ext cx="7750969" cy="1947460"/>
          </a:xfrm>
        </p:spPr>
        <p:txBody>
          <a:bodyPr anchor="t" anchorCtr="0">
            <a:normAutofit/>
          </a:bodyPr>
          <a:lstStyle>
            <a:lvl1pPr algn="l">
              <a:defRPr sz="4800" b="1" i="0">
                <a:solidFill>
                  <a:schemeClr val="tx1"/>
                </a:solidFill>
                <a:latin typeface="+mn-lt"/>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B4A5F0DF-C789-3B48-88B2-EEF178B1680D}"/>
              </a:ext>
            </a:extLst>
          </p:cNvPr>
          <p:cNvSpPr>
            <a:spLocks noGrp="1"/>
          </p:cNvSpPr>
          <p:nvPr>
            <p:ph type="subTitle" idx="1"/>
          </p:nvPr>
        </p:nvSpPr>
        <p:spPr>
          <a:xfrm>
            <a:off x="609882" y="5773230"/>
            <a:ext cx="7750969" cy="746185"/>
          </a:xfrm>
        </p:spPr>
        <p:txBody>
          <a:bodyPr>
            <a:normAutofit/>
          </a:bodyPr>
          <a:lstStyle>
            <a:lvl1pPr marL="0" indent="0" algn="l">
              <a:buNone/>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5" name="Text Placeholder 4">
            <a:extLst>
              <a:ext uri="{FF2B5EF4-FFF2-40B4-BE49-F238E27FC236}">
                <a16:creationId xmlns:a16="http://schemas.microsoft.com/office/drawing/2014/main" id="{4B87851E-C1E1-6E46-8D1B-95D6C1888590}"/>
              </a:ext>
            </a:extLst>
          </p:cNvPr>
          <p:cNvSpPr>
            <a:spLocks noGrp="1"/>
          </p:cNvSpPr>
          <p:nvPr>
            <p:ph type="body" sz="quarter" idx="10"/>
          </p:nvPr>
        </p:nvSpPr>
        <p:spPr>
          <a:xfrm>
            <a:off x="609882" y="4501445"/>
            <a:ext cx="7750969" cy="1259607"/>
          </a:xfrm>
        </p:spPr>
        <p:txBody>
          <a:bodyPr>
            <a:noAutofit/>
          </a:bodyPr>
          <a:lstStyle>
            <a:lvl1pPr marL="0" indent="0">
              <a:buFontTx/>
              <a:buNone/>
              <a:defRPr sz="2400">
                <a:solidFill>
                  <a:schemeClr val="tx1"/>
                </a:solidFill>
              </a:defRPr>
            </a:lvl1pPr>
            <a:lvl2pPr marL="342900" indent="0">
              <a:buFontTx/>
              <a:buNone/>
              <a:defRPr sz="1500"/>
            </a:lvl2pPr>
            <a:lvl3pPr marL="685800" indent="0">
              <a:buFontTx/>
              <a:buNone/>
              <a:defRPr sz="1500"/>
            </a:lvl3pPr>
            <a:lvl4pPr marL="1028700" indent="0">
              <a:buFontTx/>
              <a:buNone/>
              <a:defRPr sz="1500"/>
            </a:lvl4pPr>
            <a:lvl5pPr marL="1371600" indent="0">
              <a:buFontTx/>
              <a:buNone/>
              <a:defRPr sz="1500"/>
            </a:lvl5pPr>
          </a:lstStyle>
          <a:p>
            <a:pPr lvl="0"/>
            <a:r>
              <a:rPr lang="en-US"/>
              <a:t>Click to edit Master text styles</a:t>
            </a:r>
          </a:p>
        </p:txBody>
      </p:sp>
      <p:pic>
        <p:nvPicPr>
          <p:cNvPr id="6" name="Picture 5">
            <a:extLst>
              <a:ext uri="{FF2B5EF4-FFF2-40B4-BE49-F238E27FC236}">
                <a16:creationId xmlns:a16="http://schemas.microsoft.com/office/drawing/2014/main" id="{C11DD1EC-00E2-0247-ADB6-287150A1627B}"/>
              </a:ext>
            </a:extLst>
          </p:cNvPr>
          <p:cNvPicPr>
            <a:picLocks noChangeAspect="1"/>
          </p:cNvPicPr>
          <p:nvPr userDrawn="1"/>
        </p:nvPicPr>
        <p:blipFill>
          <a:blip r:embed="rId3"/>
          <a:stretch>
            <a:fillRect/>
          </a:stretch>
        </p:blipFill>
        <p:spPr>
          <a:xfrm>
            <a:off x="5436664" y="5761050"/>
            <a:ext cx="3238500" cy="419100"/>
          </a:xfrm>
          <a:prstGeom prst="rect">
            <a:avLst/>
          </a:prstGeom>
        </p:spPr>
      </p:pic>
    </p:spTree>
    <p:extLst>
      <p:ext uri="{BB962C8B-B14F-4D97-AF65-F5344CB8AC3E}">
        <p14:creationId xmlns:p14="http://schemas.microsoft.com/office/powerpoint/2010/main" val="485114529"/>
      </p:ext>
    </p:extLst>
  </p:cSld>
  <p:clrMapOvr>
    <a:masterClrMapping/>
  </p:clrMapOvr>
  <p:extLst>
    <p:ext uri="{DCECCB84-F9BA-43D5-87BE-67443E8EF086}">
      <p15:sldGuideLst xmlns:p15="http://schemas.microsoft.com/office/powerpoint/2012/main">
        <p15:guide id="7" orient="horz" pos="2160" userDrawn="1">
          <p15:clr>
            <a:srgbClr val="FBAE40"/>
          </p15:clr>
        </p15:guide>
        <p15:guide id="8" pos="2880" userDrawn="1">
          <p15:clr>
            <a:srgbClr val="FBAE40"/>
          </p15:clr>
        </p15:guide>
        <p15:guide id="9" orient="horz" pos="3888" userDrawn="1">
          <p15:clr>
            <a:srgbClr val="FBAE40"/>
          </p15:clr>
        </p15:guide>
        <p15:guide id="10" pos="270" userDrawn="1">
          <p15:clr>
            <a:srgbClr val="FBAE40"/>
          </p15:clr>
        </p15:guide>
        <p15:guide id="11" pos="5490" userDrawn="1">
          <p15:clr>
            <a:srgbClr val="FBAE40"/>
          </p15:clr>
        </p15:guide>
        <p15:guide id="12" orient="horz" pos="398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F96C7-1801-CD4F-9F28-C99CEA00AE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81FB783-2389-2044-9FEC-A01C09265EC1}"/>
              </a:ext>
            </a:extLst>
          </p:cNvPr>
          <p:cNvSpPr>
            <a:spLocks noGrp="1"/>
          </p:cNvSpPr>
          <p:nvPr>
            <p:ph idx="1"/>
          </p:nvPr>
        </p:nvSpPr>
        <p:spPr/>
        <p:txBody>
          <a:bodyPr/>
          <a:lstStyle>
            <a:lvl1pPr>
              <a:buFont typeface="Arial" panose="020B0604020202020204" pitchFamily="34" charse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84785F67-179E-4145-8BCB-4A0C61A894B6}"/>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27945689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Header">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0C4E73FD-DB7D-6846-A2AE-E73A318442F4}"/>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solidFill>
                  <a:schemeClr val="tx1"/>
                </a:solidFill>
              </a:defRPr>
            </a:lvl1pPr>
          </a:lstStyle>
          <a:p>
            <a:fld id="{933A556B-7C63-244D-9B7C-B0EA8042B330}" type="slidenum">
              <a:rPr lang="en-US" smtClean="0"/>
              <a:pPr/>
              <a:t>‹#›</a:t>
            </a:fld>
            <a:endParaRPr lang="en-US" dirty="0"/>
          </a:p>
        </p:txBody>
      </p:sp>
      <p:sp>
        <p:nvSpPr>
          <p:cNvPr id="7" name="Title 1">
            <a:extLst>
              <a:ext uri="{FF2B5EF4-FFF2-40B4-BE49-F238E27FC236}">
                <a16:creationId xmlns:a16="http://schemas.microsoft.com/office/drawing/2014/main" id="{27110BA2-9B68-CC4C-A636-3277ABFA5F1F}"/>
              </a:ext>
            </a:extLst>
          </p:cNvPr>
          <p:cNvSpPr>
            <a:spLocks noGrp="1"/>
          </p:cNvSpPr>
          <p:nvPr>
            <p:ph type="ctrTitle" hasCustomPrompt="1"/>
          </p:nvPr>
        </p:nvSpPr>
        <p:spPr>
          <a:xfrm>
            <a:off x="609882" y="2541806"/>
            <a:ext cx="7750969" cy="1947460"/>
          </a:xfrm>
        </p:spPr>
        <p:txBody>
          <a:bodyPr anchor="t" anchorCtr="0">
            <a:normAutofit/>
          </a:bodyPr>
          <a:lstStyle>
            <a:lvl1pPr algn="l">
              <a:defRPr sz="4800" b="1" i="0">
                <a:solidFill>
                  <a:schemeClr val="bg1"/>
                </a:solidFill>
                <a:latin typeface="+mn-lt"/>
                <a:cs typeface="Arial" panose="020B0604020202020204" pitchFamily="34" charset="0"/>
              </a:defRPr>
            </a:lvl1pPr>
          </a:lstStyle>
          <a:p>
            <a:r>
              <a:rPr lang="en-US" dirty="0"/>
              <a:t>Click To Edit Master Title Style</a:t>
            </a:r>
          </a:p>
        </p:txBody>
      </p:sp>
      <p:sp>
        <p:nvSpPr>
          <p:cNvPr id="8" name="Text Placeholder 4">
            <a:extLst>
              <a:ext uri="{FF2B5EF4-FFF2-40B4-BE49-F238E27FC236}">
                <a16:creationId xmlns:a16="http://schemas.microsoft.com/office/drawing/2014/main" id="{9FCBF15F-CA7F-7641-B9E3-4E9C3E92F434}"/>
              </a:ext>
            </a:extLst>
          </p:cNvPr>
          <p:cNvSpPr>
            <a:spLocks noGrp="1"/>
          </p:cNvSpPr>
          <p:nvPr>
            <p:ph type="body" sz="quarter" idx="10"/>
          </p:nvPr>
        </p:nvSpPr>
        <p:spPr>
          <a:xfrm>
            <a:off x="609882" y="4501445"/>
            <a:ext cx="7750969" cy="1259607"/>
          </a:xfrm>
        </p:spPr>
        <p:txBody>
          <a:bodyPr>
            <a:noAutofit/>
          </a:bodyPr>
          <a:lstStyle>
            <a:lvl1pPr marL="0" indent="0">
              <a:buFontTx/>
              <a:buNone/>
              <a:defRPr sz="2400">
                <a:solidFill>
                  <a:schemeClr val="bg1"/>
                </a:solidFill>
              </a:defRPr>
            </a:lvl1pPr>
            <a:lvl2pPr marL="342900" indent="0">
              <a:buFontTx/>
              <a:buNone/>
              <a:defRPr sz="1500"/>
            </a:lvl2pPr>
            <a:lvl3pPr marL="685800" indent="0">
              <a:buFontTx/>
              <a:buNone/>
              <a:defRPr sz="1500"/>
            </a:lvl3pPr>
            <a:lvl4pPr marL="1028700" indent="0">
              <a:buFontTx/>
              <a:buNone/>
              <a:defRPr sz="1500"/>
            </a:lvl4pPr>
            <a:lvl5pPr marL="1371600" indent="0">
              <a:buFontTx/>
              <a:buNone/>
              <a:defRPr sz="1500"/>
            </a:lvl5pPr>
          </a:lstStyle>
          <a:p>
            <a:pPr lvl="0"/>
            <a:r>
              <a:rPr lang="en-US"/>
              <a:t>Click to edit Master text styles</a:t>
            </a:r>
          </a:p>
        </p:txBody>
      </p:sp>
    </p:spTree>
    <p:extLst>
      <p:ext uri="{BB962C8B-B14F-4D97-AF65-F5344CB8AC3E}">
        <p14:creationId xmlns:p14="http://schemas.microsoft.com/office/powerpoint/2010/main" val="42236879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Section Header_Print-friend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0C4E73FD-DB7D-6846-A2AE-E73A318442F4}"/>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solidFill>
                  <a:schemeClr val="tx1"/>
                </a:solidFill>
              </a:defRPr>
            </a:lvl1pPr>
          </a:lstStyle>
          <a:p>
            <a:fld id="{933A556B-7C63-244D-9B7C-B0EA8042B330}" type="slidenum">
              <a:rPr lang="en-US" smtClean="0"/>
              <a:pPr/>
              <a:t>‹#›</a:t>
            </a:fld>
            <a:endParaRPr lang="en-US" dirty="0"/>
          </a:p>
        </p:txBody>
      </p:sp>
      <p:sp>
        <p:nvSpPr>
          <p:cNvPr id="7" name="Title 1">
            <a:extLst>
              <a:ext uri="{FF2B5EF4-FFF2-40B4-BE49-F238E27FC236}">
                <a16:creationId xmlns:a16="http://schemas.microsoft.com/office/drawing/2014/main" id="{27110BA2-9B68-CC4C-A636-3277ABFA5F1F}"/>
              </a:ext>
            </a:extLst>
          </p:cNvPr>
          <p:cNvSpPr>
            <a:spLocks noGrp="1"/>
          </p:cNvSpPr>
          <p:nvPr>
            <p:ph type="ctrTitle" hasCustomPrompt="1"/>
          </p:nvPr>
        </p:nvSpPr>
        <p:spPr>
          <a:xfrm>
            <a:off x="609882" y="2541806"/>
            <a:ext cx="7750969" cy="1947460"/>
          </a:xfrm>
        </p:spPr>
        <p:txBody>
          <a:bodyPr anchor="t" anchorCtr="0">
            <a:normAutofit/>
          </a:bodyPr>
          <a:lstStyle>
            <a:lvl1pPr algn="l">
              <a:defRPr sz="4800" b="1" i="0">
                <a:solidFill>
                  <a:schemeClr val="tx1"/>
                </a:solidFill>
                <a:latin typeface="+mn-lt"/>
                <a:cs typeface="Arial" panose="020B0604020202020204" pitchFamily="34" charset="0"/>
              </a:defRPr>
            </a:lvl1pPr>
          </a:lstStyle>
          <a:p>
            <a:r>
              <a:rPr lang="en-US" dirty="0"/>
              <a:t>Click To Edit Master Title Style</a:t>
            </a:r>
          </a:p>
        </p:txBody>
      </p:sp>
      <p:sp>
        <p:nvSpPr>
          <p:cNvPr id="8" name="Text Placeholder 4">
            <a:extLst>
              <a:ext uri="{FF2B5EF4-FFF2-40B4-BE49-F238E27FC236}">
                <a16:creationId xmlns:a16="http://schemas.microsoft.com/office/drawing/2014/main" id="{9FCBF15F-CA7F-7641-B9E3-4E9C3E92F434}"/>
              </a:ext>
            </a:extLst>
          </p:cNvPr>
          <p:cNvSpPr>
            <a:spLocks noGrp="1"/>
          </p:cNvSpPr>
          <p:nvPr>
            <p:ph type="body" sz="quarter" idx="10"/>
          </p:nvPr>
        </p:nvSpPr>
        <p:spPr>
          <a:xfrm>
            <a:off x="609882" y="4501445"/>
            <a:ext cx="7750969" cy="1259607"/>
          </a:xfrm>
        </p:spPr>
        <p:txBody>
          <a:bodyPr>
            <a:noAutofit/>
          </a:bodyPr>
          <a:lstStyle>
            <a:lvl1pPr marL="0" indent="0">
              <a:buFontTx/>
              <a:buNone/>
              <a:defRPr sz="2400">
                <a:solidFill>
                  <a:schemeClr val="tx1"/>
                </a:solidFill>
              </a:defRPr>
            </a:lvl1pPr>
            <a:lvl2pPr marL="342900" indent="0">
              <a:buFontTx/>
              <a:buNone/>
              <a:defRPr sz="1500"/>
            </a:lvl2pPr>
            <a:lvl3pPr marL="685800" indent="0">
              <a:buFontTx/>
              <a:buNone/>
              <a:defRPr sz="1500"/>
            </a:lvl3pPr>
            <a:lvl4pPr marL="1028700" indent="0">
              <a:buFontTx/>
              <a:buNone/>
              <a:defRPr sz="1500"/>
            </a:lvl4pPr>
            <a:lvl5pPr marL="1371600" indent="0">
              <a:buFontTx/>
              <a:buNone/>
              <a:defRPr sz="1500"/>
            </a:lvl5pPr>
          </a:lstStyle>
          <a:p>
            <a:pPr lvl="0"/>
            <a:r>
              <a:rPr lang="en-US"/>
              <a:t>Click to edit Master text styles</a:t>
            </a:r>
          </a:p>
        </p:txBody>
      </p:sp>
    </p:spTree>
    <p:extLst>
      <p:ext uri="{BB962C8B-B14F-4D97-AF65-F5344CB8AC3E}">
        <p14:creationId xmlns:p14="http://schemas.microsoft.com/office/powerpoint/2010/main" val="21968156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B965E-00C4-6F4C-8817-84A69C14D2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8926A3-B154-C14C-BFED-E141D3C8B7D4}"/>
              </a:ext>
            </a:extLst>
          </p:cNvPr>
          <p:cNvSpPr>
            <a:spLocks noGrp="1"/>
          </p:cNvSpPr>
          <p:nvPr>
            <p:ph sz="half" idx="1"/>
          </p:nvPr>
        </p:nvSpPr>
        <p:spPr>
          <a:xfrm>
            <a:off x="428625"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940C922-34CF-D846-A402-06F51B18941E}"/>
              </a:ext>
            </a:extLst>
          </p:cNvPr>
          <p:cNvSpPr>
            <a:spLocks noGrp="1"/>
          </p:cNvSpPr>
          <p:nvPr>
            <p:ph sz="half" idx="2"/>
          </p:nvPr>
        </p:nvSpPr>
        <p:spPr>
          <a:xfrm>
            <a:off x="457200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471868AE-308B-D548-82A1-318656FC5556}"/>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36306142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ACFC5-D97A-B448-B815-E68D1A9731E8}"/>
              </a:ext>
            </a:extLst>
          </p:cNvPr>
          <p:cNvSpPr>
            <a:spLocks noGrp="1"/>
          </p:cNvSpPr>
          <p:nvPr>
            <p:ph type="title"/>
          </p:nvPr>
        </p:nvSpPr>
        <p:spPr>
          <a:xfrm>
            <a:off x="428625"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EBFB46D-01D9-1D44-ABED-AC6282C16BC1}"/>
              </a:ext>
            </a:extLst>
          </p:cNvPr>
          <p:cNvSpPr>
            <a:spLocks noGrp="1"/>
          </p:cNvSpPr>
          <p:nvPr>
            <p:ph type="body" idx="1"/>
          </p:nvPr>
        </p:nvSpPr>
        <p:spPr>
          <a:xfrm>
            <a:off x="428626"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A08F9F48-3F7F-A545-9387-0732A54B5B13}"/>
              </a:ext>
            </a:extLst>
          </p:cNvPr>
          <p:cNvSpPr>
            <a:spLocks noGrp="1"/>
          </p:cNvSpPr>
          <p:nvPr>
            <p:ph sz="half" idx="2"/>
          </p:nvPr>
        </p:nvSpPr>
        <p:spPr>
          <a:xfrm>
            <a:off x="428626"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90C0DC1-B7CB-B343-8B4E-8D57625AEA93}"/>
              </a:ext>
            </a:extLst>
          </p:cNvPr>
          <p:cNvSpPr>
            <a:spLocks noGrp="1"/>
          </p:cNvSpPr>
          <p:nvPr>
            <p:ph type="body" sz="quarter" idx="3"/>
          </p:nvPr>
        </p:nvSpPr>
        <p:spPr>
          <a:xfrm>
            <a:off x="457200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782689F1-F4A7-6440-A9D9-1BF6E3E127B0}"/>
              </a:ext>
            </a:extLst>
          </p:cNvPr>
          <p:cNvSpPr>
            <a:spLocks noGrp="1"/>
          </p:cNvSpPr>
          <p:nvPr>
            <p:ph sz="quarter" idx="4"/>
          </p:nvPr>
        </p:nvSpPr>
        <p:spPr>
          <a:xfrm>
            <a:off x="457200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a16="http://schemas.microsoft.com/office/drawing/2014/main" id="{24E88283-FA1D-D040-8AFC-1D07DFC302AA}"/>
              </a:ext>
            </a:extLst>
          </p:cNvPr>
          <p:cNvSpPr>
            <a:spLocks noGrp="1"/>
          </p:cNvSpPr>
          <p:nvPr>
            <p:ph type="sldNum" sz="quarter" idx="10"/>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35739312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B70F5-09AC-CD48-85DB-1752A5E862CB}"/>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00D6FDB5-5C90-C844-8D34-266A469CEC57}"/>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41335934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87D20343-9337-0E42-A01C-2815CA8E0561}"/>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23912526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D7DAAA2-8718-2247-8539-9A0DC22C048C}"/>
              </a:ext>
            </a:extLst>
          </p:cNvPr>
          <p:cNvSpPr>
            <a:spLocks noGrp="1"/>
          </p:cNvSpPr>
          <p:nvPr>
            <p:ph type="title"/>
          </p:nvPr>
        </p:nvSpPr>
        <p:spPr>
          <a:xfrm>
            <a:off x="428625" y="365126"/>
            <a:ext cx="8286750" cy="1325563"/>
          </a:xfrm>
          <a:prstGeom prst="rect">
            <a:avLst/>
          </a:prstGeom>
        </p:spPr>
        <p:txBody>
          <a:bodyPr vert="horz" lIns="91440" tIns="45720" rIns="91440" bIns="45720" rtlCol="0" anchor="ctr">
            <a:normAutofit/>
          </a:bodyPr>
          <a:lstStyle/>
          <a:p>
            <a:endParaRPr lang="en-US" dirty="0"/>
          </a:p>
        </p:txBody>
      </p:sp>
      <p:sp>
        <p:nvSpPr>
          <p:cNvPr id="3" name="Text Placeholder 2">
            <a:extLst>
              <a:ext uri="{FF2B5EF4-FFF2-40B4-BE49-F238E27FC236}">
                <a16:creationId xmlns:a16="http://schemas.microsoft.com/office/drawing/2014/main" id="{A73056FE-C136-A54B-9DE3-EACD8E08FED9}"/>
              </a:ext>
            </a:extLst>
          </p:cNvPr>
          <p:cNvSpPr>
            <a:spLocks noGrp="1"/>
          </p:cNvSpPr>
          <p:nvPr>
            <p:ph type="body" idx="1"/>
          </p:nvPr>
        </p:nvSpPr>
        <p:spPr>
          <a:xfrm>
            <a:off x="428625" y="1825626"/>
            <a:ext cx="8286750" cy="42071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Slide Number Placeholder 5">
            <a:extLst>
              <a:ext uri="{FF2B5EF4-FFF2-40B4-BE49-F238E27FC236}">
                <a16:creationId xmlns:a16="http://schemas.microsoft.com/office/drawing/2014/main" id="{125833E0-DD3D-DF4F-9316-F67B7A80E307}"/>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544521178"/>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62" r:id="rId3"/>
    <p:sldLayoutId id="2147483663" r:id="rId4"/>
    <p:sldLayoutId id="214748367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Lst>
  <p:hf hdr="0" ftr="0" dt="0"/>
  <p:txStyles>
    <p:titleStyle>
      <a:lvl1pPr algn="l" defTabSz="685800" rtl="0" eaLnBrk="1" latinLnBrk="0" hangingPunct="1">
        <a:lnSpc>
          <a:spcPct val="90000"/>
        </a:lnSpc>
        <a:spcBef>
          <a:spcPct val="0"/>
        </a:spcBef>
        <a:buNone/>
        <a:defRPr sz="3600" b="1" kern="1200">
          <a:solidFill>
            <a:schemeClr val="tx1"/>
          </a:solidFill>
          <a:latin typeface="+mn-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7" orient="horz" pos="2160" userDrawn="1">
          <p15:clr>
            <a:srgbClr val="F26B43"/>
          </p15:clr>
        </p15:guide>
        <p15:guide id="8" pos="2880" userDrawn="1">
          <p15:clr>
            <a:srgbClr val="F26B43"/>
          </p15:clr>
        </p15:guide>
        <p15:guide id="9" pos="270" userDrawn="1">
          <p15:clr>
            <a:srgbClr val="F26B43"/>
          </p15:clr>
        </p15:guide>
        <p15:guide id="10" orient="horz" pos="3888" userDrawn="1">
          <p15:clr>
            <a:srgbClr val="F26B43"/>
          </p15:clr>
        </p15:guide>
        <p15:guide id="11" pos="5490" userDrawn="1">
          <p15:clr>
            <a:srgbClr val="F26B43"/>
          </p15:clr>
        </p15:guide>
        <p15:guide id="12" orient="horz" pos="412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56CBC-DA70-7741-BB3F-BCDBBE052F88}"/>
              </a:ext>
            </a:extLst>
          </p:cNvPr>
          <p:cNvSpPr>
            <a:spLocks noGrp="1"/>
          </p:cNvSpPr>
          <p:nvPr>
            <p:ph type="ctrTitle"/>
          </p:nvPr>
        </p:nvSpPr>
        <p:spPr/>
        <p:txBody>
          <a:bodyPr/>
          <a:lstStyle/>
          <a:p>
            <a:r>
              <a:rPr lang="en-US" dirty="0"/>
              <a:t>RHIC 2025 Operations Plan</a:t>
            </a:r>
          </a:p>
        </p:txBody>
      </p:sp>
      <p:sp>
        <p:nvSpPr>
          <p:cNvPr id="3" name="Subtitle 2">
            <a:extLst>
              <a:ext uri="{FF2B5EF4-FFF2-40B4-BE49-F238E27FC236}">
                <a16:creationId xmlns:a16="http://schemas.microsoft.com/office/drawing/2014/main" id="{FDB0E14B-6889-F849-8A8C-D01D7C36038D}"/>
              </a:ext>
            </a:extLst>
          </p:cNvPr>
          <p:cNvSpPr>
            <a:spLocks noGrp="1"/>
          </p:cNvSpPr>
          <p:nvPr>
            <p:ph type="subTitle" idx="1"/>
          </p:nvPr>
        </p:nvSpPr>
        <p:spPr/>
        <p:txBody>
          <a:bodyPr/>
          <a:lstStyle/>
          <a:p>
            <a:r>
              <a:rPr lang="en-US" dirty="0"/>
              <a:t>11/15/2024</a:t>
            </a:r>
          </a:p>
        </p:txBody>
      </p:sp>
      <p:sp>
        <p:nvSpPr>
          <p:cNvPr id="4" name="Text Placeholder 3">
            <a:extLst>
              <a:ext uri="{FF2B5EF4-FFF2-40B4-BE49-F238E27FC236}">
                <a16:creationId xmlns:a16="http://schemas.microsoft.com/office/drawing/2014/main" id="{BD0F4563-AB5E-1F4E-B28C-08AC1323034C}"/>
              </a:ext>
            </a:extLst>
          </p:cNvPr>
          <p:cNvSpPr>
            <a:spLocks noGrp="1"/>
          </p:cNvSpPr>
          <p:nvPr>
            <p:ph type="body" sz="quarter" idx="10"/>
          </p:nvPr>
        </p:nvSpPr>
        <p:spPr/>
        <p:txBody>
          <a:bodyPr/>
          <a:lstStyle/>
          <a:p>
            <a:r>
              <a:rPr lang="en-US" dirty="0"/>
              <a:t>T Shrey	</a:t>
            </a:r>
          </a:p>
        </p:txBody>
      </p:sp>
    </p:spTree>
    <p:extLst>
      <p:ext uri="{BB962C8B-B14F-4D97-AF65-F5344CB8AC3E}">
        <p14:creationId xmlns:p14="http://schemas.microsoft.com/office/powerpoint/2010/main" val="22467559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5E072-8D67-9073-33DF-7C6A21E6759D}"/>
              </a:ext>
            </a:extLst>
          </p:cNvPr>
          <p:cNvSpPr>
            <a:spLocks noGrp="1"/>
          </p:cNvSpPr>
          <p:nvPr>
            <p:ph type="title"/>
          </p:nvPr>
        </p:nvSpPr>
        <p:spPr>
          <a:xfrm>
            <a:off x="428625" y="365127"/>
            <a:ext cx="8286750" cy="655954"/>
          </a:xfrm>
        </p:spPr>
        <p:txBody>
          <a:bodyPr/>
          <a:lstStyle/>
          <a:p>
            <a:r>
              <a:rPr lang="en-US" dirty="0"/>
              <a:t>Summary</a:t>
            </a:r>
          </a:p>
        </p:txBody>
      </p:sp>
      <p:sp>
        <p:nvSpPr>
          <p:cNvPr id="3" name="Content Placeholder 2">
            <a:extLst>
              <a:ext uri="{FF2B5EF4-FFF2-40B4-BE49-F238E27FC236}">
                <a16:creationId xmlns:a16="http://schemas.microsoft.com/office/drawing/2014/main" id="{D8FCFDC1-CACC-D454-90D7-991695C4D55C}"/>
              </a:ext>
            </a:extLst>
          </p:cNvPr>
          <p:cNvSpPr>
            <a:spLocks noGrp="1"/>
          </p:cNvSpPr>
          <p:nvPr>
            <p:ph idx="1"/>
          </p:nvPr>
        </p:nvSpPr>
        <p:spPr>
          <a:xfrm>
            <a:off x="428625" y="1021082"/>
            <a:ext cx="8286750" cy="5011730"/>
          </a:xfrm>
        </p:spPr>
        <p:txBody>
          <a:bodyPr>
            <a:normAutofit/>
          </a:bodyPr>
          <a:lstStyle/>
          <a:p>
            <a:pPr marL="342900" indent="-342900">
              <a:buFont typeface="Arial" panose="020B0604020202020204" pitchFamily="34" charset="0"/>
              <a:buChar char="•"/>
            </a:pPr>
            <a:r>
              <a:rPr lang="en-US" sz="1800" dirty="0"/>
              <a:t>Matching Run23/24 should not take a great deal of effort.</a:t>
            </a:r>
          </a:p>
          <a:p>
            <a:pPr marL="342900" indent="-342900">
              <a:buFont typeface="Arial" panose="020B0604020202020204" pitchFamily="34" charset="0"/>
              <a:buChar char="•"/>
            </a:pPr>
            <a:endParaRPr lang="en-US" sz="1800" dirty="0"/>
          </a:p>
          <a:p>
            <a:pPr marL="342900" indent="-342900">
              <a:buFont typeface="Arial" panose="020B0604020202020204" pitchFamily="34" charset="0"/>
              <a:buChar char="•"/>
            </a:pPr>
            <a:endParaRPr lang="en-US" sz="1800" dirty="0"/>
          </a:p>
          <a:p>
            <a:pPr marL="342900" indent="-342900">
              <a:buFont typeface="Arial" panose="020B0604020202020204" pitchFamily="34" charset="0"/>
              <a:buChar char="•"/>
            </a:pPr>
            <a:endParaRPr lang="en-US" sz="1800" dirty="0"/>
          </a:p>
          <a:p>
            <a:pPr marL="342900" indent="-342900">
              <a:buFont typeface="Arial" panose="020B0604020202020204" pitchFamily="34" charset="0"/>
              <a:buChar char="•"/>
            </a:pPr>
            <a:endParaRPr lang="en-US" sz="1800" dirty="0"/>
          </a:p>
          <a:p>
            <a:pPr marL="342900" indent="-342900">
              <a:buFont typeface="Arial" panose="020B0604020202020204" pitchFamily="34" charset="0"/>
              <a:buChar char="•"/>
            </a:pPr>
            <a:endParaRPr lang="en-US" sz="1800" dirty="0"/>
          </a:p>
          <a:p>
            <a:pPr marL="342900" indent="-342900">
              <a:buFont typeface="Arial" panose="020B0604020202020204" pitchFamily="34" charset="0"/>
              <a:buChar char="•"/>
            </a:pPr>
            <a:endParaRPr lang="en-US" sz="1800" dirty="0"/>
          </a:p>
          <a:p>
            <a:pPr marL="342900" indent="-342900">
              <a:buFont typeface="Arial" panose="020B0604020202020204" pitchFamily="34" charset="0"/>
              <a:buChar char="•"/>
            </a:pPr>
            <a:endParaRPr lang="en-US" sz="1800" dirty="0"/>
          </a:p>
          <a:p>
            <a:pPr marL="342900" indent="-342900">
              <a:buFont typeface="Arial" panose="020B0604020202020204" pitchFamily="34" charset="0"/>
              <a:buChar char="•"/>
            </a:pPr>
            <a:endParaRPr lang="en-US" sz="1800" dirty="0"/>
          </a:p>
          <a:p>
            <a:pPr marL="342900" indent="-342900">
              <a:buFont typeface="Arial" panose="020B0604020202020204" pitchFamily="34" charset="0"/>
              <a:buChar char="•"/>
            </a:pPr>
            <a:endParaRPr lang="en-US" sz="1800" dirty="0"/>
          </a:p>
          <a:p>
            <a:pPr marL="342900" indent="-342900">
              <a:buFont typeface="Arial" panose="020B0604020202020204" pitchFamily="34" charset="0"/>
              <a:buChar char="•"/>
            </a:pPr>
            <a:r>
              <a:rPr lang="en-US" sz="1800" dirty="0"/>
              <a:t>Schedule: 3/24 cooldown.  Maybe.  Everything else TBD.</a:t>
            </a:r>
          </a:p>
        </p:txBody>
      </p:sp>
      <p:sp>
        <p:nvSpPr>
          <p:cNvPr id="4" name="Slide Number Placeholder 3">
            <a:extLst>
              <a:ext uri="{FF2B5EF4-FFF2-40B4-BE49-F238E27FC236}">
                <a16:creationId xmlns:a16="http://schemas.microsoft.com/office/drawing/2014/main" id="{5193418E-F24B-89A5-7824-83A80FBC2A45}"/>
              </a:ext>
            </a:extLst>
          </p:cNvPr>
          <p:cNvSpPr>
            <a:spLocks noGrp="1"/>
          </p:cNvSpPr>
          <p:nvPr>
            <p:ph type="sldNum" sz="quarter" idx="4"/>
          </p:nvPr>
        </p:nvSpPr>
        <p:spPr/>
        <p:txBody>
          <a:bodyPr/>
          <a:lstStyle/>
          <a:p>
            <a:fld id="{933A556B-7C63-244D-9B7C-B0EA8042B330}" type="slidenum">
              <a:rPr lang="en-US" smtClean="0"/>
              <a:pPr/>
              <a:t>10</a:t>
            </a:fld>
            <a:endParaRPr lang="en-US" sz="75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5465" y="1293390"/>
            <a:ext cx="3254531" cy="3136582"/>
          </a:xfrm>
          <a:prstGeom prst="rect">
            <a:avLst/>
          </a:prstGeom>
        </p:spPr>
      </p:pic>
    </p:spTree>
    <p:extLst>
      <p:ext uri="{BB962C8B-B14F-4D97-AF65-F5344CB8AC3E}">
        <p14:creationId xmlns:p14="http://schemas.microsoft.com/office/powerpoint/2010/main" val="23523246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A50FB-44F3-6846-8C26-F8681D4BFFB3}"/>
              </a:ext>
            </a:extLst>
          </p:cNvPr>
          <p:cNvSpPr>
            <a:spLocks noGrp="1"/>
          </p:cNvSpPr>
          <p:nvPr>
            <p:ph type="title"/>
          </p:nvPr>
        </p:nvSpPr>
        <p:spPr/>
        <p:txBody>
          <a:bodyPr/>
          <a:lstStyle/>
          <a:p>
            <a:r>
              <a:rPr lang="en-US" dirty="0"/>
              <a:t>Gold Beam Ops</a:t>
            </a:r>
          </a:p>
        </p:txBody>
      </p:sp>
      <p:sp>
        <p:nvSpPr>
          <p:cNvPr id="7" name="Content Placeholder 6">
            <a:extLst>
              <a:ext uri="{FF2B5EF4-FFF2-40B4-BE49-F238E27FC236}">
                <a16:creationId xmlns:a16="http://schemas.microsoft.com/office/drawing/2014/main" id="{84BED499-6ED4-F54A-8BC4-75AB617CA064}"/>
              </a:ext>
            </a:extLst>
          </p:cNvPr>
          <p:cNvSpPr>
            <a:spLocks noGrp="1"/>
          </p:cNvSpPr>
          <p:nvPr>
            <p:ph idx="1"/>
          </p:nvPr>
        </p:nvSpPr>
        <p:spPr>
          <a:xfrm>
            <a:off x="428625" y="1452786"/>
            <a:ext cx="6667792" cy="4580026"/>
          </a:xfrm>
        </p:spPr>
        <p:txBody>
          <a:bodyPr>
            <a:normAutofit/>
          </a:bodyPr>
          <a:lstStyle/>
          <a:p>
            <a:r>
              <a:rPr lang="en-US" sz="1600" dirty="0"/>
              <a:t>Gold @ 100 GeV, 2 collisions</a:t>
            </a:r>
          </a:p>
          <a:p>
            <a:pPr marL="342900" indent="-342900">
              <a:buFont typeface="Arial" panose="020B0604020202020204" pitchFamily="34" charset="0"/>
              <a:buChar char="•"/>
            </a:pPr>
            <a:r>
              <a:rPr lang="en-US" sz="1600" dirty="0"/>
              <a:t> 20-28 weeks</a:t>
            </a:r>
          </a:p>
          <a:p>
            <a:pPr marL="685800" lvl="1" indent="-342900"/>
            <a:r>
              <a:rPr lang="en-US" sz="1200" dirty="0"/>
              <a:t>Cooldown </a:t>
            </a:r>
            <a:r>
              <a:rPr lang="en-US" sz="1200" dirty="0">
                <a:solidFill>
                  <a:srgbClr val="FF0000"/>
                </a:solidFill>
              </a:rPr>
              <a:t>.5 weeks</a:t>
            </a:r>
          </a:p>
          <a:p>
            <a:pPr marL="685800" lvl="1" indent="-342900"/>
            <a:r>
              <a:rPr lang="en-US" sz="1200" dirty="0"/>
              <a:t>Setup and </a:t>
            </a:r>
            <a:r>
              <a:rPr lang="en-US" sz="1200" dirty="0" err="1"/>
              <a:t>sPHENIX</a:t>
            </a:r>
            <a:r>
              <a:rPr lang="en-US" sz="1200" dirty="0"/>
              <a:t> background work  </a:t>
            </a:r>
            <a:r>
              <a:rPr lang="en-US" sz="1200" dirty="0">
                <a:solidFill>
                  <a:srgbClr val="FF0000"/>
                </a:solidFill>
              </a:rPr>
              <a:t>2 weeks</a:t>
            </a:r>
          </a:p>
          <a:p>
            <a:pPr marL="685800" lvl="1" indent="-342900"/>
            <a:r>
              <a:rPr lang="en-US" sz="1200" dirty="0"/>
              <a:t>Ramp-up </a:t>
            </a:r>
            <a:r>
              <a:rPr lang="en-US" sz="1200" dirty="0">
                <a:solidFill>
                  <a:srgbClr val="FF0000"/>
                </a:solidFill>
              </a:rPr>
              <a:t>.5 weeks</a:t>
            </a:r>
          </a:p>
          <a:p>
            <a:pPr marL="685800" lvl="1" indent="-342900"/>
            <a:r>
              <a:rPr lang="en-US" sz="1200" dirty="0"/>
              <a:t>Physics  </a:t>
            </a:r>
            <a:r>
              <a:rPr lang="en-US" sz="1200" dirty="0">
                <a:solidFill>
                  <a:srgbClr val="FF0000"/>
                </a:solidFill>
              </a:rPr>
              <a:t>17-25 weeks</a:t>
            </a:r>
          </a:p>
          <a:p>
            <a:pPr marL="0" indent="0"/>
            <a:r>
              <a:rPr lang="en-US" sz="1600" dirty="0"/>
              <a:t>Similar conditions to Run 23 </a:t>
            </a:r>
          </a:p>
          <a:p>
            <a:pPr marL="285750" indent="-285750">
              <a:buFont typeface="Arial" panose="020B0604020202020204" pitchFamily="34" charset="0"/>
              <a:buChar char="•"/>
            </a:pPr>
            <a:r>
              <a:rPr lang="en-US" sz="1600" dirty="0"/>
              <a:t>2 collisions, levelling at STAR via vertical alignment, abort gap at IP2&amp;8, crossing angle in each IP</a:t>
            </a:r>
          </a:p>
          <a:p>
            <a:pPr marL="0" indent="0"/>
            <a:endParaRPr lang="en-US" sz="1600" dirty="0"/>
          </a:p>
          <a:p>
            <a:pPr marL="0" indent="0"/>
            <a:r>
              <a:rPr lang="en-US" sz="1600" i="1" dirty="0"/>
              <a:t>This time we know a little more</a:t>
            </a:r>
          </a:p>
          <a:p>
            <a:pPr marL="285750" indent="-285750">
              <a:buFont typeface="Arial" panose="020B0604020202020204" pitchFamily="34" charset="0"/>
              <a:buChar char="•"/>
            </a:pPr>
            <a:r>
              <a:rPr lang="en-US" sz="1600" dirty="0"/>
              <a:t>56 MHz could be driving what was our transition issues.  More damping might help, moving the beam tune away from any resonance helps prevent emittance blowup (did this right before the physical blow up of the machine).</a:t>
            </a:r>
          </a:p>
          <a:p>
            <a:pPr marL="285750" indent="-285750">
              <a:buFont typeface="Arial" panose="020B0604020202020204" pitchFamily="34" charset="0"/>
              <a:buChar char="•"/>
            </a:pPr>
            <a:r>
              <a:rPr lang="en-US" sz="1600" dirty="0"/>
              <a:t>We have backed down our max target to 1.8/bunch at physics.  I don’t see why we can’t eventually get beyond that.</a:t>
            </a:r>
          </a:p>
          <a:p>
            <a:pPr marL="285750" indent="-285750">
              <a:buFont typeface="Arial" panose="020B0604020202020204" pitchFamily="34" charset="0"/>
              <a:buChar char="•"/>
            </a:pPr>
            <a:endParaRPr lang="en-US" sz="1400" dirty="0"/>
          </a:p>
          <a:p>
            <a:pPr marL="0" indent="0"/>
            <a:endParaRPr lang="en-US" sz="1200" dirty="0"/>
          </a:p>
          <a:p>
            <a:pPr marL="0" indent="0"/>
            <a:endParaRPr lang="en-US" dirty="0"/>
          </a:p>
        </p:txBody>
      </p:sp>
      <p:sp>
        <p:nvSpPr>
          <p:cNvPr id="4" name="Slide Number Placeholder 3">
            <a:extLst>
              <a:ext uri="{FF2B5EF4-FFF2-40B4-BE49-F238E27FC236}">
                <a16:creationId xmlns:a16="http://schemas.microsoft.com/office/drawing/2014/main" id="{44D153C9-B6EC-5440-87A3-9DCF9B76E78F}"/>
              </a:ext>
            </a:extLst>
          </p:cNvPr>
          <p:cNvSpPr>
            <a:spLocks noGrp="1"/>
          </p:cNvSpPr>
          <p:nvPr>
            <p:ph type="sldNum" sz="quarter" idx="4"/>
          </p:nvPr>
        </p:nvSpPr>
        <p:spPr/>
        <p:txBody>
          <a:bodyPr/>
          <a:lstStyle/>
          <a:p>
            <a:fld id="{933A556B-7C63-244D-9B7C-B0EA8042B330}" type="slidenum">
              <a:rPr lang="en-US" smtClean="0"/>
              <a:pPr/>
              <a:t>2</a:t>
            </a:fld>
            <a:endParaRPr lang="en-US" dirty="0"/>
          </a:p>
        </p:txBody>
      </p:sp>
    </p:spTree>
    <p:extLst>
      <p:ext uri="{BB962C8B-B14F-4D97-AF65-F5344CB8AC3E}">
        <p14:creationId xmlns:p14="http://schemas.microsoft.com/office/powerpoint/2010/main" val="36813628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AA49D-C4E8-6250-BD99-22B4E46F75F4}"/>
              </a:ext>
            </a:extLst>
          </p:cNvPr>
          <p:cNvSpPr>
            <a:spLocks noGrp="1"/>
          </p:cNvSpPr>
          <p:nvPr>
            <p:ph type="title"/>
          </p:nvPr>
        </p:nvSpPr>
        <p:spPr/>
        <p:txBody>
          <a:bodyPr/>
          <a:lstStyle/>
          <a:p>
            <a:r>
              <a:rPr lang="en-US" dirty="0"/>
              <a:t>Gold Items Review</a:t>
            </a:r>
          </a:p>
        </p:txBody>
      </p:sp>
      <p:sp>
        <p:nvSpPr>
          <p:cNvPr id="4" name="Content Placeholder 3">
            <a:extLst>
              <a:ext uri="{FF2B5EF4-FFF2-40B4-BE49-F238E27FC236}">
                <a16:creationId xmlns:a16="http://schemas.microsoft.com/office/drawing/2014/main" id="{A87689B6-2ABB-623F-5FCE-AA73C24FC5A7}"/>
              </a:ext>
            </a:extLst>
          </p:cNvPr>
          <p:cNvSpPr>
            <a:spLocks noGrp="1"/>
          </p:cNvSpPr>
          <p:nvPr>
            <p:ph idx="1"/>
          </p:nvPr>
        </p:nvSpPr>
        <p:spPr>
          <a:xfrm>
            <a:off x="428625" y="1461796"/>
            <a:ext cx="8286750" cy="4571015"/>
          </a:xfrm>
        </p:spPr>
        <p:txBody>
          <a:bodyPr>
            <a:normAutofit/>
          </a:bodyPr>
          <a:lstStyle/>
          <a:p>
            <a:pPr marL="342900" indent="-342900">
              <a:buFont typeface="Arial" panose="020B0604020202020204" pitchFamily="34" charset="0"/>
              <a:buChar char="•"/>
            </a:pPr>
            <a:r>
              <a:rPr lang="en-US" dirty="0"/>
              <a:t>Stochastic Cooling</a:t>
            </a:r>
          </a:p>
          <a:p>
            <a:pPr marL="685800" lvl="1" indent="-342900"/>
            <a:r>
              <a:rPr lang="en-US" dirty="0"/>
              <a:t>Ops tuning of SC Fear Factors</a:t>
            </a:r>
          </a:p>
          <a:p>
            <a:pPr marL="685800" lvl="1" indent="-342900"/>
            <a:r>
              <a:rPr lang="en-US" dirty="0"/>
              <a:t>Collimator games throughout the store</a:t>
            </a:r>
          </a:p>
          <a:p>
            <a:pPr marL="342900" indent="-342900">
              <a:buFont typeface="Arial" panose="020B0604020202020204" pitchFamily="34" charset="0"/>
              <a:buChar char="•"/>
            </a:pPr>
            <a:r>
              <a:rPr lang="en-US" dirty="0"/>
              <a:t>BBQ and gold</a:t>
            </a:r>
          </a:p>
          <a:p>
            <a:pPr marL="685800" lvl="1" indent="-342900"/>
            <a:r>
              <a:rPr lang="en-US" dirty="0"/>
              <a:t>Struggles with ramping gold in FY23 with spurious peaks at transition and resulting emittance blowup</a:t>
            </a:r>
          </a:p>
          <a:p>
            <a:pPr marL="342900" indent="-342900">
              <a:buFont typeface="Arial" panose="020B0604020202020204" pitchFamily="34" charset="0"/>
              <a:buChar char="•"/>
            </a:pPr>
            <a:endParaRPr lang="en-US" dirty="0"/>
          </a:p>
          <a:p>
            <a:pPr marL="0" indent="0"/>
            <a:r>
              <a:rPr lang="en-US" dirty="0"/>
              <a:t>Operational RF:</a:t>
            </a:r>
          </a:p>
          <a:p>
            <a:pPr marL="342900" indent="-342900">
              <a:buFont typeface="Arial" panose="020B0604020202020204" pitchFamily="34" charset="0"/>
              <a:buChar char="•"/>
            </a:pPr>
            <a:r>
              <a:rPr lang="en-US" dirty="0"/>
              <a:t>Injection – 28 MHz</a:t>
            </a:r>
          </a:p>
          <a:p>
            <a:pPr marL="342900" indent="-342900">
              <a:buFont typeface="Arial" panose="020B0604020202020204" pitchFamily="34" charset="0"/>
              <a:buChar char="•"/>
            </a:pPr>
            <a:r>
              <a:rPr lang="en-US" dirty="0"/>
              <a:t>Acceleration – 28 MHz, 201 MHz Landau</a:t>
            </a:r>
          </a:p>
          <a:p>
            <a:pPr marL="342900" indent="-342900">
              <a:buFont typeface="Arial" panose="020B0604020202020204" pitchFamily="34" charset="0"/>
              <a:buChar char="•"/>
            </a:pPr>
            <a:r>
              <a:rPr lang="en-US" dirty="0"/>
              <a:t>Store – 28 MHz, 197 MHz, 56 MHz</a:t>
            </a:r>
          </a:p>
        </p:txBody>
      </p:sp>
      <p:sp>
        <p:nvSpPr>
          <p:cNvPr id="3" name="Slide Number Placeholder 2">
            <a:extLst>
              <a:ext uri="{FF2B5EF4-FFF2-40B4-BE49-F238E27FC236}">
                <a16:creationId xmlns:a16="http://schemas.microsoft.com/office/drawing/2014/main" id="{53B94FAE-28C4-8EDF-F7A3-212A0D9834B6}"/>
              </a:ext>
            </a:extLst>
          </p:cNvPr>
          <p:cNvSpPr>
            <a:spLocks noGrp="1"/>
          </p:cNvSpPr>
          <p:nvPr>
            <p:ph type="sldNum" sz="quarter" idx="4"/>
          </p:nvPr>
        </p:nvSpPr>
        <p:spPr/>
        <p:txBody>
          <a:bodyPr/>
          <a:lstStyle/>
          <a:p>
            <a:fld id="{933A556B-7C63-244D-9B7C-B0EA8042B330}" type="slidenum">
              <a:rPr lang="en-US" smtClean="0"/>
              <a:pPr/>
              <a:t>3</a:t>
            </a:fld>
            <a:endParaRPr lang="en-US" sz="750" dirty="0"/>
          </a:p>
        </p:txBody>
      </p:sp>
    </p:spTree>
    <p:extLst>
      <p:ext uri="{BB962C8B-B14F-4D97-AF65-F5344CB8AC3E}">
        <p14:creationId xmlns:p14="http://schemas.microsoft.com/office/powerpoint/2010/main" val="27298862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C2061-7827-AA92-8AC9-C754C9EF4E9B}"/>
              </a:ext>
            </a:extLst>
          </p:cNvPr>
          <p:cNvSpPr>
            <a:spLocks noGrp="1"/>
          </p:cNvSpPr>
          <p:nvPr>
            <p:ph type="title"/>
          </p:nvPr>
        </p:nvSpPr>
        <p:spPr>
          <a:xfrm>
            <a:off x="428625" y="365126"/>
            <a:ext cx="8286750" cy="717225"/>
          </a:xfrm>
        </p:spPr>
        <p:txBody>
          <a:bodyPr/>
          <a:lstStyle/>
          <a:p>
            <a:r>
              <a:rPr lang="en-US" dirty="0"/>
              <a:t>Outstanding Issues</a:t>
            </a:r>
          </a:p>
        </p:txBody>
      </p:sp>
      <p:sp>
        <p:nvSpPr>
          <p:cNvPr id="3" name="Content Placeholder 2">
            <a:extLst>
              <a:ext uri="{FF2B5EF4-FFF2-40B4-BE49-F238E27FC236}">
                <a16:creationId xmlns:a16="http://schemas.microsoft.com/office/drawing/2014/main" id="{FF448073-9A20-4752-1067-A2776C2B9992}"/>
              </a:ext>
            </a:extLst>
          </p:cNvPr>
          <p:cNvSpPr>
            <a:spLocks noGrp="1"/>
          </p:cNvSpPr>
          <p:nvPr>
            <p:ph idx="1"/>
          </p:nvPr>
        </p:nvSpPr>
        <p:spPr>
          <a:xfrm>
            <a:off x="428625" y="1228551"/>
            <a:ext cx="8286750" cy="4804262"/>
          </a:xfrm>
        </p:spPr>
        <p:txBody>
          <a:bodyPr>
            <a:normAutofit/>
          </a:bodyPr>
          <a:lstStyle/>
          <a:p>
            <a:pPr marL="342900" indent="-342900">
              <a:buFont typeface="Arial" panose="020B0604020202020204" pitchFamily="34" charset="0"/>
              <a:buChar char="•"/>
            </a:pPr>
            <a:r>
              <a:rPr lang="en-US" sz="2000" dirty="0"/>
              <a:t>Summer operations</a:t>
            </a:r>
          </a:p>
          <a:p>
            <a:pPr marL="685800" lvl="1" indent="-342900"/>
            <a:r>
              <a:rPr lang="en-US" sz="1800" dirty="0"/>
              <a:t>Power dips, building AC issues</a:t>
            </a:r>
          </a:p>
          <a:p>
            <a:pPr marL="1028700" lvl="2" indent="-342900"/>
            <a:r>
              <a:rPr lang="en-US" sz="1600" dirty="0"/>
              <a:t>We did much better in 24 than 23 as far as AC, but the RHIC </a:t>
            </a:r>
            <a:r>
              <a:rPr lang="en-US" sz="1600" dirty="0" err="1"/>
              <a:t>ps</a:t>
            </a:r>
            <a:r>
              <a:rPr lang="en-US" sz="1600" dirty="0"/>
              <a:t> were only working at half current.  Gold will push everything.</a:t>
            </a:r>
          </a:p>
          <a:p>
            <a:pPr marL="342900" indent="-342900">
              <a:buFont typeface="Arial" panose="020B0604020202020204" pitchFamily="34" charset="0"/>
              <a:buChar char="•"/>
            </a:pPr>
            <a:r>
              <a:rPr lang="en-US" sz="2000" dirty="0" err="1"/>
              <a:t>sPHENIX</a:t>
            </a:r>
            <a:r>
              <a:rPr lang="en-US" sz="2000" dirty="0"/>
              <a:t> </a:t>
            </a:r>
            <a:r>
              <a:rPr lang="en-US" sz="2000" dirty="0" err="1"/>
              <a:t>mVTX</a:t>
            </a:r>
            <a:r>
              <a:rPr lang="en-US" sz="2000" dirty="0"/>
              <a:t> backgrounds</a:t>
            </a:r>
          </a:p>
          <a:p>
            <a:pPr marL="685800" lvl="1" indent="-342900"/>
            <a:r>
              <a:rPr lang="en-US" sz="1600" dirty="0"/>
              <a:t>Working group continues ideas</a:t>
            </a:r>
          </a:p>
          <a:p>
            <a:pPr marL="685800" lvl="1" indent="-342900"/>
            <a:r>
              <a:rPr lang="en-US" sz="1600" dirty="0"/>
              <a:t>It will ultimately be a combination of methods I believe</a:t>
            </a:r>
          </a:p>
          <a:p>
            <a:pPr marL="342900" indent="-342900">
              <a:buFont typeface="Arial" panose="020B0604020202020204" pitchFamily="34" charset="0"/>
              <a:buChar char="•"/>
            </a:pPr>
            <a:r>
              <a:rPr lang="en-US" sz="2000" dirty="0"/>
              <a:t>STAR blue Au78 backgrounds</a:t>
            </a:r>
          </a:p>
          <a:p>
            <a:pPr marL="685800" lvl="1" indent="-342900"/>
            <a:r>
              <a:rPr lang="en-US" sz="1600" dirty="0"/>
              <a:t>Not clear that we can fix this and yellow </a:t>
            </a:r>
            <a:r>
              <a:rPr lang="en-US" sz="1600" dirty="0" err="1"/>
              <a:t>mvtx</a:t>
            </a:r>
            <a:r>
              <a:rPr lang="en-US" sz="1600" dirty="0"/>
              <a:t> issue simultaneously</a:t>
            </a:r>
          </a:p>
          <a:p>
            <a:pPr marL="342900" indent="-342900">
              <a:buFont typeface="Arial" panose="020B0604020202020204" pitchFamily="34" charset="0"/>
              <a:buChar char="•"/>
            </a:pPr>
            <a:r>
              <a:rPr lang="en-US" sz="2000" dirty="0"/>
              <a:t>All the new ‘Experts’</a:t>
            </a:r>
          </a:p>
          <a:p>
            <a:pPr marL="685800" lvl="1" indent="-342900"/>
            <a:r>
              <a:rPr lang="en-US" sz="1600" dirty="0"/>
              <a:t>Devices/systems have been handed off (sometimes multiple times) over the last decade.  The people who are now responsible for things rely on Operations and a (very) small group of people to tell them what to do.  Our plate is already full, we cannot be telling experts when their systems are not working correctly. Daily </a:t>
            </a:r>
            <a:r>
              <a:rPr lang="en-US" sz="1600" dirty="0" err="1"/>
              <a:t>logview</a:t>
            </a:r>
            <a:r>
              <a:rPr lang="en-US" sz="1600" dirty="0"/>
              <a:t> checks and subscription service for alarms (even below the level that appear in MCR) need to be utilized.</a:t>
            </a:r>
          </a:p>
          <a:p>
            <a:pPr marL="342900" indent="-342900"/>
            <a:endParaRPr lang="en-US" sz="2200" dirty="0"/>
          </a:p>
          <a:p>
            <a:pPr marL="1028700" lvl="2" indent="-342900"/>
            <a:endParaRPr lang="en-US" sz="1600" dirty="0"/>
          </a:p>
        </p:txBody>
      </p:sp>
      <p:sp>
        <p:nvSpPr>
          <p:cNvPr id="4" name="Slide Number Placeholder 3">
            <a:extLst>
              <a:ext uri="{FF2B5EF4-FFF2-40B4-BE49-F238E27FC236}">
                <a16:creationId xmlns:a16="http://schemas.microsoft.com/office/drawing/2014/main" id="{64543CEF-1771-3EE3-4AFE-CF44D2B961CD}"/>
              </a:ext>
            </a:extLst>
          </p:cNvPr>
          <p:cNvSpPr>
            <a:spLocks noGrp="1"/>
          </p:cNvSpPr>
          <p:nvPr>
            <p:ph type="sldNum" sz="quarter" idx="4"/>
          </p:nvPr>
        </p:nvSpPr>
        <p:spPr/>
        <p:txBody>
          <a:bodyPr/>
          <a:lstStyle/>
          <a:p>
            <a:fld id="{933A556B-7C63-244D-9B7C-B0EA8042B330}" type="slidenum">
              <a:rPr lang="en-US" smtClean="0"/>
              <a:pPr/>
              <a:t>4</a:t>
            </a:fld>
            <a:endParaRPr lang="en-US" sz="750" dirty="0"/>
          </a:p>
        </p:txBody>
      </p:sp>
    </p:spTree>
    <p:extLst>
      <p:ext uri="{BB962C8B-B14F-4D97-AF65-F5344CB8AC3E}">
        <p14:creationId xmlns:p14="http://schemas.microsoft.com/office/powerpoint/2010/main" val="17755116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B44A5E-872B-B8F5-C39B-C626C61F81A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A2D2C3-59A0-7588-4B9B-3453AAC9F9D6}"/>
              </a:ext>
            </a:extLst>
          </p:cNvPr>
          <p:cNvSpPr>
            <a:spLocks noGrp="1"/>
          </p:cNvSpPr>
          <p:nvPr>
            <p:ph type="title"/>
          </p:nvPr>
        </p:nvSpPr>
        <p:spPr>
          <a:xfrm>
            <a:off x="428625" y="365126"/>
            <a:ext cx="8286750" cy="717225"/>
          </a:xfrm>
        </p:spPr>
        <p:txBody>
          <a:bodyPr/>
          <a:lstStyle/>
          <a:p>
            <a:r>
              <a:rPr lang="en-US" dirty="0"/>
              <a:t>Blue Kicker</a:t>
            </a:r>
          </a:p>
        </p:txBody>
      </p:sp>
      <p:sp>
        <p:nvSpPr>
          <p:cNvPr id="3" name="Content Placeholder 2">
            <a:extLst>
              <a:ext uri="{FF2B5EF4-FFF2-40B4-BE49-F238E27FC236}">
                <a16:creationId xmlns:a16="http://schemas.microsoft.com/office/drawing/2014/main" id="{F3CDB5C8-6646-C6B1-2EA2-3A95F742431B}"/>
              </a:ext>
            </a:extLst>
          </p:cNvPr>
          <p:cNvSpPr>
            <a:spLocks noGrp="1"/>
          </p:cNvSpPr>
          <p:nvPr>
            <p:ph idx="1"/>
          </p:nvPr>
        </p:nvSpPr>
        <p:spPr>
          <a:xfrm>
            <a:off x="428626" y="1121963"/>
            <a:ext cx="2892386" cy="2681492"/>
          </a:xfrm>
        </p:spPr>
        <p:txBody>
          <a:bodyPr>
            <a:normAutofit lnSpcReduction="10000"/>
          </a:bodyPr>
          <a:lstStyle/>
          <a:p>
            <a:pPr marL="342900" indent="-342900">
              <a:buFont typeface="Arial" panose="020B0604020202020204" pitchFamily="34" charset="0"/>
              <a:buChar char="•"/>
            </a:pPr>
            <a:endParaRPr lang="en-US" sz="1600" dirty="0"/>
          </a:p>
          <a:p>
            <a:pPr marL="342900" indent="-342900"/>
            <a:r>
              <a:rPr lang="en-US" sz="2200" dirty="0"/>
              <a:t>Blue injection kicker, module 2 and the beam</a:t>
            </a:r>
          </a:p>
          <a:p>
            <a:pPr marL="342900" indent="-342900"/>
            <a:endParaRPr lang="en-US" sz="2200" dirty="0"/>
          </a:p>
          <a:p>
            <a:pPr marL="342900" indent="-342900"/>
            <a:r>
              <a:rPr lang="en-US" sz="2200" dirty="0"/>
              <a:t>If you gave me 4 of these I would be happy (</a:t>
            </a:r>
            <a:r>
              <a:rPr lang="en-US" sz="2200" dirty="0" err="1"/>
              <a:t>ish</a:t>
            </a:r>
            <a:r>
              <a:rPr lang="en-US" sz="2200" dirty="0"/>
              <a:t>)</a:t>
            </a:r>
          </a:p>
          <a:p>
            <a:pPr marL="1028700" lvl="2" indent="-342900"/>
            <a:endParaRPr lang="en-US" sz="1600" dirty="0"/>
          </a:p>
        </p:txBody>
      </p:sp>
      <p:sp>
        <p:nvSpPr>
          <p:cNvPr id="4" name="Slide Number Placeholder 3">
            <a:extLst>
              <a:ext uri="{FF2B5EF4-FFF2-40B4-BE49-F238E27FC236}">
                <a16:creationId xmlns:a16="http://schemas.microsoft.com/office/drawing/2014/main" id="{1D42D308-B7EC-F3D6-E17A-51ACBD4FF200}"/>
              </a:ext>
            </a:extLst>
          </p:cNvPr>
          <p:cNvSpPr>
            <a:spLocks noGrp="1"/>
          </p:cNvSpPr>
          <p:nvPr>
            <p:ph type="sldNum" sz="quarter" idx="4"/>
          </p:nvPr>
        </p:nvSpPr>
        <p:spPr/>
        <p:txBody>
          <a:bodyPr/>
          <a:lstStyle/>
          <a:p>
            <a:fld id="{933A556B-7C63-244D-9B7C-B0EA8042B330}" type="slidenum">
              <a:rPr lang="en-US" smtClean="0"/>
              <a:pPr/>
              <a:t>5</a:t>
            </a:fld>
            <a:endParaRPr lang="en-US" sz="750" dirty="0"/>
          </a:p>
        </p:txBody>
      </p:sp>
      <p:pic>
        <p:nvPicPr>
          <p:cNvPr id="6" name="Picture 5" descr="Chart, line chart&#10;&#10;Description automatically generated">
            <a:extLst>
              <a:ext uri="{FF2B5EF4-FFF2-40B4-BE49-F238E27FC236}">
                <a16:creationId xmlns:a16="http://schemas.microsoft.com/office/drawing/2014/main" id="{8E686F55-D47E-6C9B-6EF5-77E1EA1EE029}"/>
              </a:ext>
            </a:extLst>
          </p:cNvPr>
          <p:cNvPicPr>
            <a:picLocks noChangeAspect="1"/>
          </p:cNvPicPr>
          <p:nvPr/>
        </p:nvPicPr>
        <p:blipFill>
          <a:blip r:embed="rId2"/>
          <a:stretch>
            <a:fillRect/>
          </a:stretch>
        </p:blipFill>
        <p:spPr>
          <a:xfrm>
            <a:off x="3321013" y="1241971"/>
            <a:ext cx="5502496" cy="4437967"/>
          </a:xfrm>
          <a:prstGeom prst="rect">
            <a:avLst/>
          </a:prstGeom>
        </p:spPr>
      </p:pic>
    </p:spTree>
    <p:extLst>
      <p:ext uri="{BB962C8B-B14F-4D97-AF65-F5344CB8AC3E}">
        <p14:creationId xmlns:p14="http://schemas.microsoft.com/office/powerpoint/2010/main" val="24855541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004AAA-080D-22B6-BBDC-41053BA342D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6DB0585-E3DC-3F7D-A7C2-832F452ECD42}"/>
              </a:ext>
            </a:extLst>
          </p:cNvPr>
          <p:cNvSpPr>
            <a:spLocks noGrp="1"/>
          </p:cNvSpPr>
          <p:nvPr>
            <p:ph type="title"/>
          </p:nvPr>
        </p:nvSpPr>
        <p:spPr>
          <a:xfrm>
            <a:off x="428625" y="365126"/>
            <a:ext cx="8286750" cy="717225"/>
          </a:xfrm>
        </p:spPr>
        <p:txBody>
          <a:bodyPr/>
          <a:lstStyle/>
          <a:p>
            <a:r>
              <a:rPr lang="en-US" dirty="0"/>
              <a:t>Blue Kicker 2</a:t>
            </a:r>
          </a:p>
        </p:txBody>
      </p:sp>
      <p:sp>
        <p:nvSpPr>
          <p:cNvPr id="3" name="Content Placeholder 2">
            <a:extLst>
              <a:ext uri="{FF2B5EF4-FFF2-40B4-BE49-F238E27FC236}">
                <a16:creationId xmlns:a16="http://schemas.microsoft.com/office/drawing/2014/main" id="{E2A214DF-83C5-FB14-A794-14341C26E622}"/>
              </a:ext>
            </a:extLst>
          </p:cNvPr>
          <p:cNvSpPr>
            <a:spLocks noGrp="1"/>
          </p:cNvSpPr>
          <p:nvPr>
            <p:ph idx="1"/>
          </p:nvPr>
        </p:nvSpPr>
        <p:spPr>
          <a:xfrm>
            <a:off x="428626" y="1121963"/>
            <a:ext cx="2892386" cy="2681492"/>
          </a:xfrm>
        </p:spPr>
        <p:txBody>
          <a:bodyPr>
            <a:normAutofit lnSpcReduction="10000"/>
          </a:bodyPr>
          <a:lstStyle/>
          <a:p>
            <a:pPr marL="342900" indent="-342900">
              <a:buFont typeface="Arial" panose="020B0604020202020204" pitchFamily="34" charset="0"/>
              <a:buChar char="•"/>
            </a:pPr>
            <a:endParaRPr lang="en-US" sz="1600" dirty="0"/>
          </a:p>
          <a:p>
            <a:pPr marL="342900" indent="-342900"/>
            <a:r>
              <a:rPr lang="en-US" sz="2200" dirty="0"/>
              <a:t>Blue injection kicker, all modules and the beam</a:t>
            </a:r>
          </a:p>
          <a:p>
            <a:pPr marL="342900" indent="-342900"/>
            <a:r>
              <a:rPr lang="en-US" sz="2200" dirty="0"/>
              <a:t>Spread in ramp rates produces a spread in kick time roughly equal to the beam width</a:t>
            </a:r>
          </a:p>
          <a:p>
            <a:pPr marL="342900" indent="-342900"/>
            <a:endParaRPr lang="en-US" sz="2200" dirty="0"/>
          </a:p>
          <a:p>
            <a:pPr marL="1028700" lvl="2" indent="-342900"/>
            <a:endParaRPr lang="en-US" sz="1600" dirty="0"/>
          </a:p>
        </p:txBody>
      </p:sp>
      <p:sp>
        <p:nvSpPr>
          <p:cNvPr id="4" name="Slide Number Placeholder 3">
            <a:extLst>
              <a:ext uri="{FF2B5EF4-FFF2-40B4-BE49-F238E27FC236}">
                <a16:creationId xmlns:a16="http://schemas.microsoft.com/office/drawing/2014/main" id="{3CAB5994-302A-2509-145C-8EDC0FF4F678}"/>
              </a:ext>
            </a:extLst>
          </p:cNvPr>
          <p:cNvSpPr>
            <a:spLocks noGrp="1"/>
          </p:cNvSpPr>
          <p:nvPr>
            <p:ph type="sldNum" sz="quarter" idx="4"/>
          </p:nvPr>
        </p:nvSpPr>
        <p:spPr/>
        <p:txBody>
          <a:bodyPr/>
          <a:lstStyle/>
          <a:p>
            <a:fld id="{933A556B-7C63-244D-9B7C-B0EA8042B330}" type="slidenum">
              <a:rPr lang="en-US" smtClean="0"/>
              <a:pPr/>
              <a:t>6</a:t>
            </a:fld>
            <a:endParaRPr lang="en-US" sz="750" dirty="0"/>
          </a:p>
        </p:txBody>
      </p:sp>
      <p:pic>
        <p:nvPicPr>
          <p:cNvPr id="7" name="Picture 6" descr="Chart, line chart, histogram&#10;&#10;Description automatically generated">
            <a:extLst>
              <a:ext uri="{FF2B5EF4-FFF2-40B4-BE49-F238E27FC236}">
                <a16:creationId xmlns:a16="http://schemas.microsoft.com/office/drawing/2014/main" id="{0C027F4A-3F3B-5FB8-60E9-DB469BB984ED}"/>
              </a:ext>
            </a:extLst>
          </p:cNvPr>
          <p:cNvPicPr>
            <a:picLocks noChangeAspect="1"/>
          </p:cNvPicPr>
          <p:nvPr/>
        </p:nvPicPr>
        <p:blipFill>
          <a:blip r:embed="rId2"/>
          <a:stretch>
            <a:fillRect/>
          </a:stretch>
        </p:blipFill>
        <p:spPr>
          <a:xfrm>
            <a:off x="3321013" y="1223601"/>
            <a:ext cx="5453224" cy="4403044"/>
          </a:xfrm>
          <a:prstGeom prst="rect">
            <a:avLst/>
          </a:prstGeom>
        </p:spPr>
      </p:pic>
    </p:spTree>
    <p:extLst>
      <p:ext uri="{BB962C8B-B14F-4D97-AF65-F5344CB8AC3E}">
        <p14:creationId xmlns:p14="http://schemas.microsoft.com/office/powerpoint/2010/main" val="34827383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92E7CA-CAA4-CE63-5CD0-B9118EF367E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5F85C6F-AAF4-1DBA-EE88-1469FA6829D3}"/>
              </a:ext>
            </a:extLst>
          </p:cNvPr>
          <p:cNvSpPr>
            <a:spLocks noGrp="1"/>
          </p:cNvSpPr>
          <p:nvPr>
            <p:ph type="title"/>
          </p:nvPr>
        </p:nvSpPr>
        <p:spPr>
          <a:xfrm>
            <a:off x="428625" y="365126"/>
            <a:ext cx="8286750" cy="717225"/>
          </a:xfrm>
        </p:spPr>
        <p:txBody>
          <a:bodyPr/>
          <a:lstStyle/>
          <a:p>
            <a:r>
              <a:rPr lang="en-US" dirty="0"/>
              <a:t>Blue Kicker 3</a:t>
            </a:r>
          </a:p>
        </p:txBody>
      </p:sp>
      <p:sp>
        <p:nvSpPr>
          <p:cNvPr id="3" name="Content Placeholder 2">
            <a:extLst>
              <a:ext uri="{FF2B5EF4-FFF2-40B4-BE49-F238E27FC236}">
                <a16:creationId xmlns:a16="http://schemas.microsoft.com/office/drawing/2014/main" id="{38DCC250-E718-2282-4A67-A3C2EBFC3506}"/>
              </a:ext>
            </a:extLst>
          </p:cNvPr>
          <p:cNvSpPr>
            <a:spLocks noGrp="1"/>
          </p:cNvSpPr>
          <p:nvPr>
            <p:ph idx="1"/>
          </p:nvPr>
        </p:nvSpPr>
        <p:spPr>
          <a:xfrm>
            <a:off x="428626" y="1121962"/>
            <a:ext cx="2892386" cy="4729076"/>
          </a:xfrm>
        </p:spPr>
        <p:txBody>
          <a:bodyPr>
            <a:normAutofit lnSpcReduction="10000"/>
          </a:bodyPr>
          <a:lstStyle/>
          <a:p>
            <a:pPr marL="342900" indent="-342900">
              <a:buFont typeface="Arial" panose="020B0604020202020204" pitchFamily="34" charset="0"/>
              <a:buChar char="•"/>
            </a:pPr>
            <a:endParaRPr lang="en-US" sz="1600" dirty="0"/>
          </a:p>
          <a:p>
            <a:pPr marL="342900" indent="-342900"/>
            <a:r>
              <a:rPr lang="en-US" sz="2200" dirty="0"/>
              <a:t>Blue injection kicker, mod2 vs average of all modules and the beam</a:t>
            </a:r>
          </a:p>
          <a:p>
            <a:pPr marL="342900" indent="-342900"/>
            <a:r>
              <a:rPr lang="en-US" sz="2200" dirty="0"/>
              <a:t>Slower rise means less effective kick AND the head of the beam gets less kick than the tail</a:t>
            </a:r>
          </a:p>
          <a:p>
            <a:pPr marL="342900" indent="-342900"/>
            <a:r>
              <a:rPr lang="en-US" sz="2200" dirty="0"/>
              <a:t>This system should run all shutdown until we can find settings that get us 4 copies of module 2 without issue.</a:t>
            </a:r>
          </a:p>
          <a:p>
            <a:pPr marL="1028700" lvl="2" indent="-342900"/>
            <a:endParaRPr lang="en-US" sz="1600" dirty="0"/>
          </a:p>
        </p:txBody>
      </p:sp>
      <p:sp>
        <p:nvSpPr>
          <p:cNvPr id="4" name="Slide Number Placeholder 3">
            <a:extLst>
              <a:ext uri="{FF2B5EF4-FFF2-40B4-BE49-F238E27FC236}">
                <a16:creationId xmlns:a16="http://schemas.microsoft.com/office/drawing/2014/main" id="{86AD5156-7B7C-34BA-69A5-2E6091A667E9}"/>
              </a:ext>
            </a:extLst>
          </p:cNvPr>
          <p:cNvSpPr>
            <a:spLocks noGrp="1"/>
          </p:cNvSpPr>
          <p:nvPr>
            <p:ph type="sldNum" sz="quarter" idx="4"/>
          </p:nvPr>
        </p:nvSpPr>
        <p:spPr/>
        <p:txBody>
          <a:bodyPr/>
          <a:lstStyle/>
          <a:p>
            <a:fld id="{933A556B-7C63-244D-9B7C-B0EA8042B330}" type="slidenum">
              <a:rPr lang="en-US" smtClean="0"/>
              <a:pPr/>
              <a:t>7</a:t>
            </a:fld>
            <a:endParaRPr lang="en-US" sz="750" dirty="0"/>
          </a:p>
        </p:txBody>
      </p:sp>
      <p:pic>
        <p:nvPicPr>
          <p:cNvPr id="6" name="Picture 5" descr="Chart, line chart&#10;&#10;Description automatically generated">
            <a:extLst>
              <a:ext uri="{FF2B5EF4-FFF2-40B4-BE49-F238E27FC236}">
                <a16:creationId xmlns:a16="http://schemas.microsoft.com/office/drawing/2014/main" id="{3F62680A-C88F-6CCA-7753-CBEFB357B5CF}"/>
              </a:ext>
            </a:extLst>
          </p:cNvPr>
          <p:cNvPicPr>
            <a:picLocks noChangeAspect="1"/>
          </p:cNvPicPr>
          <p:nvPr/>
        </p:nvPicPr>
        <p:blipFill>
          <a:blip r:embed="rId2"/>
          <a:stretch>
            <a:fillRect/>
          </a:stretch>
        </p:blipFill>
        <p:spPr>
          <a:xfrm>
            <a:off x="3321012" y="1216496"/>
            <a:ext cx="5514448" cy="4456414"/>
          </a:xfrm>
          <a:prstGeom prst="rect">
            <a:avLst/>
          </a:prstGeom>
        </p:spPr>
      </p:pic>
    </p:spTree>
    <p:extLst>
      <p:ext uri="{BB962C8B-B14F-4D97-AF65-F5344CB8AC3E}">
        <p14:creationId xmlns:p14="http://schemas.microsoft.com/office/powerpoint/2010/main" val="1478326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D9E241-535F-3435-13B4-5BA6ADC7203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C5DF285-AB37-BDBE-FC48-9005B09A1094}"/>
              </a:ext>
            </a:extLst>
          </p:cNvPr>
          <p:cNvSpPr>
            <a:spLocks noGrp="1"/>
          </p:cNvSpPr>
          <p:nvPr>
            <p:ph type="title"/>
          </p:nvPr>
        </p:nvSpPr>
        <p:spPr/>
        <p:txBody>
          <a:bodyPr/>
          <a:lstStyle/>
          <a:p>
            <a:r>
              <a:rPr lang="en-US" dirty="0"/>
              <a:t>Proton Beam Ops</a:t>
            </a:r>
          </a:p>
        </p:txBody>
      </p:sp>
      <p:sp>
        <p:nvSpPr>
          <p:cNvPr id="7" name="Content Placeholder 6">
            <a:extLst>
              <a:ext uri="{FF2B5EF4-FFF2-40B4-BE49-F238E27FC236}">
                <a16:creationId xmlns:a16="http://schemas.microsoft.com/office/drawing/2014/main" id="{DF7010F8-C396-27C1-B811-77ED8551D451}"/>
              </a:ext>
            </a:extLst>
          </p:cNvPr>
          <p:cNvSpPr>
            <a:spLocks noGrp="1"/>
          </p:cNvSpPr>
          <p:nvPr>
            <p:ph idx="1"/>
          </p:nvPr>
        </p:nvSpPr>
        <p:spPr>
          <a:xfrm>
            <a:off x="428625" y="1452786"/>
            <a:ext cx="6578035" cy="4580026"/>
          </a:xfrm>
        </p:spPr>
        <p:txBody>
          <a:bodyPr>
            <a:normAutofit/>
          </a:bodyPr>
          <a:lstStyle/>
          <a:p>
            <a:r>
              <a:rPr lang="en-US" sz="1800" dirty="0"/>
              <a:t>Polarized Protons @ 100 GeV, 2 collisions</a:t>
            </a:r>
          </a:p>
          <a:p>
            <a:pPr marL="342900" indent="-342900">
              <a:buFont typeface="Arial" panose="020B0604020202020204" pitchFamily="34" charset="0"/>
              <a:buChar char="•"/>
            </a:pPr>
            <a:r>
              <a:rPr lang="en-US" sz="1800" dirty="0"/>
              <a:t> 6 weeks</a:t>
            </a:r>
          </a:p>
          <a:p>
            <a:pPr marL="685800" lvl="1" indent="-342900"/>
            <a:r>
              <a:rPr lang="en-US" sz="1200" dirty="0"/>
              <a:t>Setup </a:t>
            </a:r>
            <a:r>
              <a:rPr lang="en-US" sz="1200" dirty="0">
                <a:solidFill>
                  <a:srgbClr val="FF0000"/>
                </a:solidFill>
              </a:rPr>
              <a:t>.5 week</a:t>
            </a:r>
          </a:p>
          <a:p>
            <a:pPr marL="685800" lvl="1" indent="-342900"/>
            <a:r>
              <a:rPr lang="en-US" sz="1200" dirty="0"/>
              <a:t>Ramp-up </a:t>
            </a:r>
            <a:r>
              <a:rPr lang="en-US" sz="1200" dirty="0">
                <a:solidFill>
                  <a:srgbClr val="FF0000"/>
                </a:solidFill>
              </a:rPr>
              <a:t>.5 week</a:t>
            </a:r>
          </a:p>
          <a:p>
            <a:pPr marL="685800" lvl="1" indent="-342900"/>
            <a:r>
              <a:rPr lang="en-US" sz="1200" dirty="0"/>
              <a:t>Physics  </a:t>
            </a:r>
            <a:r>
              <a:rPr lang="en-US" sz="1200" dirty="0">
                <a:solidFill>
                  <a:srgbClr val="FF0000"/>
                </a:solidFill>
              </a:rPr>
              <a:t>5 weeks</a:t>
            </a:r>
          </a:p>
          <a:p>
            <a:pPr marL="0" indent="0"/>
            <a:r>
              <a:rPr lang="en-US" sz="1800" dirty="0"/>
              <a:t>Similar conditions to Run 24 </a:t>
            </a:r>
          </a:p>
          <a:p>
            <a:pPr marL="285750" indent="-285750">
              <a:buFont typeface="Arial" panose="020B0604020202020204" pitchFamily="34" charset="0"/>
              <a:buChar char="•"/>
            </a:pPr>
            <a:r>
              <a:rPr lang="en-US" sz="1800" dirty="0"/>
              <a:t>2 collisions, levelling at STAR via vertical alignment, abort gap at IP2&amp;8, crossing angle in each IP</a:t>
            </a:r>
          </a:p>
          <a:p>
            <a:pPr marL="285750" indent="-285750">
              <a:buFont typeface="Arial" panose="020B0604020202020204" pitchFamily="34" charset="0"/>
              <a:buChar char="•"/>
            </a:pPr>
            <a:r>
              <a:rPr lang="en-US" sz="1800" dirty="0"/>
              <a:t>We have known issues with the lattice we used (phase advance silliness left over from Run15 </a:t>
            </a:r>
            <a:r>
              <a:rPr lang="en-US" sz="1800" dirty="0" err="1"/>
              <a:t>elens</a:t>
            </a:r>
            <a:r>
              <a:rPr lang="en-US" sz="1800" dirty="0"/>
              <a:t> setup).  A truncated version of the Run22 lattice makes more sense for this run (GRD already built this).</a:t>
            </a:r>
          </a:p>
          <a:p>
            <a:pPr marL="285750" indent="-285750">
              <a:buFont typeface="Arial" panose="020B0604020202020204" pitchFamily="34" charset="0"/>
              <a:buChar char="•"/>
            </a:pPr>
            <a:endParaRPr lang="en-US" sz="1200" dirty="0"/>
          </a:p>
          <a:p>
            <a:pPr marL="285750" indent="-285750">
              <a:buFont typeface="Arial" panose="020B0604020202020204" pitchFamily="34" charset="0"/>
              <a:buChar char="•"/>
            </a:pPr>
            <a:r>
              <a:rPr lang="en-US" sz="1800" dirty="0"/>
              <a:t>RF</a:t>
            </a:r>
          </a:p>
          <a:p>
            <a:pPr marL="628650" lvl="1" indent="-285750"/>
            <a:r>
              <a:rPr lang="en-US" sz="1400" dirty="0"/>
              <a:t>9 MHz (acceleration) and a 197 (landau)</a:t>
            </a:r>
          </a:p>
          <a:p>
            <a:pPr marL="628650" lvl="1" indent="-285750"/>
            <a:r>
              <a:rPr lang="en-US" sz="1400" dirty="0"/>
              <a:t>28 MHz </a:t>
            </a:r>
            <a:r>
              <a:rPr lang="en-US" sz="1400" dirty="0" err="1"/>
              <a:t>rebucketing</a:t>
            </a:r>
            <a:endParaRPr lang="en-US" sz="1400" dirty="0"/>
          </a:p>
          <a:p>
            <a:pPr marL="285750" indent="-285750">
              <a:buFont typeface="Arial" panose="020B0604020202020204" pitchFamily="34" charset="0"/>
              <a:buChar char="•"/>
            </a:pPr>
            <a:endParaRPr lang="en-US" sz="1800" dirty="0"/>
          </a:p>
          <a:p>
            <a:pPr marL="0" indent="0"/>
            <a:endParaRPr lang="en-US" sz="1200" dirty="0"/>
          </a:p>
          <a:p>
            <a:pPr marL="0" indent="0"/>
            <a:endParaRPr lang="en-US" dirty="0"/>
          </a:p>
        </p:txBody>
      </p:sp>
      <p:sp>
        <p:nvSpPr>
          <p:cNvPr id="4" name="Slide Number Placeholder 3">
            <a:extLst>
              <a:ext uri="{FF2B5EF4-FFF2-40B4-BE49-F238E27FC236}">
                <a16:creationId xmlns:a16="http://schemas.microsoft.com/office/drawing/2014/main" id="{665CD350-72E7-EE5C-8B47-58DC48F89277}"/>
              </a:ext>
            </a:extLst>
          </p:cNvPr>
          <p:cNvSpPr>
            <a:spLocks noGrp="1"/>
          </p:cNvSpPr>
          <p:nvPr>
            <p:ph type="sldNum" sz="quarter" idx="4"/>
          </p:nvPr>
        </p:nvSpPr>
        <p:spPr/>
        <p:txBody>
          <a:bodyPr/>
          <a:lstStyle/>
          <a:p>
            <a:fld id="{933A556B-7C63-244D-9B7C-B0EA8042B330}" type="slidenum">
              <a:rPr lang="en-US" smtClean="0"/>
              <a:pPr/>
              <a:t>8</a:t>
            </a:fld>
            <a:endParaRPr lang="en-US" dirty="0"/>
          </a:p>
        </p:txBody>
      </p:sp>
    </p:spTree>
    <p:extLst>
      <p:ext uri="{BB962C8B-B14F-4D97-AF65-F5344CB8AC3E}">
        <p14:creationId xmlns:p14="http://schemas.microsoft.com/office/powerpoint/2010/main" val="1817639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13A30B-47D8-7B9A-1DC1-8961521F87D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BF8A219-4127-9322-4E67-1DEA2BDE666C}"/>
              </a:ext>
            </a:extLst>
          </p:cNvPr>
          <p:cNvSpPr>
            <a:spLocks noGrp="1"/>
          </p:cNvSpPr>
          <p:nvPr>
            <p:ph type="title"/>
          </p:nvPr>
        </p:nvSpPr>
        <p:spPr/>
        <p:txBody>
          <a:bodyPr/>
          <a:lstStyle/>
          <a:p>
            <a:r>
              <a:rPr lang="en-US" dirty="0"/>
              <a:t>Oxygen Beam Ops</a:t>
            </a:r>
          </a:p>
        </p:txBody>
      </p:sp>
      <p:sp>
        <p:nvSpPr>
          <p:cNvPr id="7" name="Content Placeholder 6">
            <a:extLst>
              <a:ext uri="{FF2B5EF4-FFF2-40B4-BE49-F238E27FC236}">
                <a16:creationId xmlns:a16="http://schemas.microsoft.com/office/drawing/2014/main" id="{216D0512-FC57-E32F-F8AD-D04C5B07974C}"/>
              </a:ext>
            </a:extLst>
          </p:cNvPr>
          <p:cNvSpPr>
            <a:spLocks noGrp="1"/>
          </p:cNvSpPr>
          <p:nvPr>
            <p:ph idx="1"/>
          </p:nvPr>
        </p:nvSpPr>
        <p:spPr>
          <a:xfrm>
            <a:off x="428625" y="1452786"/>
            <a:ext cx="6578035" cy="4580026"/>
          </a:xfrm>
        </p:spPr>
        <p:txBody>
          <a:bodyPr>
            <a:normAutofit/>
          </a:bodyPr>
          <a:lstStyle/>
          <a:p>
            <a:r>
              <a:rPr lang="en-US" sz="1800" dirty="0"/>
              <a:t>Oxygen @ 100 GeV, 2 collisions</a:t>
            </a:r>
          </a:p>
          <a:p>
            <a:pPr marL="342900" indent="-342900">
              <a:buFont typeface="Arial" panose="020B0604020202020204" pitchFamily="34" charset="0"/>
              <a:buChar char="•"/>
            </a:pPr>
            <a:r>
              <a:rPr lang="en-US" sz="1800" dirty="0"/>
              <a:t> 2 weeks</a:t>
            </a:r>
          </a:p>
          <a:p>
            <a:pPr marL="685800" lvl="1" indent="-342900"/>
            <a:r>
              <a:rPr lang="en-US" sz="1200" dirty="0"/>
              <a:t>Setup </a:t>
            </a:r>
            <a:r>
              <a:rPr lang="en-US" sz="1200" dirty="0">
                <a:solidFill>
                  <a:srgbClr val="FF0000"/>
                </a:solidFill>
              </a:rPr>
              <a:t>.5 week</a:t>
            </a:r>
          </a:p>
          <a:p>
            <a:pPr marL="685800" lvl="1" indent="-342900"/>
            <a:r>
              <a:rPr lang="en-US" sz="1200" dirty="0"/>
              <a:t>Physics  </a:t>
            </a:r>
            <a:r>
              <a:rPr lang="en-US" sz="1200" dirty="0">
                <a:solidFill>
                  <a:srgbClr val="FF0000"/>
                </a:solidFill>
              </a:rPr>
              <a:t>1.5 weeks</a:t>
            </a:r>
          </a:p>
          <a:p>
            <a:pPr marL="0" indent="0"/>
            <a:endParaRPr lang="en-US" sz="1800" dirty="0"/>
          </a:p>
          <a:p>
            <a:pPr marL="0" indent="0"/>
            <a:r>
              <a:rPr lang="en-US" sz="1800" dirty="0"/>
              <a:t>Expectation is that we will just load up archives</a:t>
            </a:r>
          </a:p>
          <a:p>
            <a:pPr marL="285750" indent="-285750">
              <a:buFont typeface="Arial" panose="020B0604020202020204" pitchFamily="34" charset="0"/>
              <a:buChar char="•"/>
            </a:pPr>
            <a:r>
              <a:rPr lang="en-US" sz="1800" dirty="0"/>
              <a:t>2 collisions, abort gap at IP2&amp;8, crossing angle in each IP</a:t>
            </a:r>
          </a:p>
          <a:p>
            <a:pPr marL="285750" indent="-285750">
              <a:buFont typeface="Arial" panose="020B0604020202020204" pitchFamily="34" charset="0"/>
              <a:buChar char="•"/>
            </a:pPr>
            <a:endParaRPr lang="en-US" sz="1200" dirty="0"/>
          </a:p>
          <a:p>
            <a:pPr marL="0" indent="0"/>
            <a:endParaRPr lang="en-US" sz="1200" dirty="0"/>
          </a:p>
          <a:p>
            <a:pPr marL="0" indent="0"/>
            <a:endParaRPr lang="en-US" dirty="0"/>
          </a:p>
        </p:txBody>
      </p:sp>
      <p:sp>
        <p:nvSpPr>
          <p:cNvPr id="4" name="Slide Number Placeholder 3">
            <a:extLst>
              <a:ext uri="{FF2B5EF4-FFF2-40B4-BE49-F238E27FC236}">
                <a16:creationId xmlns:a16="http://schemas.microsoft.com/office/drawing/2014/main" id="{2F6D51E3-5723-2153-A76E-1016C93EC679}"/>
              </a:ext>
            </a:extLst>
          </p:cNvPr>
          <p:cNvSpPr>
            <a:spLocks noGrp="1"/>
          </p:cNvSpPr>
          <p:nvPr>
            <p:ph type="sldNum" sz="quarter" idx="4"/>
          </p:nvPr>
        </p:nvSpPr>
        <p:spPr/>
        <p:txBody>
          <a:bodyPr/>
          <a:lstStyle/>
          <a:p>
            <a:fld id="{933A556B-7C63-244D-9B7C-B0EA8042B330}" type="slidenum">
              <a:rPr lang="en-US" smtClean="0"/>
              <a:pPr/>
              <a:t>9</a:t>
            </a:fld>
            <a:endParaRPr lang="en-US" dirty="0"/>
          </a:p>
        </p:txBody>
      </p:sp>
    </p:spTree>
    <p:extLst>
      <p:ext uri="{BB962C8B-B14F-4D97-AF65-F5344CB8AC3E}">
        <p14:creationId xmlns:p14="http://schemas.microsoft.com/office/powerpoint/2010/main" val="2046345052"/>
      </p:ext>
    </p:extLst>
  </p:cSld>
  <p:clrMapOvr>
    <a:masterClrMapping/>
  </p:clrMapOvr>
</p:sld>
</file>

<file path=ppt/theme/theme1.xml><?xml version="1.0" encoding="utf-8"?>
<a:theme xmlns:a="http://schemas.openxmlformats.org/drawingml/2006/main" name="BNL">
  <a:themeElements>
    <a:clrScheme name="BNL Color Palette">
      <a:dk1>
        <a:srgbClr val="000000"/>
      </a:dk1>
      <a:lt1>
        <a:srgbClr val="FFFFFF"/>
      </a:lt1>
      <a:dk2>
        <a:srgbClr val="000000"/>
      </a:dk2>
      <a:lt2>
        <a:srgbClr val="FFFFFF"/>
      </a:lt2>
      <a:accent1>
        <a:srgbClr val="105C78"/>
      </a:accent1>
      <a:accent2>
        <a:srgbClr val="00ADDC"/>
      </a:accent2>
      <a:accent3>
        <a:srgbClr val="B2D33B"/>
      </a:accent3>
      <a:accent4>
        <a:srgbClr val="F68B1F"/>
      </a:accent4>
      <a:accent5>
        <a:srgbClr val="B72467"/>
      </a:accent5>
      <a:accent6>
        <a:srgbClr val="FFCD34"/>
      </a:accent6>
      <a:hlink>
        <a:srgbClr val="4881C3"/>
      </a:hlink>
      <a:folHlink>
        <a:srgbClr val="51499E"/>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NL_PPT_Template_2021_Standard_Compressed_060121" id="{81931DB4-BE11-AC4C-8733-C612231D0574}" vid="{9DFA2559-1B1D-A844-9731-917E9F0BD70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bnl_ppt_template_2021_standard_compressed</Template>
  <TotalTime>23422</TotalTime>
  <Words>647</Words>
  <Application>Microsoft Office PowerPoint</Application>
  <PresentationFormat>On-screen Show (4:3)</PresentationFormat>
  <Paragraphs>97</Paragraphs>
  <Slides>10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Calibri</vt:lpstr>
      <vt:lpstr>BNL</vt:lpstr>
      <vt:lpstr>RHIC 2025 Operations Plan</vt:lpstr>
      <vt:lpstr>Gold Beam Ops</vt:lpstr>
      <vt:lpstr>Gold Items Review</vt:lpstr>
      <vt:lpstr>Outstanding Issues</vt:lpstr>
      <vt:lpstr>Blue Kicker</vt:lpstr>
      <vt:lpstr>Blue Kicker 2</vt:lpstr>
      <vt:lpstr>Blue Kicker 3</vt:lpstr>
      <vt:lpstr>Proton Beam Ops</vt:lpstr>
      <vt:lpstr>Oxygen Beam Ops</vt:lpstr>
      <vt:lpstr>Summary</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RHIC 2023 Operations Plan</dc:title>
  <dc:subject/>
  <dc:creator>Shrey, Travis C</dc:creator>
  <cp:keywords/>
  <dc:description/>
  <cp:lastModifiedBy>Shrey, Travis C</cp:lastModifiedBy>
  <cp:revision>4</cp:revision>
  <dcterms:created xsi:type="dcterms:W3CDTF">2022-05-02T17:01:02Z</dcterms:created>
  <dcterms:modified xsi:type="dcterms:W3CDTF">2024-11-14T15:59:45Z</dcterms:modified>
  <cp:category/>
</cp:coreProperties>
</file>