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60" r:id="rId2"/>
    <p:sldId id="437" r:id="rId3"/>
    <p:sldId id="370" r:id="rId4"/>
    <p:sldId id="451" r:id="rId5"/>
    <p:sldId id="440" r:id="rId6"/>
    <p:sldId id="452" r:id="rId7"/>
    <p:sldId id="454" r:id="rId8"/>
    <p:sldId id="453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38" r:id="rId17"/>
    <p:sldId id="448" r:id="rId18"/>
    <p:sldId id="421" r:id="rId19"/>
    <p:sldId id="4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C78"/>
    <a:srgbClr val="B3D33B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890DC-038D-D34F-A907-9375F5EFEF54}" v="83" dt="2024-09-16T13:42:43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 autoAdjust="0"/>
    <p:restoredTop sz="79022"/>
  </p:normalViewPr>
  <p:slideViewPr>
    <p:cSldViewPr snapToGrid="0" snapToObjects="1">
      <p:cViewPr varScale="1">
        <p:scale>
          <a:sx n="85" d="100"/>
          <a:sy n="85" d="100"/>
        </p:scale>
        <p:origin x="2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llez Giron Flores, Karla" userId="8fee81db-db87-471c-8558-22a4afb35c1a" providerId="ADAL" clId="{3F1890DC-038D-D34F-A907-9375F5EFEF54}"/>
    <pc:docChg chg="undo custSel addSld delSld modSld sldOrd">
      <pc:chgData name="Tellez Giron Flores, Karla" userId="8fee81db-db87-471c-8558-22a4afb35c1a" providerId="ADAL" clId="{3F1890DC-038D-D34F-A907-9375F5EFEF54}" dt="2024-09-16T14:13:19.314" v="4901" actId="14100"/>
      <pc:docMkLst>
        <pc:docMk/>
      </pc:docMkLst>
      <pc:sldChg chg="modSp mod">
        <pc:chgData name="Tellez Giron Flores, Karla" userId="8fee81db-db87-471c-8558-22a4afb35c1a" providerId="ADAL" clId="{3F1890DC-038D-D34F-A907-9375F5EFEF54}" dt="2024-09-16T13:54:02.960" v="4886" actId="20577"/>
        <pc:sldMkLst>
          <pc:docMk/>
          <pc:sldMk cId="2421414929" sldId="260"/>
        </pc:sldMkLst>
        <pc:spChg chg="mod">
          <ac:chgData name="Tellez Giron Flores, Karla" userId="8fee81db-db87-471c-8558-22a4afb35c1a" providerId="ADAL" clId="{3F1890DC-038D-D34F-A907-9375F5EFEF54}" dt="2024-09-16T13:54:02.960" v="4886" actId="20577"/>
          <ac:spMkLst>
            <pc:docMk/>
            <pc:sldMk cId="2421414929" sldId="260"/>
            <ac:spMk id="2" creationId="{E9E2604C-8A6B-68E8-1B08-2A2131A7C375}"/>
          </ac:spMkLst>
        </pc:spChg>
        <pc:spChg chg="mod">
          <ac:chgData name="Tellez Giron Flores, Karla" userId="8fee81db-db87-471c-8558-22a4afb35c1a" providerId="ADAL" clId="{3F1890DC-038D-D34F-A907-9375F5EFEF54}" dt="2024-09-13T21:49:33.725" v="130" actId="20577"/>
          <ac:spMkLst>
            <pc:docMk/>
            <pc:sldMk cId="2421414929" sldId="260"/>
            <ac:spMk id="4" creationId="{6C607F09-5764-A242-ABEB-396D1B9BF174}"/>
          </ac:spMkLst>
        </pc:spChg>
      </pc:sldChg>
      <pc:sldChg chg="modSp add mod">
        <pc:chgData name="Tellez Giron Flores, Karla" userId="8fee81db-db87-471c-8558-22a4afb35c1a" providerId="ADAL" clId="{3F1890DC-038D-D34F-A907-9375F5EFEF54}" dt="2024-09-14T14:18:08.748" v="625" actId="1036"/>
        <pc:sldMkLst>
          <pc:docMk/>
          <pc:sldMk cId="964531908" sldId="370"/>
        </pc:sldMkLst>
        <pc:spChg chg="mod">
          <ac:chgData name="Tellez Giron Flores, Karla" userId="8fee81db-db87-471c-8558-22a4afb35c1a" providerId="ADAL" clId="{3F1890DC-038D-D34F-A907-9375F5EFEF54}" dt="2024-09-14T14:17:55.184" v="616" actId="1035"/>
          <ac:spMkLst>
            <pc:docMk/>
            <pc:sldMk cId="964531908" sldId="370"/>
            <ac:spMk id="2" creationId="{EBFB7524-C149-2D47-ABB0-B07D9D174A9A}"/>
          </ac:spMkLst>
        </pc:spChg>
        <pc:spChg chg="mod">
          <ac:chgData name="Tellez Giron Flores, Karla" userId="8fee81db-db87-471c-8558-22a4afb35c1a" providerId="ADAL" clId="{3F1890DC-038D-D34F-A907-9375F5EFEF54}" dt="2024-09-14T14:18:08.748" v="625" actId="1036"/>
          <ac:spMkLst>
            <pc:docMk/>
            <pc:sldMk cId="964531908" sldId="370"/>
            <ac:spMk id="3" creationId="{6FC45C5E-11B1-3A1F-EFE7-3484EE896755}"/>
          </ac:spMkLst>
        </pc:spChg>
        <pc:spChg chg="mod">
          <ac:chgData name="Tellez Giron Flores, Karla" userId="8fee81db-db87-471c-8558-22a4afb35c1a" providerId="ADAL" clId="{3F1890DC-038D-D34F-A907-9375F5EFEF54}" dt="2024-09-13T21:58:34.707" v="400" actId="1037"/>
          <ac:spMkLst>
            <pc:docMk/>
            <pc:sldMk cId="964531908" sldId="370"/>
            <ac:spMk id="5" creationId="{73028D10-3B70-4900-14D5-E8A5DCA9E676}"/>
          </ac:spMkLst>
        </pc:sp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3714349983" sldId="411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715841803" sldId="412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300770352" sldId="417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755812656" sldId="418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445504305" sldId="419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882843334" sldId="420"/>
        </pc:sldMkLst>
      </pc:sldChg>
      <pc:sldChg chg="modSp add mod">
        <pc:chgData name="Tellez Giron Flores, Karla" userId="8fee81db-db87-471c-8558-22a4afb35c1a" providerId="ADAL" clId="{3F1890DC-038D-D34F-A907-9375F5EFEF54}" dt="2024-09-16T13:41:58.994" v="4614" actId="1076"/>
        <pc:sldMkLst>
          <pc:docMk/>
          <pc:sldMk cId="1774523605" sldId="421"/>
        </pc:sldMkLst>
        <pc:spChg chg="mod">
          <ac:chgData name="Tellez Giron Flores, Karla" userId="8fee81db-db87-471c-8558-22a4afb35c1a" providerId="ADAL" clId="{3F1890DC-038D-D34F-A907-9375F5EFEF54}" dt="2024-09-16T13:41:58.994" v="4614" actId="1076"/>
          <ac:spMkLst>
            <pc:docMk/>
            <pc:sldMk cId="1774523605" sldId="421"/>
            <ac:spMk id="10" creationId="{11754355-045A-626B-5124-90A6BBFCBFEF}"/>
          </ac:spMkLst>
        </pc:spChg>
        <pc:picChg chg="mod">
          <ac:chgData name="Tellez Giron Flores, Karla" userId="8fee81db-db87-471c-8558-22a4afb35c1a" providerId="ADAL" clId="{3F1890DC-038D-D34F-A907-9375F5EFEF54}" dt="2024-09-16T13:41:32.178" v="4598" actId="1076"/>
          <ac:picMkLst>
            <pc:docMk/>
            <pc:sldMk cId="1774523605" sldId="421"/>
            <ac:picMk id="17410" creationId="{1323807A-12DF-C588-C989-BE64218992DC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210208357" sldId="422"/>
        </pc:sldMkLst>
      </pc:sldChg>
      <pc:sldChg chg="del mod modShow">
        <pc:chgData name="Tellez Giron Flores, Karla" userId="8fee81db-db87-471c-8558-22a4afb35c1a" providerId="ADAL" clId="{3F1890DC-038D-D34F-A907-9375F5EFEF54}" dt="2024-09-16T13:54:56.701" v="4887" actId="2696"/>
        <pc:sldMkLst>
          <pc:docMk/>
          <pc:sldMk cId="665246898" sldId="424"/>
        </pc:sldMkLst>
      </pc:sldChg>
      <pc:sldChg chg="del mod modShow">
        <pc:chgData name="Tellez Giron Flores, Karla" userId="8fee81db-db87-471c-8558-22a4afb35c1a" providerId="ADAL" clId="{3F1890DC-038D-D34F-A907-9375F5EFEF54}" dt="2024-09-16T13:54:56.701" v="4887" actId="2696"/>
        <pc:sldMkLst>
          <pc:docMk/>
          <pc:sldMk cId="2836988689" sldId="42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538305811" sldId="430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457046258" sldId="431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021278354" sldId="432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187367414" sldId="434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064258865" sldId="43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477422329" sldId="436"/>
        </pc:sldMkLst>
      </pc:sldChg>
      <pc:sldChg chg="modSp mod">
        <pc:chgData name="Tellez Giron Flores, Karla" userId="8fee81db-db87-471c-8558-22a4afb35c1a" providerId="ADAL" clId="{3F1890DC-038D-D34F-A907-9375F5EFEF54}" dt="2024-09-16T14:13:19.314" v="4901" actId="14100"/>
        <pc:sldMkLst>
          <pc:docMk/>
          <pc:sldMk cId="3846956265" sldId="437"/>
        </pc:sldMkLst>
        <pc:spChg chg="mod">
          <ac:chgData name="Tellez Giron Flores, Karla" userId="8fee81db-db87-471c-8558-22a4afb35c1a" providerId="ADAL" clId="{3F1890DC-038D-D34F-A907-9375F5EFEF54}" dt="2024-09-13T21:54:40.150" v="216" actId="12"/>
          <ac:spMkLst>
            <pc:docMk/>
            <pc:sldMk cId="3846956265" sldId="437"/>
            <ac:spMk id="2" creationId="{D037BBA5-BADB-6428-705F-4B755EB9AAF8}"/>
          </ac:spMkLst>
        </pc:spChg>
        <pc:spChg chg="mod">
          <ac:chgData name="Tellez Giron Flores, Karla" userId="8fee81db-db87-471c-8558-22a4afb35c1a" providerId="ADAL" clId="{3F1890DC-038D-D34F-A907-9375F5EFEF54}" dt="2024-09-16T14:13:19.314" v="4901" actId="14100"/>
          <ac:spMkLst>
            <pc:docMk/>
            <pc:sldMk cId="3846956265" sldId="437"/>
            <ac:spMk id="7" creationId="{8AA38D38-39E2-EF1A-7E44-E6B6A46BC0B6}"/>
          </ac:spMkLst>
        </pc:spChg>
      </pc:sldChg>
      <pc:sldChg chg="addSp delSp modSp mod">
        <pc:chgData name="Tellez Giron Flores, Karla" userId="8fee81db-db87-471c-8558-22a4afb35c1a" providerId="ADAL" clId="{3F1890DC-038D-D34F-A907-9375F5EFEF54}" dt="2024-09-16T13:42:47.012" v="4624" actId="14100"/>
        <pc:sldMkLst>
          <pc:docMk/>
          <pc:sldMk cId="2371727589" sldId="438"/>
        </pc:sldMkLst>
        <pc:spChg chg="mod">
          <ac:chgData name="Tellez Giron Flores, Karla" userId="8fee81db-db87-471c-8558-22a4afb35c1a" providerId="ADAL" clId="{3F1890DC-038D-D34F-A907-9375F5EFEF54}" dt="2024-09-15T00:53:52.298" v="2843" actId="14100"/>
          <ac:spMkLst>
            <pc:docMk/>
            <pc:sldMk cId="2371727589" sldId="438"/>
            <ac:spMk id="2" creationId="{CB7F4BBC-FFC2-CD2A-31AF-F324136A18F7}"/>
          </ac:spMkLst>
        </pc:spChg>
        <pc:spChg chg="mod">
          <ac:chgData name="Tellez Giron Flores, Karla" userId="8fee81db-db87-471c-8558-22a4afb35c1a" providerId="ADAL" clId="{3F1890DC-038D-D34F-A907-9375F5EFEF54}" dt="2024-09-15T15:43:56.514" v="4475" actId="1037"/>
          <ac:spMkLst>
            <pc:docMk/>
            <pc:sldMk cId="2371727589" sldId="438"/>
            <ac:spMk id="3" creationId="{66A567BE-726B-C80E-1D67-B1CEE5710C24}"/>
          </ac:spMkLst>
        </pc:spChg>
        <pc:spChg chg="del">
          <ac:chgData name="Tellez Giron Flores, Karla" userId="8fee81db-db87-471c-8558-22a4afb35c1a" providerId="ADAL" clId="{3F1890DC-038D-D34F-A907-9375F5EFEF54}" dt="2024-09-15T00:50:21.130" v="2624" actId="478"/>
          <ac:spMkLst>
            <pc:docMk/>
            <pc:sldMk cId="2371727589" sldId="438"/>
            <ac:spMk id="4" creationId="{C5B79036-5E64-2BF3-4794-004F87C27A35}"/>
          </ac:spMkLst>
        </pc:spChg>
        <pc:spChg chg="del">
          <ac:chgData name="Tellez Giron Flores, Karla" userId="8fee81db-db87-471c-8558-22a4afb35c1a" providerId="ADAL" clId="{3F1890DC-038D-D34F-A907-9375F5EFEF54}" dt="2024-09-15T00:50:23.255" v="2625" actId="478"/>
          <ac:spMkLst>
            <pc:docMk/>
            <pc:sldMk cId="2371727589" sldId="438"/>
            <ac:spMk id="5" creationId="{39497092-2E64-BF0D-1F62-784DB9473A05}"/>
          </ac:spMkLst>
        </pc:spChg>
        <pc:spChg chg="add mod">
          <ac:chgData name="Tellez Giron Flores, Karla" userId="8fee81db-db87-471c-8558-22a4afb35c1a" providerId="ADAL" clId="{3F1890DC-038D-D34F-A907-9375F5EFEF54}" dt="2024-09-15T15:41:45.193" v="4347" actId="1076"/>
          <ac:spMkLst>
            <pc:docMk/>
            <pc:sldMk cId="2371727589" sldId="438"/>
            <ac:spMk id="10" creationId="{8CCA963D-6281-9AFB-7B7E-71F6E160C19A}"/>
          </ac:spMkLst>
        </pc:spChg>
        <pc:spChg chg="add mod">
          <ac:chgData name="Tellez Giron Flores, Karla" userId="8fee81db-db87-471c-8558-22a4afb35c1a" providerId="ADAL" clId="{3F1890DC-038D-D34F-A907-9375F5EFEF54}" dt="2024-09-15T15:43:31.402" v="4425" actId="20577"/>
          <ac:spMkLst>
            <pc:docMk/>
            <pc:sldMk cId="2371727589" sldId="438"/>
            <ac:spMk id="11" creationId="{F6B47D9D-08BB-C95C-1D44-E2E4F102C06F}"/>
          </ac:spMkLst>
        </pc:spChg>
        <pc:spChg chg="mod">
          <ac:chgData name="Tellez Giron Flores, Karla" userId="8fee81db-db87-471c-8558-22a4afb35c1a" providerId="ADAL" clId="{3F1890DC-038D-D34F-A907-9375F5EFEF54}" dt="2024-09-15T00:49:32.313" v="2535" actId="20577"/>
          <ac:spMkLst>
            <pc:docMk/>
            <pc:sldMk cId="2371727589" sldId="438"/>
            <ac:spMk id="12" creationId="{F832E222-1652-464F-8A47-2AC5DA5C4F36}"/>
          </ac:spMkLst>
        </pc:spChg>
        <pc:spChg chg="add del mod">
          <ac:chgData name="Tellez Giron Flores, Karla" userId="8fee81db-db87-471c-8558-22a4afb35c1a" providerId="ADAL" clId="{3F1890DC-038D-D34F-A907-9375F5EFEF54}" dt="2024-09-15T04:53:06.510" v="3025" actId="478"/>
          <ac:spMkLst>
            <pc:docMk/>
            <pc:sldMk cId="2371727589" sldId="438"/>
            <ac:spMk id="16" creationId="{27B87D4D-F058-6525-511C-ABB0781ED3FF}"/>
          </ac:spMkLst>
        </pc:spChg>
        <pc:spChg chg="add mod">
          <ac:chgData name="Tellez Giron Flores, Karla" userId="8fee81db-db87-471c-8558-22a4afb35c1a" providerId="ADAL" clId="{3F1890DC-038D-D34F-A907-9375F5EFEF54}" dt="2024-09-15T15:43:47.977" v="4469" actId="1076"/>
          <ac:spMkLst>
            <pc:docMk/>
            <pc:sldMk cId="2371727589" sldId="438"/>
            <ac:spMk id="17" creationId="{EFE8E32D-9183-131C-547B-759B0C2FC1C7}"/>
          </ac:spMkLst>
        </pc:spChg>
        <pc:spChg chg="add mod">
          <ac:chgData name="Tellez Giron Flores, Karla" userId="8fee81db-db87-471c-8558-22a4afb35c1a" providerId="ADAL" clId="{3F1890DC-038D-D34F-A907-9375F5EFEF54}" dt="2024-09-15T15:43:17.282" v="4424" actId="20577"/>
          <ac:spMkLst>
            <pc:docMk/>
            <pc:sldMk cId="2371727589" sldId="438"/>
            <ac:spMk id="21" creationId="{D66F336D-3162-C85B-3A7D-1BD0E7358A01}"/>
          </ac:spMkLst>
        </pc:spChg>
        <pc:spChg chg="add mod">
          <ac:chgData name="Tellez Giron Flores, Karla" userId="8fee81db-db87-471c-8558-22a4afb35c1a" providerId="ADAL" clId="{3F1890DC-038D-D34F-A907-9375F5EFEF54}" dt="2024-09-15T15:44:04.102" v="4476"/>
          <ac:spMkLst>
            <pc:docMk/>
            <pc:sldMk cId="2371727589" sldId="438"/>
            <ac:spMk id="22" creationId="{69F3BD56-513C-AD0A-D365-D384EBF2A33A}"/>
          </ac:spMkLst>
        </pc:spChg>
        <pc:picChg chg="add mod">
          <ac:chgData name="Tellez Giron Flores, Karla" userId="8fee81db-db87-471c-8558-22a4afb35c1a" providerId="ADAL" clId="{3F1890DC-038D-D34F-A907-9375F5EFEF54}" dt="2024-09-16T13:42:41.327" v="4621" actId="1076"/>
          <ac:picMkLst>
            <pc:docMk/>
            <pc:sldMk cId="2371727589" sldId="438"/>
            <ac:picMk id="24" creationId="{2D1121AF-8520-F268-C29D-5094B4F5F697}"/>
          </ac:picMkLst>
        </pc:picChg>
        <pc:picChg chg="del">
          <ac:chgData name="Tellez Giron Flores, Karla" userId="8fee81db-db87-471c-8558-22a4afb35c1a" providerId="ADAL" clId="{3F1890DC-038D-D34F-A907-9375F5EFEF54}" dt="2024-09-15T00:50:19.118" v="2623" actId="478"/>
          <ac:picMkLst>
            <pc:docMk/>
            <pc:sldMk cId="2371727589" sldId="438"/>
            <ac:picMk id="1026" creationId="{9A22726D-2824-0175-B4BB-E07366C1E771}"/>
          </ac:picMkLst>
        </pc:picChg>
        <pc:cxnChg chg="add mod">
          <ac:chgData name="Tellez Giron Flores, Karla" userId="8fee81db-db87-471c-8558-22a4afb35c1a" providerId="ADAL" clId="{3F1890DC-038D-D34F-A907-9375F5EFEF54}" dt="2024-09-15T15:41:41.196" v="4346" actId="1076"/>
          <ac:cxnSpMkLst>
            <pc:docMk/>
            <pc:sldMk cId="2371727589" sldId="438"/>
            <ac:cxnSpMk id="7" creationId="{5E55D093-3F93-71BC-D2C0-802ED91611F4}"/>
          </ac:cxnSpMkLst>
        </pc:cxnChg>
        <pc:cxnChg chg="add mod">
          <ac:chgData name="Tellez Giron Flores, Karla" userId="8fee81db-db87-471c-8558-22a4afb35c1a" providerId="ADAL" clId="{3F1890DC-038D-D34F-A907-9375F5EFEF54}" dt="2024-09-15T15:41:59.646" v="4351" actId="1076"/>
          <ac:cxnSpMkLst>
            <pc:docMk/>
            <pc:sldMk cId="2371727589" sldId="438"/>
            <ac:cxnSpMk id="8" creationId="{C5FFCC8C-5C83-4E5D-63C3-E0A227DC0066}"/>
          </ac:cxnSpMkLst>
        </pc:cxnChg>
        <pc:cxnChg chg="add mod">
          <ac:chgData name="Tellez Giron Flores, Karla" userId="8fee81db-db87-471c-8558-22a4afb35c1a" providerId="ADAL" clId="{3F1890DC-038D-D34F-A907-9375F5EFEF54}" dt="2024-09-15T15:41:48.178" v="4348" actId="1076"/>
          <ac:cxnSpMkLst>
            <pc:docMk/>
            <pc:sldMk cId="2371727589" sldId="438"/>
            <ac:cxnSpMk id="9" creationId="{387E1CA0-8C20-8B44-531C-686686B0C595}"/>
          </ac:cxnSpMkLst>
        </pc:cxnChg>
        <pc:cxnChg chg="add mod">
          <ac:chgData name="Tellez Giron Flores, Karla" userId="8fee81db-db87-471c-8558-22a4afb35c1a" providerId="ADAL" clId="{3F1890DC-038D-D34F-A907-9375F5EFEF54}" dt="2024-09-15T15:43:06.880" v="4398" actId="14100"/>
          <ac:cxnSpMkLst>
            <pc:docMk/>
            <pc:sldMk cId="2371727589" sldId="438"/>
            <ac:cxnSpMk id="19" creationId="{34FA1DC1-A77C-E3F7-C3D0-7AF228A4BD8A}"/>
          </ac:cxnSpMkLst>
        </pc:cxnChg>
        <pc:cxnChg chg="add mod">
          <ac:chgData name="Tellez Giron Flores, Karla" userId="8fee81db-db87-471c-8558-22a4afb35c1a" providerId="ADAL" clId="{3F1890DC-038D-D34F-A907-9375F5EFEF54}" dt="2024-09-16T13:42:47.012" v="4624" actId="14100"/>
          <ac:cxnSpMkLst>
            <pc:docMk/>
            <pc:sldMk cId="2371727589" sldId="438"/>
            <ac:cxnSpMk id="25" creationId="{CB40CF86-7ED1-9CD3-4A67-F6CAC377C9FA}"/>
          </ac:cxnSpMkLst>
        </pc:cxnChg>
      </pc:sldChg>
      <pc:sldChg chg="addSp delSp modSp mod">
        <pc:chgData name="Tellez Giron Flores, Karla" userId="8fee81db-db87-471c-8558-22a4afb35c1a" providerId="ADAL" clId="{3F1890DC-038D-D34F-A907-9375F5EFEF54}" dt="2024-09-14T14:15:34.672" v="561" actId="1036"/>
        <pc:sldMkLst>
          <pc:docMk/>
          <pc:sldMk cId="2679381227" sldId="440"/>
        </pc:sldMkLst>
        <pc:spChg chg="del">
          <ac:chgData name="Tellez Giron Flores, Karla" userId="8fee81db-db87-471c-8558-22a4afb35c1a" providerId="ADAL" clId="{3F1890DC-038D-D34F-A907-9375F5EFEF54}" dt="2024-09-13T22:00:21.632" v="409" actId="478"/>
          <ac:spMkLst>
            <pc:docMk/>
            <pc:sldMk cId="2679381227" sldId="440"/>
            <ac:spMk id="11" creationId="{4CB9B580-5423-5CB7-1D70-5E0FDCE2B207}"/>
          </ac:spMkLst>
        </pc:spChg>
        <pc:spChg chg="mod">
          <ac:chgData name="Tellez Giron Flores, Karla" userId="8fee81db-db87-471c-8558-22a4afb35c1a" providerId="ADAL" clId="{3F1890DC-038D-D34F-A907-9375F5EFEF54}" dt="2024-09-13T22:00:40.282" v="440" actId="20577"/>
          <ac:spMkLst>
            <pc:docMk/>
            <pc:sldMk cId="2679381227" sldId="440"/>
            <ac:spMk id="12" creationId="{F832E222-1652-464F-8A47-2AC5DA5C4F36}"/>
          </ac:spMkLst>
        </pc:spChg>
        <pc:spChg chg="del">
          <ac:chgData name="Tellez Giron Flores, Karla" userId="8fee81db-db87-471c-8558-22a4afb35c1a" providerId="ADAL" clId="{3F1890DC-038D-D34F-A907-9375F5EFEF54}" dt="2024-09-13T22:00:23.286" v="410" actId="478"/>
          <ac:spMkLst>
            <pc:docMk/>
            <pc:sldMk cId="2679381227" sldId="440"/>
            <ac:spMk id="16" creationId="{9486B24E-3667-0FF6-AB1F-7B954E1ECF0F}"/>
          </ac:spMkLst>
        </pc:spChg>
        <pc:spChg chg="del">
          <ac:chgData name="Tellez Giron Flores, Karla" userId="8fee81db-db87-471c-8558-22a4afb35c1a" providerId="ADAL" clId="{3F1890DC-038D-D34F-A907-9375F5EFEF54}" dt="2024-09-13T22:00:25.038" v="411" actId="478"/>
          <ac:spMkLst>
            <pc:docMk/>
            <pc:sldMk cId="2679381227" sldId="440"/>
            <ac:spMk id="17" creationId="{706A951B-4919-0CEB-DEAB-D03C2B32C299}"/>
          </ac:spMkLst>
        </pc:spChg>
        <pc:spChg chg="del">
          <ac:chgData name="Tellez Giron Flores, Karla" userId="8fee81db-db87-471c-8558-22a4afb35c1a" providerId="ADAL" clId="{3F1890DC-038D-D34F-A907-9375F5EFEF54}" dt="2024-09-13T22:00:21.632" v="409" actId="478"/>
          <ac:spMkLst>
            <pc:docMk/>
            <pc:sldMk cId="2679381227" sldId="440"/>
            <ac:spMk id="25" creationId="{88216E41-65BF-C800-16FB-C755F3D54FE3}"/>
          </ac:spMkLst>
        </pc:spChg>
        <pc:picChg chg="add mod modCrop">
          <ac:chgData name="Tellez Giron Flores, Karla" userId="8fee81db-db87-471c-8558-22a4afb35c1a" providerId="ADAL" clId="{3F1890DC-038D-D34F-A907-9375F5EFEF54}" dt="2024-09-14T14:15:34.672" v="561" actId="1036"/>
          <ac:picMkLst>
            <pc:docMk/>
            <pc:sldMk cId="2679381227" sldId="440"/>
            <ac:picMk id="3" creationId="{201C274D-BB38-95D4-3697-D9BEDFA1CAD1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8" creationId="{4E6E658F-D5B3-1137-88F6-E57BE9F5DFA1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10" creationId="{E0140DEB-D6C8-2181-3B2B-34D22D7DF698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19" creationId="{9E0791D5-EC90-30C9-E888-A7847584937C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22" creationId="{E02016CD-DA8F-74E6-170E-DE34D70B3932}"/>
          </ac:picMkLst>
        </pc:picChg>
      </pc:sldChg>
      <pc:sldChg chg="addSp delSp modSp mod modShow">
        <pc:chgData name="Tellez Giron Flores, Karla" userId="8fee81db-db87-471c-8558-22a4afb35c1a" providerId="ADAL" clId="{3F1890DC-038D-D34F-A907-9375F5EFEF54}" dt="2024-09-16T13:55:25.211" v="4898" actId="1036"/>
        <pc:sldMkLst>
          <pc:docMk/>
          <pc:sldMk cId="751214810" sldId="441"/>
        </pc:sldMkLst>
        <pc:spChg chg="del">
          <ac:chgData name="Tellez Giron Flores, Karla" userId="8fee81db-db87-471c-8558-22a4afb35c1a" providerId="ADAL" clId="{3F1890DC-038D-D34F-A907-9375F5EFEF54}" dt="2024-09-16T13:55:20.084" v="4889" actId="478"/>
          <ac:spMkLst>
            <pc:docMk/>
            <pc:sldMk cId="751214810" sldId="441"/>
            <ac:spMk id="5" creationId="{CF58E378-0D96-37BC-819A-23587FDBA44E}"/>
          </ac:spMkLst>
        </pc:spChg>
        <pc:spChg chg="add del mod">
          <ac:chgData name="Tellez Giron Flores, Karla" userId="8fee81db-db87-471c-8558-22a4afb35c1a" providerId="ADAL" clId="{3F1890DC-038D-D34F-A907-9375F5EFEF54}" dt="2024-09-16T13:55:22.623" v="4890" actId="478"/>
          <ac:spMkLst>
            <pc:docMk/>
            <pc:sldMk cId="751214810" sldId="441"/>
            <ac:spMk id="6" creationId="{423698F0-5A8F-5081-C760-C3B986819954}"/>
          </ac:spMkLst>
        </pc:spChg>
        <pc:picChg chg="mod">
          <ac:chgData name="Tellez Giron Flores, Karla" userId="8fee81db-db87-471c-8558-22a4afb35c1a" providerId="ADAL" clId="{3F1890DC-038D-D34F-A907-9375F5EFEF54}" dt="2024-09-16T13:55:25.211" v="4898" actId="1036"/>
          <ac:picMkLst>
            <pc:docMk/>
            <pc:sldMk cId="751214810" sldId="441"/>
            <ac:picMk id="7" creationId="{0DA408FA-8174-E4F4-E2F6-B9A3FAF881CD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3545450708" sldId="444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1963988845" sldId="44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598114549" sldId="446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3394028691" sldId="447"/>
        </pc:sldMkLst>
      </pc:sldChg>
      <pc:sldChg chg="mod modShow">
        <pc:chgData name="Tellez Giron Flores, Karla" userId="8fee81db-db87-471c-8558-22a4afb35c1a" providerId="ADAL" clId="{3F1890DC-038D-D34F-A907-9375F5EFEF54}" dt="2024-09-16T13:41:25.295" v="4595" actId="729"/>
        <pc:sldMkLst>
          <pc:docMk/>
          <pc:sldMk cId="3737305926" sldId="448"/>
        </pc:sldMkLst>
      </pc:sldChg>
      <pc:sldChg chg="del mod modShow">
        <pc:chgData name="Tellez Giron Flores, Karla" userId="8fee81db-db87-471c-8558-22a4afb35c1a" providerId="ADAL" clId="{3F1890DC-038D-D34F-A907-9375F5EFEF54}" dt="2024-09-15T00:48:51.380" v="2523" actId="2696"/>
        <pc:sldMkLst>
          <pc:docMk/>
          <pc:sldMk cId="1503287466" sldId="449"/>
        </pc:sldMkLst>
      </pc:sldChg>
      <pc:sldChg chg="modSp add del mod">
        <pc:chgData name="Tellez Giron Flores, Karla" userId="8fee81db-db87-471c-8558-22a4afb35c1a" providerId="ADAL" clId="{3F1890DC-038D-D34F-A907-9375F5EFEF54}" dt="2024-09-13T21:56:04.752" v="227" actId="2696"/>
        <pc:sldMkLst>
          <pc:docMk/>
          <pc:sldMk cId="296727834" sldId="450"/>
        </pc:sldMkLst>
        <pc:spChg chg="mod">
          <ac:chgData name="Tellez Giron Flores, Karla" userId="8fee81db-db87-471c-8558-22a4afb35c1a" providerId="ADAL" clId="{3F1890DC-038D-D34F-A907-9375F5EFEF54}" dt="2024-09-13T21:55:11.980" v="226" actId="20577"/>
          <ac:spMkLst>
            <pc:docMk/>
            <pc:sldMk cId="296727834" sldId="450"/>
            <ac:spMk id="2" creationId="{B7C6D57A-95E5-753F-84B7-33F45E0D58A2}"/>
          </ac:spMkLst>
        </pc:sp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1240085656" sldId="450"/>
        </pc:sldMkLst>
      </pc:sldChg>
      <pc:sldChg chg="add del mod modShow">
        <pc:chgData name="Tellez Giron Flores, Karla" userId="8fee81db-db87-471c-8558-22a4afb35c1a" providerId="ADAL" clId="{3F1890DC-038D-D34F-A907-9375F5EFEF54}" dt="2024-09-14T19:57:56.064" v="1642" actId="2696"/>
        <pc:sldMkLst>
          <pc:docMk/>
          <pc:sldMk cId="1637191009" sldId="450"/>
        </pc:sldMkLst>
      </pc:sldChg>
      <pc:sldChg chg="addSp modSp add mod ord">
        <pc:chgData name="Tellez Giron Flores, Karla" userId="8fee81db-db87-471c-8558-22a4afb35c1a" providerId="ADAL" clId="{3F1890DC-038D-D34F-A907-9375F5EFEF54}" dt="2024-09-13T22:06:16.673" v="530" actId="20578"/>
        <pc:sldMkLst>
          <pc:docMk/>
          <pc:sldMk cId="13771445" sldId="451"/>
        </pc:sldMkLst>
        <pc:spChg chg="mod">
          <ac:chgData name="Tellez Giron Flores, Karla" userId="8fee81db-db87-471c-8558-22a4afb35c1a" providerId="ADAL" clId="{3F1890DC-038D-D34F-A907-9375F5EFEF54}" dt="2024-09-13T22:04:00.853" v="484" actId="20577"/>
          <ac:spMkLst>
            <pc:docMk/>
            <pc:sldMk cId="13771445" sldId="451"/>
            <ac:spMk id="12" creationId="{1AAEB9B5-2BEC-6C15-E15B-4EA042F5D0CA}"/>
          </ac:spMkLst>
        </pc:spChg>
        <pc:picChg chg="add mod modCrop">
          <ac:chgData name="Tellez Giron Flores, Karla" userId="8fee81db-db87-471c-8558-22a4afb35c1a" providerId="ADAL" clId="{3F1890DC-038D-D34F-A907-9375F5EFEF54}" dt="2024-09-13T22:06:11.384" v="529" actId="1035"/>
          <ac:picMkLst>
            <pc:docMk/>
            <pc:sldMk cId="13771445" sldId="451"/>
            <ac:picMk id="3" creationId="{1BF57455-3FAB-27C0-B645-B1F73154DB09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614379123" sldId="451"/>
        </pc:sldMkLst>
      </pc:sldChg>
      <pc:sldChg chg="addSp delSp modSp add mod">
        <pc:chgData name="Tellez Giron Flores, Karla" userId="8fee81db-db87-471c-8558-22a4afb35c1a" providerId="ADAL" clId="{3F1890DC-038D-D34F-A907-9375F5EFEF54}" dt="2024-09-15T15:07:38.065" v="3670"/>
        <pc:sldMkLst>
          <pc:docMk/>
          <pc:sldMk cId="2088777630" sldId="452"/>
        </pc:sldMkLst>
        <pc:spChg chg="add mod">
          <ac:chgData name="Tellez Giron Flores, Karla" userId="8fee81db-db87-471c-8558-22a4afb35c1a" providerId="ADAL" clId="{3F1890DC-038D-D34F-A907-9375F5EFEF54}" dt="2024-09-14T14:27:19.234" v="754" actId="1076"/>
          <ac:spMkLst>
            <pc:docMk/>
            <pc:sldMk cId="2088777630" sldId="452"/>
            <ac:spMk id="6" creationId="{600AE18A-2FF0-B7B2-4B5E-226736090C5F}"/>
          </ac:spMkLst>
        </pc:spChg>
        <pc:spChg chg="add mod">
          <ac:chgData name="Tellez Giron Flores, Karla" userId="8fee81db-db87-471c-8558-22a4afb35c1a" providerId="ADAL" clId="{3F1890DC-038D-D34F-A907-9375F5EFEF54}" dt="2024-09-14T14:35:13.710" v="1120" actId="1037"/>
          <ac:spMkLst>
            <pc:docMk/>
            <pc:sldMk cId="2088777630" sldId="452"/>
            <ac:spMk id="7" creationId="{00152D0F-5D3E-4C8F-EB64-0856A86E248E}"/>
          </ac:spMkLst>
        </pc:spChg>
        <pc:spChg chg="add mod">
          <ac:chgData name="Tellez Giron Flores, Karla" userId="8fee81db-db87-471c-8558-22a4afb35c1a" providerId="ADAL" clId="{3F1890DC-038D-D34F-A907-9375F5EFEF54}" dt="2024-09-14T14:35:50.686" v="1128" actId="20577"/>
          <ac:spMkLst>
            <pc:docMk/>
            <pc:sldMk cId="2088777630" sldId="452"/>
            <ac:spMk id="8" creationId="{649E3078-D055-7767-66F5-30777A4E78BE}"/>
          </ac:spMkLst>
        </pc:spChg>
        <pc:spChg chg="add mod">
          <ac:chgData name="Tellez Giron Flores, Karla" userId="8fee81db-db87-471c-8558-22a4afb35c1a" providerId="ADAL" clId="{3F1890DC-038D-D34F-A907-9375F5EFEF54}" dt="2024-09-15T15:07:38.065" v="3670"/>
          <ac:spMkLst>
            <pc:docMk/>
            <pc:sldMk cId="2088777630" sldId="452"/>
            <ac:spMk id="10" creationId="{49D1252D-41D7-6903-7610-3802C82AC7D1}"/>
          </ac:spMkLst>
        </pc:spChg>
        <pc:spChg chg="mod">
          <ac:chgData name="Tellez Giron Flores, Karla" userId="8fee81db-db87-471c-8558-22a4afb35c1a" providerId="ADAL" clId="{3F1890DC-038D-D34F-A907-9375F5EFEF54}" dt="2024-09-14T14:17:25.951" v="610" actId="113"/>
          <ac:spMkLst>
            <pc:docMk/>
            <pc:sldMk cId="2088777630" sldId="452"/>
            <ac:spMk id="12" creationId="{503DE3ED-B4AB-49EF-6F0A-A02FE7EFF5D9}"/>
          </ac:spMkLst>
        </pc:spChg>
        <pc:picChg chg="del">
          <ac:chgData name="Tellez Giron Flores, Karla" userId="8fee81db-db87-471c-8558-22a4afb35c1a" providerId="ADAL" clId="{3F1890DC-038D-D34F-A907-9375F5EFEF54}" dt="2024-09-14T14:16:21.472" v="563" actId="478"/>
          <ac:picMkLst>
            <pc:docMk/>
            <pc:sldMk cId="2088777630" sldId="452"/>
            <ac:picMk id="3" creationId="{926BC831-34A0-EFFA-CA7D-60CCDDEAA214}"/>
          </ac:picMkLst>
        </pc:picChg>
        <pc:picChg chg="add del mod modCrop">
          <ac:chgData name="Tellez Giron Flores, Karla" userId="8fee81db-db87-471c-8558-22a4afb35c1a" providerId="ADAL" clId="{3F1890DC-038D-D34F-A907-9375F5EFEF54}" dt="2024-09-14T20:34:06.554" v="1745" actId="478"/>
          <ac:picMkLst>
            <pc:docMk/>
            <pc:sldMk cId="2088777630" sldId="452"/>
            <ac:picMk id="5" creationId="{30BA37DB-79FB-B2B1-8B5F-27A6C8DFE019}"/>
          </ac:picMkLst>
        </pc:picChg>
        <pc:picChg chg="add mod">
          <ac:chgData name="Tellez Giron Flores, Karla" userId="8fee81db-db87-471c-8558-22a4afb35c1a" providerId="ADAL" clId="{3F1890DC-038D-D34F-A907-9375F5EFEF54}" dt="2024-09-14T20:34:11.408" v="1747" actId="167"/>
          <ac:picMkLst>
            <pc:docMk/>
            <pc:sldMk cId="2088777630" sldId="452"/>
            <ac:picMk id="9" creationId="{B91149C4-F2D9-A9AE-CE9B-1FE6051D022A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15T15:08:29.396" v="3675" actId="58"/>
        <pc:sldMkLst>
          <pc:docMk/>
          <pc:sldMk cId="2227352385" sldId="453"/>
        </pc:sldMkLst>
        <pc:spChg chg="add mod">
          <ac:chgData name="Tellez Giron Flores, Karla" userId="8fee81db-db87-471c-8558-22a4afb35c1a" providerId="ADAL" clId="{3F1890DC-038D-D34F-A907-9375F5EFEF54}" dt="2024-09-14T14:38:15.857" v="1194" actId="58"/>
          <ac:spMkLst>
            <pc:docMk/>
            <pc:sldMk cId="2227352385" sldId="453"/>
            <ac:spMk id="2" creationId="{B8EE0130-99BD-A00C-9C23-9C151D858CD8}"/>
          </ac:spMkLst>
        </pc:spChg>
        <pc:spChg chg="add mod">
          <ac:chgData name="Tellez Giron Flores, Karla" userId="8fee81db-db87-471c-8558-22a4afb35c1a" providerId="ADAL" clId="{3F1890DC-038D-D34F-A907-9375F5EFEF54}" dt="2024-09-15T15:08:29.396" v="3675" actId="58"/>
          <ac:spMkLst>
            <pc:docMk/>
            <pc:sldMk cId="2227352385" sldId="453"/>
            <ac:spMk id="5" creationId="{48A11931-1B27-14CF-C4B7-1189BF9AA1EE}"/>
          </ac:spMkLst>
        </pc:spChg>
        <pc:spChg chg="add mod">
          <ac:chgData name="Tellez Giron Flores, Karla" userId="8fee81db-db87-471c-8558-22a4afb35c1a" providerId="ADAL" clId="{3F1890DC-038D-D34F-A907-9375F5EFEF54}" dt="2024-09-15T01:05:27.467" v="2920" actId="1038"/>
          <ac:spMkLst>
            <pc:docMk/>
            <pc:sldMk cId="2227352385" sldId="453"/>
            <ac:spMk id="17" creationId="{434F580D-2A0D-FC2D-BA82-B398652D58DC}"/>
          </ac:spMkLst>
        </pc:spChg>
        <pc:spChg chg="add mod">
          <ac:chgData name="Tellez Giron Flores, Karla" userId="8fee81db-db87-471c-8558-22a4afb35c1a" providerId="ADAL" clId="{3F1890DC-038D-D34F-A907-9375F5EFEF54}" dt="2024-09-15T15:08:14.293" v="3674" actId="14100"/>
          <ac:spMkLst>
            <pc:docMk/>
            <pc:sldMk cId="2227352385" sldId="453"/>
            <ac:spMk id="18" creationId="{9D77B0DA-6F91-25E2-970D-54E0DE6FDFD2}"/>
          </ac:spMkLst>
        </pc:spChg>
        <pc:picChg chg="add mod modCrop">
          <ac:chgData name="Tellez Giron Flores, Karla" userId="8fee81db-db87-471c-8558-22a4afb35c1a" providerId="ADAL" clId="{3F1890DC-038D-D34F-A907-9375F5EFEF54}" dt="2024-09-14T14:37:37.469" v="1182" actId="1076"/>
          <ac:picMkLst>
            <pc:docMk/>
            <pc:sldMk cId="2227352385" sldId="453"/>
            <ac:picMk id="3" creationId="{1D72B182-4983-4EAD-3B26-918AD7B3B865}"/>
          </ac:picMkLst>
        </pc:picChg>
        <pc:picChg chg="add del mod">
          <ac:chgData name="Tellez Giron Flores, Karla" userId="8fee81db-db87-471c-8558-22a4afb35c1a" providerId="ADAL" clId="{3F1890DC-038D-D34F-A907-9375F5EFEF54}" dt="2024-09-14T14:45:33.012" v="1365" actId="478"/>
          <ac:picMkLst>
            <pc:docMk/>
            <pc:sldMk cId="2227352385" sldId="453"/>
            <ac:picMk id="7" creationId="{76DBD5D5-9650-7BEB-4789-9F77983DD74B}"/>
          </ac:picMkLst>
        </pc:picChg>
        <pc:picChg chg="add del mod">
          <ac:chgData name="Tellez Giron Flores, Karla" userId="8fee81db-db87-471c-8558-22a4afb35c1a" providerId="ADAL" clId="{3F1890DC-038D-D34F-A907-9375F5EFEF54}" dt="2024-09-14T14:45:33.012" v="1365" actId="478"/>
          <ac:picMkLst>
            <pc:docMk/>
            <pc:sldMk cId="2227352385" sldId="453"/>
            <ac:picMk id="9" creationId="{82939A22-3B7E-F507-8A6D-BFE03EE04AD8}"/>
          </ac:picMkLst>
        </pc:picChg>
        <pc:picChg chg="add mod modCrop">
          <ac:chgData name="Tellez Giron Flores, Karla" userId="8fee81db-db87-471c-8558-22a4afb35c1a" providerId="ADAL" clId="{3F1890DC-038D-D34F-A907-9375F5EFEF54}" dt="2024-09-15T15:06:11.947" v="3666" actId="1036"/>
          <ac:picMkLst>
            <pc:docMk/>
            <pc:sldMk cId="2227352385" sldId="453"/>
            <ac:picMk id="16" creationId="{B7EB491C-06AF-9998-643E-9C77576A1A1F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15T15:07:53.363" v="3671"/>
        <pc:sldMkLst>
          <pc:docMk/>
          <pc:sldMk cId="905656364" sldId="454"/>
        </pc:sldMkLst>
        <pc:spChg chg="add del mod">
          <ac:chgData name="Tellez Giron Flores, Karla" userId="8fee81db-db87-471c-8558-22a4afb35c1a" providerId="ADAL" clId="{3F1890DC-038D-D34F-A907-9375F5EFEF54}" dt="2024-09-14T14:30:19.203" v="847" actId="478"/>
          <ac:spMkLst>
            <pc:docMk/>
            <pc:sldMk cId="905656364" sldId="454"/>
            <ac:spMk id="3" creationId="{6FDE3045-E2AE-04AF-BDD3-620C0D90D8FF}"/>
          </ac:spMkLst>
        </pc:spChg>
        <pc:spChg chg="del">
          <ac:chgData name="Tellez Giron Flores, Karla" userId="8fee81db-db87-471c-8558-22a4afb35c1a" providerId="ADAL" clId="{3F1890DC-038D-D34F-A907-9375F5EFEF54}" dt="2024-09-14T14:31:35.239" v="898" actId="478"/>
          <ac:spMkLst>
            <pc:docMk/>
            <pc:sldMk cId="905656364" sldId="454"/>
            <ac:spMk id="4" creationId="{338972BC-04A2-FAC3-0FC6-A5EFDA30D4CE}"/>
          </ac:spMkLst>
        </pc:spChg>
        <pc:spChg chg="del">
          <ac:chgData name="Tellez Giron Flores, Karla" userId="8fee81db-db87-471c-8558-22a4afb35c1a" providerId="ADAL" clId="{3F1890DC-038D-D34F-A907-9375F5EFEF54}" dt="2024-09-14T14:30:15.919" v="846" actId="478"/>
          <ac:spMkLst>
            <pc:docMk/>
            <pc:sldMk cId="905656364" sldId="454"/>
            <ac:spMk id="7" creationId="{126E8DFB-6AD4-5E14-4A89-BA7B4509191C}"/>
          </ac:spMkLst>
        </pc:spChg>
        <pc:spChg chg="mod">
          <ac:chgData name="Tellez Giron Flores, Karla" userId="8fee81db-db87-471c-8558-22a4afb35c1a" providerId="ADAL" clId="{3F1890DC-038D-D34F-A907-9375F5EFEF54}" dt="2024-09-14T14:38:06.589" v="1193"/>
          <ac:spMkLst>
            <pc:docMk/>
            <pc:sldMk cId="905656364" sldId="454"/>
            <ac:spMk id="8" creationId="{9C9B2C38-0120-7987-7433-21C61ED2B146}"/>
          </ac:spMkLst>
        </pc:spChg>
        <pc:spChg chg="del mod">
          <ac:chgData name="Tellez Giron Flores, Karla" userId="8fee81db-db87-471c-8558-22a4afb35c1a" providerId="ADAL" clId="{3F1890DC-038D-D34F-A907-9375F5EFEF54}" dt="2024-09-15T05:13:55.034" v="3391" actId="478"/>
          <ac:spMkLst>
            <pc:docMk/>
            <pc:sldMk cId="905656364" sldId="454"/>
            <ac:spMk id="12" creationId="{0259FC4A-9471-644C-4EBA-49ED4C814C75}"/>
          </ac:spMkLst>
        </pc:spChg>
        <pc:spChg chg="add mod">
          <ac:chgData name="Tellez Giron Flores, Karla" userId="8fee81db-db87-471c-8558-22a4afb35c1a" providerId="ADAL" clId="{3F1890DC-038D-D34F-A907-9375F5EFEF54}" dt="2024-09-14T20:34:21.449" v="1748"/>
          <ac:spMkLst>
            <pc:docMk/>
            <pc:sldMk cId="905656364" sldId="454"/>
            <ac:spMk id="21" creationId="{1C6CDBF3-65A0-86C6-3E7D-9302E1E6E7C5}"/>
          </ac:spMkLst>
        </pc:spChg>
        <pc:spChg chg="add mod">
          <ac:chgData name="Tellez Giron Flores, Karla" userId="8fee81db-db87-471c-8558-22a4afb35c1a" providerId="ADAL" clId="{3F1890DC-038D-D34F-A907-9375F5EFEF54}" dt="2024-09-15T05:13:55.989" v="3392"/>
          <ac:spMkLst>
            <pc:docMk/>
            <pc:sldMk cId="905656364" sldId="454"/>
            <ac:spMk id="24" creationId="{7B897CE4-1362-7B3C-8083-3B4C698D2B55}"/>
          </ac:spMkLst>
        </pc:spChg>
        <pc:spChg chg="add mod">
          <ac:chgData name="Tellez Giron Flores, Karla" userId="8fee81db-db87-471c-8558-22a4afb35c1a" providerId="ADAL" clId="{3F1890DC-038D-D34F-A907-9375F5EFEF54}" dt="2024-09-15T15:07:53.363" v="3671"/>
          <ac:spMkLst>
            <pc:docMk/>
            <pc:sldMk cId="905656364" sldId="454"/>
            <ac:spMk id="25" creationId="{8E530272-C5D8-9405-8CA0-73FAA8BF000A}"/>
          </ac:spMkLst>
        </pc:spChg>
        <pc:grpChg chg="add del">
          <ac:chgData name="Tellez Giron Flores, Karla" userId="8fee81db-db87-471c-8558-22a4afb35c1a" providerId="ADAL" clId="{3F1890DC-038D-D34F-A907-9375F5EFEF54}" dt="2024-09-15T05:06:50.268" v="3313" actId="478"/>
          <ac:grpSpMkLst>
            <pc:docMk/>
            <pc:sldMk cId="905656364" sldId="454"/>
            <ac:grpSpMk id="23" creationId="{AACC52D6-DD8A-A4F0-AE44-6C684D62FD2E}"/>
          </ac:grpSpMkLst>
        </pc:grpChg>
        <pc:picChg chg="mod">
          <ac:chgData name="Tellez Giron Flores, Karla" userId="8fee81db-db87-471c-8558-22a4afb35c1a" providerId="ADAL" clId="{3F1890DC-038D-D34F-A907-9375F5EFEF54}" dt="2024-09-14T14:37:50.698" v="1187" actId="1037"/>
          <ac:picMkLst>
            <pc:docMk/>
            <pc:sldMk cId="905656364" sldId="454"/>
            <ac:picMk id="5" creationId="{13465926-0CA8-87DD-1E73-6A12215612BE}"/>
          </ac:picMkLst>
        </pc:picChg>
        <pc:picChg chg="add mod topLvl">
          <ac:chgData name="Tellez Giron Flores, Karla" userId="8fee81db-db87-471c-8558-22a4afb35c1a" providerId="ADAL" clId="{3F1890DC-038D-D34F-A907-9375F5EFEF54}" dt="2024-09-15T05:06:50.268" v="3313" actId="478"/>
          <ac:picMkLst>
            <pc:docMk/>
            <pc:sldMk cId="905656364" sldId="454"/>
            <ac:picMk id="10" creationId="{49CCF275-A005-2C50-ADA0-D3B0C540857D}"/>
          </ac:picMkLst>
        </pc:picChg>
        <pc:picChg chg="add mod modCrop">
          <ac:chgData name="Tellez Giron Flores, Karla" userId="8fee81db-db87-471c-8558-22a4afb35c1a" providerId="ADAL" clId="{3F1890DC-038D-D34F-A907-9375F5EFEF54}" dt="2024-09-14T20:31:04.823" v="1693" actId="1076"/>
          <ac:picMkLst>
            <pc:docMk/>
            <pc:sldMk cId="905656364" sldId="454"/>
            <ac:picMk id="16" creationId="{760B70C9-B64E-B0AC-88C5-63AD72958854}"/>
          </ac:picMkLst>
        </pc:picChg>
        <pc:picChg chg="add del mod topLvl modCrop">
          <ac:chgData name="Tellez Giron Flores, Karla" userId="8fee81db-db87-471c-8558-22a4afb35c1a" providerId="ADAL" clId="{3F1890DC-038D-D34F-A907-9375F5EFEF54}" dt="2024-09-15T05:06:50.268" v="3313" actId="478"/>
          <ac:picMkLst>
            <pc:docMk/>
            <pc:sldMk cId="905656364" sldId="454"/>
            <ac:picMk id="22" creationId="{7D7AB780-44A5-1C55-3DBA-581DFDF63E13}"/>
          </ac:picMkLst>
        </pc:picChg>
        <pc:cxnChg chg="add mod">
          <ac:chgData name="Tellez Giron Flores, Karla" userId="8fee81db-db87-471c-8558-22a4afb35c1a" providerId="ADAL" clId="{3F1890DC-038D-D34F-A907-9375F5EFEF54}" dt="2024-09-15T05:06:24.141" v="3312" actId="166"/>
          <ac:cxnSpMkLst>
            <pc:docMk/>
            <pc:sldMk cId="905656364" sldId="454"/>
            <ac:cxnSpMk id="18" creationId="{199D4CA8-71B2-7030-A26F-7CFF54C13CCC}"/>
          </ac:cxnSpMkLst>
        </pc:cxnChg>
      </pc:sldChg>
      <pc:sldChg chg="addSp delSp modSp add mod modNotesTx">
        <pc:chgData name="Tellez Giron Flores, Karla" userId="8fee81db-db87-471c-8558-22a4afb35c1a" providerId="ADAL" clId="{3F1890DC-038D-D34F-A907-9375F5EFEF54}" dt="2024-09-15T05:12:09.785" v="3390" actId="20577"/>
        <pc:sldMkLst>
          <pc:docMk/>
          <pc:sldMk cId="2205075822" sldId="455"/>
        </pc:sldMkLst>
        <pc:spChg chg="add mod">
          <ac:chgData name="Tellez Giron Flores, Karla" userId="8fee81db-db87-471c-8558-22a4afb35c1a" providerId="ADAL" clId="{3F1890DC-038D-D34F-A907-9375F5EFEF54}" dt="2024-09-14T14:49:50.542" v="1441" actId="20577"/>
          <ac:spMkLst>
            <pc:docMk/>
            <pc:sldMk cId="2205075822" sldId="455"/>
            <ac:spMk id="2" creationId="{EC47E4EB-C619-CF66-677A-2F4BFA1597D7}"/>
          </ac:spMkLst>
        </pc:spChg>
        <pc:spChg chg="add mod">
          <ac:chgData name="Tellez Giron Flores, Karla" userId="8fee81db-db87-471c-8558-22a4afb35c1a" providerId="ADAL" clId="{3F1890DC-038D-D34F-A907-9375F5EFEF54}" dt="2024-09-15T05:12:09.785" v="3390" actId="20577"/>
          <ac:spMkLst>
            <pc:docMk/>
            <pc:sldMk cId="2205075822" sldId="455"/>
            <ac:spMk id="6" creationId="{4EC5581C-9DC3-3D23-74EF-308D7FCE1CE2}"/>
          </ac:spMkLst>
        </pc:spChg>
        <pc:spChg chg="add del mod">
          <ac:chgData name="Tellez Giron Flores, Karla" userId="8fee81db-db87-471c-8558-22a4afb35c1a" providerId="ADAL" clId="{3F1890DC-038D-D34F-A907-9375F5EFEF54}" dt="2024-09-14T14:55:44.247" v="1589"/>
          <ac:spMkLst>
            <pc:docMk/>
            <pc:sldMk cId="2205075822" sldId="455"/>
            <ac:spMk id="7" creationId="{F685D4C7-69F4-1DFE-385E-04BDC60F00BD}"/>
          </ac:spMkLst>
        </pc:spChg>
        <pc:picChg chg="add mod modCrop">
          <ac:chgData name="Tellez Giron Flores, Karla" userId="8fee81db-db87-471c-8558-22a4afb35c1a" providerId="ADAL" clId="{3F1890DC-038D-D34F-A907-9375F5EFEF54}" dt="2024-09-14T14:54:02.131" v="1458" actId="1076"/>
          <ac:picMkLst>
            <pc:docMk/>
            <pc:sldMk cId="2205075822" sldId="455"/>
            <ac:picMk id="5" creationId="{C313E5D4-98D0-5197-67AB-B3D560DC39D3}"/>
          </ac:picMkLst>
        </pc:picChg>
      </pc:sldChg>
      <pc:sldChg chg="addSp delSp modSp add mod">
        <pc:chgData name="Tellez Giron Flores, Karla" userId="8fee81db-db87-471c-8558-22a4afb35c1a" providerId="ADAL" clId="{3F1890DC-038D-D34F-A907-9375F5EFEF54}" dt="2024-09-14T20:01:07.553" v="1673" actId="1036"/>
        <pc:sldMkLst>
          <pc:docMk/>
          <pc:sldMk cId="2977815495" sldId="456"/>
        </pc:sldMkLst>
        <pc:spChg chg="mod">
          <ac:chgData name="Tellez Giron Flores, Karla" userId="8fee81db-db87-471c-8558-22a4afb35c1a" providerId="ADAL" clId="{3F1890DC-038D-D34F-A907-9375F5EFEF54}" dt="2024-09-14T19:58:02.112" v="1644" actId="20577"/>
          <ac:spMkLst>
            <pc:docMk/>
            <pc:sldMk cId="2977815495" sldId="456"/>
            <ac:spMk id="12" creationId="{78E8F76F-5222-249F-1169-1D1871DE178C}"/>
          </ac:spMkLst>
        </pc:spChg>
        <pc:picChg chg="del">
          <ac:chgData name="Tellez Giron Flores, Karla" userId="8fee81db-db87-471c-8558-22a4afb35c1a" providerId="ADAL" clId="{3F1890DC-038D-D34F-A907-9375F5EFEF54}" dt="2024-09-14T19:57:44.524" v="1641" actId="478"/>
          <ac:picMkLst>
            <pc:docMk/>
            <pc:sldMk cId="2977815495" sldId="456"/>
            <ac:picMk id="3" creationId="{856DF97A-0756-BBD1-5E3C-72F166C12B62}"/>
          </ac:picMkLst>
        </pc:picChg>
        <pc:picChg chg="add mod modCrop">
          <ac:chgData name="Tellez Giron Flores, Karla" userId="8fee81db-db87-471c-8558-22a4afb35c1a" providerId="ADAL" clId="{3F1890DC-038D-D34F-A907-9375F5EFEF54}" dt="2024-09-14T20:01:07.553" v="1673" actId="1036"/>
          <ac:picMkLst>
            <pc:docMk/>
            <pc:sldMk cId="2977815495" sldId="456"/>
            <ac:picMk id="5" creationId="{BCE99892-54AC-21BD-5AAE-C6F567FADBA9}"/>
          </ac:picMkLst>
        </pc:picChg>
      </pc:sldChg>
      <pc:sldChg chg="new del">
        <pc:chgData name="Tellez Giron Flores, Karla" userId="8fee81db-db87-471c-8558-22a4afb35c1a" providerId="ADAL" clId="{3F1890DC-038D-D34F-A907-9375F5EFEF54}" dt="2024-09-14T14:49:36.419" v="1437" actId="680"/>
        <pc:sldMkLst>
          <pc:docMk/>
          <pc:sldMk cId="3893289113" sldId="456"/>
        </pc:sldMkLst>
      </pc:sldChg>
      <pc:sldChg chg="addSp delSp modSp add mod modNotesTx">
        <pc:chgData name="Tellez Giron Flores, Karla" userId="8fee81db-db87-471c-8558-22a4afb35c1a" providerId="ADAL" clId="{3F1890DC-038D-D34F-A907-9375F5EFEF54}" dt="2024-09-15T15:09:51.395" v="3677" actId="14100"/>
        <pc:sldMkLst>
          <pc:docMk/>
          <pc:sldMk cId="4043703797" sldId="457"/>
        </pc:sldMkLst>
        <pc:spChg chg="mod">
          <ac:chgData name="Tellez Giron Flores, Karla" userId="8fee81db-db87-471c-8558-22a4afb35c1a" providerId="ADAL" clId="{3F1890DC-038D-D34F-A907-9375F5EFEF54}" dt="2024-09-14T20:33:49.570" v="1744" actId="1038"/>
          <ac:spMkLst>
            <pc:docMk/>
            <pc:sldMk cId="4043703797" sldId="457"/>
            <ac:spMk id="6" creationId="{15D90042-F698-98C1-D7C5-F4D4D088935A}"/>
          </ac:spMkLst>
        </pc:spChg>
        <pc:spChg chg="del mod">
          <ac:chgData name="Tellez Giron Flores, Karla" userId="8fee81db-db87-471c-8558-22a4afb35c1a" providerId="ADAL" clId="{3F1890DC-038D-D34F-A907-9375F5EFEF54}" dt="2024-09-14T20:30:07.270" v="1683" actId="478"/>
          <ac:spMkLst>
            <pc:docMk/>
            <pc:sldMk cId="4043703797" sldId="457"/>
            <ac:spMk id="7" creationId="{4A25FB74-A204-DF1E-1F44-B26C6E195FA3}"/>
          </ac:spMkLst>
        </pc:spChg>
        <pc:spChg chg="mod">
          <ac:chgData name="Tellez Giron Flores, Karla" userId="8fee81db-db87-471c-8558-22a4afb35c1a" providerId="ADAL" clId="{3F1890DC-038D-D34F-A907-9375F5EFEF54}" dt="2024-09-14T20:10:45.704" v="1676" actId="20577"/>
          <ac:spMkLst>
            <pc:docMk/>
            <pc:sldMk cId="4043703797" sldId="457"/>
            <ac:spMk id="12" creationId="{D4E17807-9121-4FC3-4B56-9D9525DDC517}"/>
          </ac:spMkLst>
        </pc:spChg>
        <pc:spChg chg="add del mod">
          <ac:chgData name="Tellez Giron Flores, Karla" userId="8fee81db-db87-471c-8558-22a4afb35c1a" providerId="ADAL" clId="{3F1890DC-038D-D34F-A907-9375F5EFEF54}" dt="2024-09-14T20:30:11.915" v="1684" actId="478"/>
          <ac:spMkLst>
            <pc:docMk/>
            <pc:sldMk cId="4043703797" sldId="457"/>
            <ac:spMk id="16" creationId="{B6FC805D-97E3-1CDF-6B9B-C2A0E54F94D1}"/>
          </ac:spMkLst>
        </pc:spChg>
        <pc:spChg chg="add mod">
          <ac:chgData name="Tellez Giron Flores, Karla" userId="8fee81db-db87-471c-8558-22a4afb35c1a" providerId="ADAL" clId="{3F1890DC-038D-D34F-A907-9375F5EFEF54}" dt="2024-09-15T15:09:51.395" v="3677" actId="14100"/>
          <ac:spMkLst>
            <pc:docMk/>
            <pc:sldMk cId="4043703797" sldId="457"/>
            <ac:spMk id="20" creationId="{DAF26E46-4450-D024-ABBE-AE5C7B2342F7}"/>
          </ac:spMkLst>
        </pc:spChg>
        <pc:picChg chg="add mod">
          <ac:chgData name="Tellez Giron Flores, Karla" userId="8fee81db-db87-471c-8558-22a4afb35c1a" providerId="ADAL" clId="{3F1890DC-038D-D34F-A907-9375F5EFEF54}" dt="2024-09-15T05:16:41.150" v="3393" actId="2085"/>
          <ac:picMkLst>
            <pc:docMk/>
            <pc:sldMk cId="4043703797" sldId="457"/>
            <ac:picMk id="3" creationId="{75415B43-FC60-418E-5037-7CE954940DA6}"/>
          </ac:picMkLst>
        </pc:picChg>
        <pc:picChg chg="del">
          <ac:chgData name="Tellez Giron Flores, Karla" userId="8fee81db-db87-471c-8558-22a4afb35c1a" providerId="ADAL" clId="{3F1890DC-038D-D34F-A907-9375F5EFEF54}" dt="2024-09-14T20:32:41.396" v="1720" actId="478"/>
          <ac:picMkLst>
            <pc:docMk/>
            <pc:sldMk cId="4043703797" sldId="457"/>
            <ac:picMk id="5" creationId="{90D61318-E51F-12D6-7644-F354F2A72512}"/>
          </ac:picMkLst>
        </pc:picChg>
        <pc:picChg chg="add mod">
          <ac:chgData name="Tellez Giron Flores, Karla" userId="8fee81db-db87-471c-8558-22a4afb35c1a" providerId="ADAL" clId="{3F1890DC-038D-D34F-A907-9375F5EFEF54}" dt="2024-09-14T20:31:46.945" v="1713" actId="1036"/>
          <ac:picMkLst>
            <pc:docMk/>
            <pc:sldMk cId="4043703797" sldId="457"/>
            <ac:picMk id="10" creationId="{777094AB-1F5A-83ED-3119-1697795A1ABF}"/>
          </ac:picMkLst>
        </pc:picChg>
        <pc:picChg chg="add mod modCrop">
          <ac:chgData name="Tellez Giron Flores, Karla" userId="8fee81db-db87-471c-8558-22a4afb35c1a" providerId="ADAL" clId="{3F1890DC-038D-D34F-A907-9375F5EFEF54}" dt="2024-09-14T20:33:44.837" v="1732" actId="1076"/>
          <ac:picMkLst>
            <pc:docMk/>
            <pc:sldMk cId="4043703797" sldId="457"/>
            <ac:picMk id="19" creationId="{F6717666-5D74-98CA-E36E-F5A7CEAE03DC}"/>
          </ac:picMkLst>
        </pc:picChg>
        <pc:cxnChg chg="add mod">
          <ac:chgData name="Tellez Giron Flores, Karla" userId="8fee81db-db87-471c-8558-22a4afb35c1a" providerId="ADAL" clId="{3F1890DC-038D-D34F-A907-9375F5EFEF54}" dt="2024-09-14T20:32:07.627" v="1719" actId="1037"/>
          <ac:cxnSpMkLst>
            <pc:docMk/>
            <pc:sldMk cId="4043703797" sldId="457"/>
            <ac:cxnSpMk id="17" creationId="{FC9115C2-4412-2A59-93D1-B0AE054DF20C}"/>
          </ac:cxnSpMkLst>
        </pc:cxnChg>
      </pc:sldChg>
      <pc:sldChg chg="addSp delSp modSp add mod modNotesTx">
        <pc:chgData name="Tellez Giron Flores, Karla" userId="8fee81db-db87-471c-8558-22a4afb35c1a" providerId="ADAL" clId="{3F1890DC-038D-D34F-A907-9375F5EFEF54}" dt="2024-09-16T13:50:13.312" v="4796" actId="20577"/>
        <pc:sldMkLst>
          <pc:docMk/>
          <pc:sldMk cId="2156473911" sldId="458"/>
        </pc:sldMkLst>
        <pc:spChg chg="mod">
          <ac:chgData name="Tellez Giron Flores, Karla" userId="8fee81db-db87-471c-8558-22a4afb35c1a" providerId="ADAL" clId="{3F1890DC-038D-D34F-A907-9375F5EFEF54}" dt="2024-09-15T15:34:52.881" v="4048" actId="207"/>
          <ac:spMkLst>
            <pc:docMk/>
            <pc:sldMk cId="2156473911" sldId="458"/>
            <ac:spMk id="5" creationId="{045E2E07-9BCA-752B-135F-E34843491787}"/>
          </ac:spMkLst>
        </pc:spChg>
        <pc:spChg chg="add mod">
          <ac:chgData name="Tellez Giron Flores, Karla" userId="8fee81db-db87-471c-8558-22a4afb35c1a" providerId="ADAL" clId="{3F1890DC-038D-D34F-A907-9375F5EFEF54}" dt="2024-09-14T20:43:28.140" v="1818" actId="1076"/>
          <ac:spMkLst>
            <pc:docMk/>
            <pc:sldMk cId="2156473911" sldId="458"/>
            <ac:spMk id="7" creationId="{B8186AA9-AAC4-B80E-7683-6D148340D9D1}"/>
          </ac:spMkLst>
        </pc:spChg>
        <pc:spChg chg="mod">
          <ac:chgData name="Tellez Giron Flores, Karla" userId="8fee81db-db87-471c-8558-22a4afb35c1a" providerId="ADAL" clId="{3F1890DC-038D-D34F-A907-9375F5EFEF54}" dt="2024-09-14T20:55:04.471" v="1827" actId="20577"/>
          <ac:spMkLst>
            <pc:docMk/>
            <pc:sldMk cId="2156473911" sldId="458"/>
            <ac:spMk id="12" creationId="{94382A11-80B2-468A-5986-185752759395}"/>
          </ac:spMkLst>
        </pc:spChg>
        <pc:spChg chg="add mod">
          <ac:chgData name="Tellez Giron Flores, Karla" userId="8fee81db-db87-471c-8558-22a4afb35c1a" providerId="ADAL" clId="{3F1890DC-038D-D34F-A907-9375F5EFEF54}" dt="2024-09-15T15:34:24.767" v="4046" actId="14100"/>
          <ac:spMkLst>
            <pc:docMk/>
            <pc:sldMk cId="2156473911" sldId="458"/>
            <ac:spMk id="30" creationId="{41275932-D480-B470-60CE-68B6A0BCBC6A}"/>
          </ac:spMkLst>
        </pc:spChg>
        <pc:picChg chg="del">
          <ac:chgData name="Tellez Giron Flores, Karla" userId="8fee81db-db87-471c-8558-22a4afb35c1a" providerId="ADAL" clId="{3F1890DC-038D-D34F-A907-9375F5EFEF54}" dt="2024-09-14T20:43:07.907" v="1813" actId="478"/>
          <ac:picMkLst>
            <pc:docMk/>
            <pc:sldMk cId="2156473911" sldId="458"/>
            <ac:picMk id="3" creationId="{6CDE59B1-96D9-55F9-313D-9E3F1116C513}"/>
          </ac:picMkLst>
        </pc:picChg>
        <pc:picChg chg="add mod modCrop">
          <ac:chgData name="Tellez Giron Flores, Karla" userId="8fee81db-db87-471c-8558-22a4afb35c1a" providerId="ADAL" clId="{3F1890DC-038D-D34F-A907-9375F5EFEF54}" dt="2024-09-14T20:43:14.279" v="1816" actId="1076"/>
          <ac:picMkLst>
            <pc:docMk/>
            <pc:sldMk cId="2156473911" sldId="458"/>
            <ac:picMk id="6" creationId="{60F17C13-E2AA-B42C-80D7-16AE5D5C2C55}"/>
          </ac:picMkLst>
        </pc:picChg>
        <pc:picChg chg="add del mod modCrop">
          <ac:chgData name="Tellez Giron Flores, Karla" userId="8fee81db-db87-471c-8558-22a4afb35c1a" providerId="ADAL" clId="{3F1890DC-038D-D34F-A907-9375F5EFEF54}" dt="2024-09-15T05:19:51.206" v="3394" actId="478"/>
          <ac:picMkLst>
            <pc:docMk/>
            <pc:sldMk cId="2156473911" sldId="458"/>
            <ac:picMk id="9" creationId="{840818F7-8038-3ECE-8764-E53CC0D6018E}"/>
          </ac:picMkLst>
        </pc:picChg>
        <pc:picChg chg="add del mod">
          <ac:chgData name="Tellez Giron Flores, Karla" userId="8fee81db-db87-471c-8558-22a4afb35c1a" providerId="ADAL" clId="{3F1890DC-038D-D34F-A907-9375F5EFEF54}" dt="2024-09-14T20:57:07.481" v="1854"/>
          <ac:picMkLst>
            <pc:docMk/>
            <pc:sldMk cId="2156473911" sldId="458"/>
            <ac:picMk id="11" creationId="{BF6F642B-C0D5-B4BD-7A37-C27E1727B2DF}"/>
          </ac:picMkLst>
        </pc:picChg>
        <pc:picChg chg="del mod">
          <ac:chgData name="Tellez Giron Flores, Karla" userId="8fee81db-db87-471c-8558-22a4afb35c1a" providerId="ADAL" clId="{3F1890DC-038D-D34F-A907-9375F5EFEF54}" dt="2024-09-14T20:55:27.917" v="1837" actId="478"/>
          <ac:picMkLst>
            <pc:docMk/>
            <pc:sldMk cId="2156473911" sldId="458"/>
            <ac:picMk id="16" creationId="{DAD27ABA-0E27-F568-4331-119F8F33DF23}"/>
          </ac:picMkLst>
        </pc:picChg>
        <pc:picChg chg="add mod modCrop">
          <ac:chgData name="Tellez Giron Flores, Karla" userId="8fee81db-db87-471c-8558-22a4afb35c1a" providerId="ADAL" clId="{3F1890DC-038D-D34F-A907-9375F5EFEF54}" dt="2024-09-15T05:20:17.585" v="3404" actId="1076"/>
          <ac:picMkLst>
            <pc:docMk/>
            <pc:sldMk cId="2156473911" sldId="458"/>
            <ac:picMk id="18" creationId="{55E2909A-4573-1B32-EDE4-628321807B49}"/>
          </ac:picMkLst>
        </pc:picChg>
        <pc:picChg chg="add del mod">
          <ac:chgData name="Tellez Giron Flores, Karla" userId="8fee81db-db87-471c-8558-22a4afb35c1a" providerId="ADAL" clId="{3F1890DC-038D-D34F-A907-9375F5EFEF54}" dt="2024-09-15T05:22:13.413" v="3408" actId="478"/>
          <ac:picMkLst>
            <pc:docMk/>
            <pc:sldMk cId="2156473911" sldId="458"/>
            <ac:picMk id="20" creationId="{59994517-CDD8-58B9-36C3-15D27CC31DD0}"/>
          </ac:picMkLst>
        </pc:picChg>
        <pc:picChg chg="add del mod">
          <ac:chgData name="Tellez Giron Flores, Karla" userId="8fee81db-db87-471c-8558-22a4afb35c1a" providerId="ADAL" clId="{3F1890DC-038D-D34F-A907-9375F5EFEF54}" dt="2024-09-15T05:23:11.701" v="3413" actId="478"/>
          <ac:picMkLst>
            <pc:docMk/>
            <pc:sldMk cId="2156473911" sldId="458"/>
            <ac:picMk id="22" creationId="{B9A45595-A2D9-C41B-27F6-DA94738DEAB0}"/>
          </ac:picMkLst>
        </pc:picChg>
        <pc:picChg chg="add del mod">
          <ac:chgData name="Tellez Giron Flores, Karla" userId="8fee81db-db87-471c-8558-22a4afb35c1a" providerId="ADAL" clId="{3F1890DC-038D-D34F-A907-9375F5EFEF54}" dt="2024-09-15T05:23:54.248" v="3417" actId="478"/>
          <ac:picMkLst>
            <pc:docMk/>
            <pc:sldMk cId="2156473911" sldId="458"/>
            <ac:picMk id="24" creationId="{23244654-1FD6-6DF7-9CB0-4EB6EDE49427}"/>
          </ac:picMkLst>
        </pc:picChg>
        <pc:picChg chg="add del mod">
          <ac:chgData name="Tellez Giron Flores, Karla" userId="8fee81db-db87-471c-8558-22a4afb35c1a" providerId="ADAL" clId="{3F1890DC-038D-D34F-A907-9375F5EFEF54}" dt="2024-09-15T05:26:02.022" v="3421" actId="478"/>
          <ac:picMkLst>
            <pc:docMk/>
            <pc:sldMk cId="2156473911" sldId="458"/>
            <ac:picMk id="26" creationId="{3DEA177B-68AB-7212-D225-66B68523DF5B}"/>
          </ac:picMkLst>
        </pc:picChg>
        <pc:cxnChg chg="add mod">
          <ac:chgData name="Tellez Giron Flores, Karla" userId="8fee81db-db87-471c-8558-22a4afb35c1a" providerId="ADAL" clId="{3F1890DC-038D-D34F-A907-9375F5EFEF54}" dt="2024-09-15T05:29:49.629" v="3453" actId="693"/>
          <ac:cxnSpMkLst>
            <pc:docMk/>
            <pc:sldMk cId="2156473911" sldId="458"/>
            <ac:cxnSpMk id="28" creationId="{6120CC9C-4352-AF1F-2194-1829BFF64FBD}"/>
          </ac:cxnSpMkLst>
        </pc:cxnChg>
      </pc:sldChg>
      <pc:sldChg chg="addSp delSp modSp add mod modNotesTx">
        <pc:chgData name="Tellez Giron Flores, Karla" userId="8fee81db-db87-471c-8558-22a4afb35c1a" providerId="ADAL" clId="{3F1890DC-038D-D34F-A907-9375F5EFEF54}" dt="2024-09-16T13:46:55.033" v="4762" actId="20577"/>
        <pc:sldMkLst>
          <pc:docMk/>
          <pc:sldMk cId="189572620" sldId="459"/>
        </pc:sldMkLst>
        <pc:spChg chg="mod">
          <ac:chgData name="Tellez Giron Flores, Karla" userId="8fee81db-db87-471c-8558-22a4afb35c1a" providerId="ADAL" clId="{3F1890DC-038D-D34F-A907-9375F5EFEF54}" dt="2024-09-15T00:23:12.565" v="2278" actId="20577"/>
          <ac:spMkLst>
            <pc:docMk/>
            <pc:sldMk cId="189572620" sldId="459"/>
            <ac:spMk id="2" creationId="{EDC98717-00C9-6C13-B834-F8F781FA35B7}"/>
          </ac:spMkLst>
        </pc:spChg>
        <pc:spChg chg="mod">
          <ac:chgData name="Tellez Giron Flores, Karla" userId="8fee81db-db87-471c-8558-22a4afb35c1a" providerId="ADAL" clId="{3F1890DC-038D-D34F-A907-9375F5EFEF54}" dt="2024-09-15T15:31:37.104" v="3972" actId="207"/>
          <ac:spMkLst>
            <pc:docMk/>
            <pc:sldMk cId="189572620" sldId="459"/>
            <ac:spMk id="5" creationId="{0BF2B5E8-460B-282F-92DA-2C0CFD41388D}"/>
          </ac:spMkLst>
        </pc:spChg>
        <pc:spChg chg="mod">
          <ac:chgData name="Tellez Giron Flores, Karla" userId="8fee81db-db87-471c-8558-22a4afb35c1a" providerId="ADAL" clId="{3F1890DC-038D-D34F-A907-9375F5EFEF54}" dt="2024-09-15T00:21:29.796" v="2188" actId="1035"/>
          <ac:spMkLst>
            <pc:docMk/>
            <pc:sldMk cId="189572620" sldId="459"/>
            <ac:spMk id="7" creationId="{32F32D8C-447B-D741-D1F8-2FFE5D40F669}"/>
          </ac:spMkLst>
        </pc:spChg>
        <pc:spChg chg="add del mod">
          <ac:chgData name="Tellez Giron Flores, Karla" userId="8fee81db-db87-471c-8558-22a4afb35c1a" providerId="ADAL" clId="{3F1890DC-038D-D34F-A907-9375F5EFEF54}" dt="2024-09-15T15:35:56.466" v="4059" actId="14100"/>
          <ac:spMkLst>
            <pc:docMk/>
            <pc:sldMk cId="189572620" sldId="459"/>
            <ac:spMk id="18" creationId="{80157858-F814-E654-EB82-543A20306A65}"/>
          </ac:spMkLst>
        </pc:spChg>
        <pc:picChg chg="add mod modCrop">
          <ac:chgData name="Tellez Giron Flores, Karla" userId="8fee81db-db87-471c-8558-22a4afb35c1a" providerId="ADAL" clId="{3F1890DC-038D-D34F-A907-9375F5EFEF54}" dt="2024-09-15T15:35:45.801" v="4057" actId="1076"/>
          <ac:picMkLst>
            <pc:docMk/>
            <pc:sldMk cId="189572620" sldId="459"/>
            <ac:picMk id="3" creationId="{8A58C882-443C-9170-7EE7-01CD5961F616}"/>
          </ac:picMkLst>
        </pc:picChg>
        <pc:picChg chg="del">
          <ac:chgData name="Tellez Giron Flores, Karla" userId="8fee81db-db87-471c-8558-22a4afb35c1a" providerId="ADAL" clId="{3F1890DC-038D-D34F-A907-9375F5EFEF54}" dt="2024-09-15T00:18:56.456" v="2104" actId="478"/>
          <ac:picMkLst>
            <pc:docMk/>
            <pc:sldMk cId="189572620" sldId="459"/>
            <ac:picMk id="6" creationId="{1454427D-94A5-3CA8-65E7-F35B3E4DDE3E}"/>
          </ac:picMkLst>
        </pc:picChg>
        <pc:picChg chg="del">
          <ac:chgData name="Tellez Giron Flores, Karla" userId="8fee81db-db87-471c-8558-22a4afb35c1a" providerId="ADAL" clId="{3F1890DC-038D-D34F-A907-9375F5EFEF54}" dt="2024-09-15T00:22:51.892" v="2275" actId="478"/>
          <ac:picMkLst>
            <pc:docMk/>
            <pc:sldMk cId="189572620" sldId="459"/>
            <ac:picMk id="9" creationId="{015BDD22-7928-B3BD-2D29-B1CB221BB370}"/>
          </ac:picMkLst>
        </pc:picChg>
        <pc:picChg chg="add del mod modCrop">
          <ac:chgData name="Tellez Giron Flores, Karla" userId="8fee81db-db87-471c-8558-22a4afb35c1a" providerId="ADAL" clId="{3F1890DC-038D-D34F-A907-9375F5EFEF54}" dt="2024-09-15T05:28:00.651" v="3422" actId="478"/>
          <ac:picMkLst>
            <pc:docMk/>
            <pc:sldMk cId="189572620" sldId="459"/>
            <ac:picMk id="10" creationId="{E355B491-9141-8027-769E-3CC759245F3F}"/>
          </ac:picMkLst>
        </pc:picChg>
        <pc:picChg chg="add mod modCrop">
          <ac:chgData name="Tellez Giron Flores, Karla" userId="8fee81db-db87-471c-8558-22a4afb35c1a" providerId="ADAL" clId="{3F1890DC-038D-D34F-A907-9375F5EFEF54}" dt="2024-09-15T05:28:49.720" v="3443" actId="1036"/>
          <ac:picMkLst>
            <pc:docMk/>
            <pc:sldMk cId="189572620" sldId="459"/>
            <ac:picMk id="16" creationId="{814174DB-F029-D4ED-49ED-3170BA1E56FE}"/>
          </ac:picMkLst>
        </pc:picChg>
        <pc:cxnChg chg="add mod">
          <ac:chgData name="Tellez Giron Flores, Karla" userId="8fee81db-db87-471c-8558-22a4afb35c1a" providerId="ADAL" clId="{3F1890DC-038D-D34F-A907-9375F5EFEF54}" dt="2024-09-15T05:30:20.370" v="3464" actId="1035"/>
          <ac:cxnSpMkLst>
            <pc:docMk/>
            <pc:sldMk cId="189572620" sldId="459"/>
            <ac:cxnSpMk id="17" creationId="{C715A2BB-47F5-4B7F-B8AC-58DCAFB5EF2E}"/>
          </ac:cxnSpMkLst>
        </pc:cxnChg>
      </pc:sldChg>
      <pc:sldChg chg="add del">
        <pc:chgData name="Tellez Giron Flores, Karla" userId="8fee81db-db87-471c-8558-22a4afb35c1a" providerId="ADAL" clId="{3F1890DC-038D-D34F-A907-9375F5EFEF54}" dt="2024-09-14T20:42:34.126" v="1806"/>
        <pc:sldMkLst>
          <pc:docMk/>
          <pc:sldMk cId="1380457133" sldId="459"/>
        </pc:sldMkLst>
      </pc:sldChg>
      <pc:sldChg chg="addSp delSp modSp add mod modNotesTx">
        <pc:chgData name="Tellez Giron Flores, Karla" userId="8fee81db-db87-471c-8558-22a4afb35c1a" providerId="ADAL" clId="{3F1890DC-038D-D34F-A907-9375F5EFEF54}" dt="2024-09-16T13:53:25.570" v="4868" actId="1076"/>
        <pc:sldMkLst>
          <pc:docMk/>
          <pc:sldMk cId="487886457" sldId="460"/>
        </pc:sldMkLst>
        <pc:spChg chg="mod">
          <ac:chgData name="Tellez Giron Flores, Karla" userId="8fee81db-db87-471c-8558-22a4afb35c1a" providerId="ADAL" clId="{3F1890DC-038D-D34F-A907-9375F5EFEF54}" dt="2024-09-15T00:46:48.684" v="2497" actId="20577"/>
          <ac:spMkLst>
            <pc:docMk/>
            <pc:sldMk cId="487886457" sldId="460"/>
            <ac:spMk id="2" creationId="{933FDF19-6068-A82F-2301-13A080A73632}"/>
          </ac:spMkLst>
        </pc:spChg>
        <pc:spChg chg="mod">
          <ac:chgData name="Tellez Giron Flores, Karla" userId="8fee81db-db87-471c-8558-22a4afb35c1a" providerId="ADAL" clId="{3F1890DC-038D-D34F-A907-9375F5EFEF54}" dt="2024-09-15T15:38:58.379" v="4262" actId="14100"/>
          <ac:spMkLst>
            <pc:docMk/>
            <pc:sldMk cId="487886457" sldId="460"/>
            <ac:spMk id="5" creationId="{FC9422F5-E659-3FA6-30B7-B5F1E4A47254}"/>
          </ac:spMkLst>
        </pc:spChg>
        <pc:spChg chg="del">
          <ac:chgData name="Tellez Giron Flores, Karla" userId="8fee81db-db87-471c-8558-22a4afb35c1a" providerId="ADAL" clId="{3F1890DC-038D-D34F-A907-9375F5EFEF54}" dt="2024-09-15T00:41:25.788" v="2379" actId="478"/>
          <ac:spMkLst>
            <pc:docMk/>
            <pc:sldMk cId="487886457" sldId="460"/>
            <ac:spMk id="7" creationId="{4E295DA7-7D2F-DF79-458C-6078EB561172}"/>
          </ac:spMkLst>
        </pc:spChg>
        <pc:spChg chg="add mod">
          <ac:chgData name="Tellez Giron Flores, Karla" userId="8fee81db-db87-471c-8558-22a4afb35c1a" providerId="ADAL" clId="{3F1890DC-038D-D34F-A907-9375F5EFEF54}" dt="2024-09-15T00:46:05.410" v="2482" actId="14100"/>
          <ac:spMkLst>
            <pc:docMk/>
            <pc:sldMk cId="487886457" sldId="460"/>
            <ac:spMk id="16" creationId="{8A15A77D-7291-3EC5-A30D-D220AF4385E3}"/>
          </ac:spMkLst>
        </pc:spChg>
        <pc:spChg chg="add mod">
          <ac:chgData name="Tellez Giron Flores, Karla" userId="8fee81db-db87-471c-8558-22a4afb35c1a" providerId="ADAL" clId="{3F1890DC-038D-D34F-A907-9375F5EFEF54}" dt="2024-09-15T15:39:05.262" v="4263" actId="14100"/>
          <ac:spMkLst>
            <pc:docMk/>
            <pc:sldMk cId="487886457" sldId="460"/>
            <ac:spMk id="17" creationId="{7913CCC8-8677-7818-587D-631C6339D645}"/>
          </ac:spMkLst>
        </pc:spChg>
        <pc:spChg chg="add del mod">
          <ac:chgData name="Tellez Giron Flores, Karla" userId="8fee81db-db87-471c-8558-22a4afb35c1a" providerId="ADAL" clId="{3F1890DC-038D-D34F-A907-9375F5EFEF54}" dt="2024-09-16T13:38:27.488" v="4594" actId="478"/>
          <ac:spMkLst>
            <pc:docMk/>
            <pc:sldMk cId="487886457" sldId="460"/>
            <ac:spMk id="18" creationId="{09998951-48B1-2B44-1BAA-EAB3DC5B5A2D}"/>
          </ac:spMkLst>
        </pc:spChg>
        <pc:spChg chg="add mod">
          <ac:chgData name="Tellez Giron Flores, Karla" userId="8fee81db-db87-471c-8558-22a4afb35c1a" providerId="ADAL" clId="{3F1890DC-038D-D34F-A907-9375F5EFEF54}" dt="2024-09-16T13:53:25.570" v="4868" actId="1076"/>
          <ac:spMkLst>
            <pc:docMk/>
            <pc:sldMk cId="487886457" sldId="460"/>
            <ac:spMk id="19" creationId="{29C82B45-3C90-EC3C-3AFE-FCEA3DD3CF78}"/>
          </ac:spMkLst>
        </pc:spChg>
        <pc:picChg chg="del">
          <ac:chgData name="Tellez Giron Flores, Karla" userId="8fee81db-db87-471c-8558-22a4afb35c1a" providerId="ADAL" clId="{3F1890DC-038D-D34F-A907-9375F5EFEF54}" dt="2024-09-15T00:41:27.095" v="2380" actId="478"/>
          <ac:picMkLst>
            <pc:docMk/>
            <pc:sldMk cId="487886457" sldId="460"/>
            <ac:picMk id="3" creationId="{5B05DADE-76C4-E54D-0A15-5867308B2BF2}"/>
          </ac:picMkLst>
        </pc:picChg>
        <pc:picChg chg="add mod modCrop">
          <ac:chgData name="Tellez Giron Flores, Karla" userId="8fee81db-db87-471c-8558-22a4afb35c1a" providerId="ADAL" clId="{3F1890DC-038D-D34F-A907-9375F5EFEF54}" dt="2024-09-15T00:44:17.216" v="2461" actId="1038"/>
          <ac:picMkLst>
            <pc:docMk/>
            <pc:sldMk cId="487886457" sldId="460"/>
            <ac:picMk id="8" creationId="{7CE3AE2C-F373-9082-5B78-8CEA18183D6B}"/>
          </ac:picMkLst>
        </pc:picChg>
        <pc:picChg chg="add mod modCrop">
          <ac:chgData name="Tellez Giron Flores, Karla" userId="8fee81db-db87-471c-8558-22a4afb35c1a" providerId="ADAL" clId="{3F1890DC-038D-D34F-A907-9375F5EFEF54}" dt="2024-09-15T00:45:51.445" v="2479" actId="1076"/>
          <ac:picMkLst>
            <pc:docMk/>
            <pc:sldMk cId="487886457" sldId="460"/>
            <ac:picMk id="9" creationId="{013E130C-D32A-FA52-5DC9-44465E28A632}"/>
          </ac:picMkLst>
        </pc:picChg>
        <pc:picChg chg="del">
          <ac:chgData name="Tellez Giron Flores, Karla" userId="8fee81db-db87-471c-8558-22a4afb35c1a" providerId="ADAL" clId="{3F1890DC-038D-D34F-A907-9375F5EFEF54}" dt="2024-09-15T00:41:20.746" v="2378" actId="478"/>
          <ac:picMkLst>
            <pc:docMk/>
            <pc:sldMk cId="487886457" sldId="460"/>
            <ac:picMk id="10" creationId="{EC8E83BE-F48F-1235-595D-5CA29ACD97C5}"/>
          </ac:picMkLst>
        </pc:picChg>
        <pc:picChg chg="add del mod">
          <ac:chgData name="Tellez Giron Flores, Karla" userId="8fee81db-db87-471c-8558-22a4afb35c1a" providerId="ADAL" clId="{3F1890DC-038D-D34F-A907-9375F5EFEF54}" dt="2024-09-15T00:45:44.013" v="2475" actId="478"/>
          <ac:picMkLst>
            <pc:docMk/>
            <pc:sldMk cId="487886457" sldId="460"/>
            <ac:picMk id="11" creationId="{2794FFFB-E334-02EA-D42D-A894C4EF45FB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16T13:53:42.491" v="4874" actId="20577"/>
        <pc:sldMkLst>
          <pc:docMk/>
          <pc:sldMk cId="2433984387" sldId="461"/>
        </pc:sldMkLst>
        <pc:spChg chg="mod">
          <ac:chgData name="Tellez Giron Flores, Karla" userId="8fee81db-db87-471c-8558-22a4afb35c1a" providerId="ADAL" clId="{3F1890DC-038D-D34F-A907-9375F5EFEF54}" dt="2024-09-15T15:39:22.168" v="4268" actId="20577"/>
          <ac:spMkLst>
            <pc:docMk/>
            <pc:sldMk cId="2433984387" sldId="461"/>
            <ac:spMk id="2" creationId="{7AB796A9-58F5-1770-7F2B-5CC36D38FD26}"/>
          </ac:spMkLst>
        </pc:spChg>
        <pc:spChg chg="mod">
          <ac:chgData name="Tellez Giron Flores, Karla" userId="8fee81db-db87-471c-8558-22a4afb35c1a" providerId="ADAL" clId="{3F1890DC-038D-D34F-A907-9375F5EFEF54}" dt="2024-09-16T13:44:58.981" v="4646" actId="5793"/>
          <ac:spMkLst>
            <pc:docMk/>
            <pc:sldMk cId="2433984387" sldId="461"/>
            <ac:spMk id="5" creationId="{8E0278C9-6F31-2596-0D5A-E63E557F0E6F}"/>
          </ac:spMkLst>
        </pc:spChg>
        <pc:spChg chg="add del mod">
          <ac:chgData name="Tellez Giron Flores, Karla" userId="8fee81db-db87-471c-8558-22a4afb35c1a" providerId="ADAL" clId="{3F1890DC-038D-D34F-A907-9375F5EFEF54}" dt="2024-09-15T00:52:18.204" v="2714" actId="478"/>
          <ac:spMkLst>
            <pc:docMk/>
            <pc:sldMk cId="2433984387" sldId="461"/>
            <ac:spMk id="6" creationId="{6293B39F-8077-97C4-7EE9-1087EBAFD03C}"/>
          </ac:spMkLst>
        </pc:spChg>
        <pc:spChg chg="del">
          <ac:chgData name="Tellez Giron Flores, Karla" userId="8fee81db-db87-471c-8558-22a4afb35c1a" providerId="ADAL" clId="{3F1890DC-038D-D34F-A907-9375F5EFEF54}" dt="2024-09-15T00:47:33.256" v="2502" actId="478"/>
          <ac:spMkLst>
            <pc:docMk/>
            <pc:sldMk cId="2433984387" sldId="461"/>
            <ac:spMk id="16" creationId="{F8967099-ADE8-AAC9-1BDF-A2278E67DAC3}"/>
          </ac:spMkLst>
        </pc:spChg>
        <pc:spChg chg="add del">
          <ac:chgData name="Tellez Giron Flores, Karla" userId="8fee81db-db87-471c-8558-22a4afb35c1a" providerId="ADAL" clId="{3F1890DC-038D-D34F-A907-9375F5EFEF54}" dt="2024-09-15T04:59:01.930" v="3230" actId="478"/>
          <ac:spMkLst>
            <pc:docMk/>
            <pc:sldMk cId="2433984387" sldId="461"/>
            <ac:spMk id="18" creationId="{E1C404A0-DC2A-4881-B092-E6F203580219}"/>
          </ac:spMkLst>
        </pc:spChg>
        <pc:spChg chg="add mod">
          <ac:chgData name="Tellez Giron Flores, Karla" userId="8fee81db-db87-471c-8558-22a4afb35c1a" providerId="ADAL" clId="{3F1890DC-038D-D34F-A907-9375F5EFEF54}" dt="2024-09-15T05:01:07.679" v="3258" actId="1037"/>
          <ac:spMkLst>
            <pc:docMk/>
            <pc:sldMk cId="2433984387" sldId="461"/>
            <ac:spMk id="21" creationId="{7D97B5B5-B06A-E967-62E2-6702EA2E7A02}"/>
          </ac:spMkLst>
        </pc:spChg>
        <pc:spChg chg="add mod">
          <ac:chgData name="Tellez Giron Flores, Karla" userId="8fee81db-db87-471c-8558-22a4afb35c1a" providerId="ADAL" clId="{3F1890DC-038D-D34F-A907-9375F5EFEF54}" dt="2024-09-15T15:41:15.210" v="4342" actId="14100"/>
          <ac:spMkLst>
            <pc:docMk/>
            <pc:sldMk cId="2433984387" sldId="461"/>
            <ac:spMk id="22" creationId="{A387549C-CE0F-9DBD-2B73-E89E753B593A}"/>
          </ac:spMkLst>
        </pc:spChg>
        <pc:picChg chg="add del mod modCrop">
          <ac:chgData name="Tellez Giron Flores, Karla" userId="8fee81db-db87-471c-8558-22a4afb35c1a" providerId="ADAL" clId="{3F1890DC-038D-D34F-A907-9375F5EFEF54}" dt="2024-09-15T00:52:15.795" v="2713" actId="478"/>
          <ac:picMkLst>
            <pc:docMk/>
            <pc:sldMk cId="2433984387" sldId="461"/>
            <ac:picMk id="3" creationId="{A9E8B2F9-DEED-BEDE-1B9C-CF74C6C53439}"/>
          </ac:picMkLst>
        </pc:picChg>
        <pc:picChg chg="del">
          <ac:chgData name="Tellez Giron Flores, Karla" userId="8fee81db-db87-471c-8558-22a4afb35c1a" providerId="ADAL" clId="{3F1890DC-038D-D34F-A907-9375F5EFEF54}" dt="2024-09-15T00:46:30.339" v="2484" actId="478"/>
          <ac:picMkLst>
            <pc:docMk/>
            <pc:sldMk cId="2433984387" sldId="461"/>
            <ac:picMk id="8" creationId="{BE56A4EA-EFD1-0086-9414-9199A6B47E3F}"/>
          </ac:picMkLst>
        </pc:picChg>
        <pc:picChg chg="del">
          <ac:chgData name="Tellez Giron Flores, Karla" userId="8fee81db-db87-471c-8558-22a4afb35c1a" providerId="ADAL" clId="{3F1890DC-038D-D34F-A907-9375F5EFEF54}" dt="2024-09-15T00:47:34.350" v="2503" actId="478"/>
          <ac:picMkLst>
            <pc:docMk/>
            <pc:sldMk cId="2433984387" sldId="461"/>
            <ac:picMk id="9" creationId="{0691C973-169B-7225-D7DD-F7F2803B6A8F}"/>
          </ac:picMkLst>
        </pc:picChg>
        <pc:picChg chg="add mod modCrop">
          <ac:chgData name="Tellez Giron Flores, Karla" userId="8fee81db-db87-471c-8558-22a4afb35c1a" providerId="ADAL" clId="{3F1890DC-038D-D34F-A907-9375F5EFEF54}" dt="2024-09-15T15:40:43.291" v="4339" actId="1036"/>
          <ac:picMkLst>
            <pc:docMk/>
            <pc:sldMk cId="2433984387" sldId="461"/>
            <ac:picMk id="11" creationId="{64BE4935-572F-E595-0B2C-E6CD1E166F78}"/>
          </ac:picMkLst>
        </pc:picChg>
        <pc:picChg chg="add mod modCrop">
          <ac:chgData name="Tellez Giron Flores, Karla" userId="8fee81db-db87-471c-8558-22a4afb35c1a" providerId="ADAL" clId="{3F1890DC-038D-D34F-A907-9375F5EFEF54}" dt="2024-09-15T05:00:38.152" v="3243" actId="14100"/>
          <ac:picMkLst>
            <pc:docMk/>
            <pc:sldMk cId="2433984387" sldId="461"/>
            <ac:picMk id="20" creationId="{DD82EA83-8D42-AD5F-6B6C-35562F743C97}"/>
          </ac:picMkLst>
        </pc:picChg>
      </pc:sldChg>
      <pc:sldChg chg="add del mod modShow">
        <pc:chgData name="Tellez Giron Flores, Karla" userId="8fee81db-db87-471c-8558-22a4afb35c1a" providerId="ADAL" clId="{3F1890DC-038D-D34F-A907-9375F5EFEF54}" dt="2024-09-16T13:55:47.611" v="4899" actId="2696"/>
        <pc:sldMkLst>
          <pc:docMk/>
          <pc:sldMk cId="3669740467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6A2D-93D6-A5E6-1FDA-1765F302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FB3AA-5C7D-0A72-7D36-1E5134A6F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BBACB-7DFE-0B08-DD60-0D767D914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A3551-D027-449A-07DF-923D8CE87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9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1B54B-579E-599A-C251-F66336DFC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811FC-0FC2-23E7-0787-E47326C40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795E4-FC12-250A-8FE2-3CDC322AD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28302, DAC=10.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such a noticeable bump in A0 distribution, but it’s kind of there.</a:t>
            </a:r>
            <a:br>
              <a:rPr lang="en-US" dirty="0"/>
            </a:br>
            <a:r>
              <a:rPr lang="en-US" dirty="0"/>
              <a:t>Checked raw waveforms and saw the change in amplitude too.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74A6B-944C-DAC0-66D3-F8EEDA614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3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213CA-5B3C-03D4-BAB8-09F539B4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70EEF-F1D1-0DDA-13CB-AF8DF4E85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C3AA1-D7B0-BF1D-1169-5443C794E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28316, DAC=20</a:t>
            </a:r>
            <a:br>
              <a:rPr lang="en-US" dirty="0"/>
            </a:br>
            <a:r>
              <a:rPr lang="en-US" dirty="0"/>
              <a:t>Other Channels where this happens are:</a:t>
            </a:r>
            <a:br>
              <a:rPr lang="en-US" dirty="0"/>
            </a:br>
            <a:r>
              <a:rPr lang="en-US" dirty="0"/>
              <a:t>3868-3947</a:t>
            </a:r>
            <a:br>
              <a:rPr lang="en-US" dirty="0"/>
            </a:br>
            <a:r>
              <a:rPr lang="en-US" dirty="0"/>
              <a:t>4028-4107</a:t>
            </a:r>
            <a:br>
              <a:rPr lang="en-US" dirty="0"/>
            </a:br>
            <a:r>
              <a:rPr lang="en-US" dirty="0"/>
              <a:t>4640-4735</a:t>
            </a:r>
            <a:br>
              <a:rPr lang="en-US" dirty="0"/>
            </a:br>
            <a:r>
              <a:rPr lang="en-US" dirty="0"/>
              <a:t>4832-4927</a:t>
            </a:r>
            <a:br>
              <a:rPr lang="en-US" dirty="0"/>
            </a:br>
            <a:r>
              <a:rPr lang="en-US" b="1" dirty="0"/>
              <a:t>This is an issue on my end! Check the averaging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EE858-4EDD-97E2-BE6C-9CF794E2D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5B10-312C-438B-C2FD-05B799D6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E4D11-DB76-C998-E48C-284CB401B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E9406-5094-81C4-C7E8-BE5E5DB39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28306, DAC=13</a:t>
            </a:r>
            <a:endParaRPr lang="en-US" b="1" dirty="0"/>
          </a:p>
          <a:p>
            <a:r>
              <a:rPr lang="en-US" b="1" dirty="0">
                <a:solidFill>
                  <a:srgbClr val="0F5C78"/>
                </a:solidFill>
              </a:rPr>
              <a:t>Roger said that </a:t>
            </a:r>
            <a:r>
              <a:rPr lang="en-US" b="1" i="0" dirty="0">
                <a:solidFill>
                  <a:srgbClr val="D1D2D3"/>
                </a:solidFill>
                <a:effectLst/>
                <a:highlight>
                  <a:srgbClr val="222529"/>
                </a:highlight>
                <a:latin typeface="Slack-Lato"/>
              </a:rPr>
              <a:t>seems like some kind of data issue -the question is just whether it was actually a problem with the DAQ failing to capture data from some data streams.</a:t>
            </a:r>
            <a:r>
              <a:rPr lang="en-US" b="1" dirty="0">
                <a:solidFill>
                  <a:srgbClr val="0F5C78"/>
                </a:solidFill>
              </a:rPr>
              <a:t> He will check this run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5993-D0ED-2B5A-0E84-9AB35FE04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B71EB-E2C6-CEDF-2B0A-EB89C940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77E25-3409-FC0C-DEBF-F8CDB53E5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C83BF-DEA1-5F9C-6A58-A28A241CE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6DA06-F588-5074-0860-F74216B5D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5798-377F-F520-7A29-1C638DC6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1927A-8DF2-AF42-FF16-4ACF2BA78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D824E-A29B-4992-1944-1A9CB42C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Run 28265, DAC=15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14D75-BD3A-E5A6-2D2E-45C515BB5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8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6BEE-A76E-91DA-821D-8FE84B31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3AA19-E507-862D-6334-1D1B2162A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7A9AC-6232-487B-F0BF-42638B7C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28265, DAC=15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B1D1-AC86-D2D8-1930-318F87A1E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87C7-3801-A626-6DE0-AB4224EF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2C47-8102-2542-0967-6865CA565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794CA-24EC-82B0-A647-B6A3A773D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28265, DAC=15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917CE-81B5-06FC-CA5C-AE7DFD27A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E2483-8F44-300E-C3BA-990C10D3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90A86-FA67-DAAE-A593-9CC8967F9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7A061-2F8F-7768-10FA-EC0D04E79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B2C6E-3181-0AEC-4927-966A22F60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CC50-5E3E-F4BF-FCD3-AD6BED679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1DAD4-66A0-8C22-6D92-AC63A0CFF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A8D52-0931-9B53-5D74-E26AC8E80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28309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10C2-A976-BECC-73D6-2DB15C4B2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C257-1175-80FA-E250-3D841451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1EFE8-F159-4310-96DC-28247A9AF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B2C9A-315B-4021-4C4B-14315FBF3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Plots from Run 28299, DAC=8.</a:t>
            </a:r>
            <a:br>
              <a:rPr lang="en-US" dirty="0"/>
            </a:br>
            <a:r>
              <a:rPr lang="en-US" dirty="0"/>
              <a:t>WF stays low from Ch. 7680 until Ch. 7867 and then goes low again:</a:t>
            </a:r>
            <a:br>
              <a:rPr lang="en-US" dirty="0"/>
            </a:br>
            <a:r>
              <a:rPr lang="en-US" dirty="0"/>
              <a:t>Ch. 7788-8667</a:t>
            </a:r>
            <a:br>
              <a:rPr lang="en-US" dirty="0"/>
            </a:br>
            <a:r>
              <a:rPr lang="en-US" dirty="0"/>
              <a:t>Ch. 8427-8667</a:t>
            </a:r>
            <a:br>
              <a:rPr lang="en-US" dirty="0"/>
            </a:br>
            <a:r>
              <a:rPr lang="en-US" dirty="0"/>
              <a:t>Ch. 8748-8827</a:t>
            </a:r>
            <a:br>
              <a:rPr lang="en-US" dirty="0"/>
            </a:br>
            <a:r>
              <a:rPr lang="en-US" dirty="0"/>
              <a:t>Ch. 9472-9579</a:t>
            </a:r>
            <a:br>
              <a:rPr lang="en-US" dirty="0"/>
            </a:br>
            <a:r>
              <a:rPr lang="en-US" dirty="0"/>
              <a:t>The “long lasting” version of this effect was not observed for the 7.8 </a:t>
            </a:r>
            <a:r>
              <a:rPr lang="en-US" dirty="0" err="1"/>
              <a:t>mV.fC</a:t>
            </a:r>
            <a:r>
              <a:rPr lang="en-US" dirty="0"/>
              <a:t> gain, only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Checked raw waveforms and saw the change in amplitude too.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94C2-4609-6159-8246-3B16C5077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6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5773232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76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5773232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342" y="627558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604C-8A6B-68E8-1B08-2A2131A7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5" y="2665029"/>
            <a:ext cx="7851231" cy="220791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Quick Analysis of PDHD Pulser Runs for 7.8 &amp; 14 mV/</a:t>
            </a:r>
            <a:r>
              <a:rPr lang="en-US" sz="4000" dirty="0" err="1"/>
              <a:t>fC</a:t>
            </a:r>
            <a:r>
              <a:rPr lang="en-US" sz="4000" dirty="0"/>
              <a:t> gains throughout 30 DAC settings.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06" y="5315193"/>
            <a:ext cx="4616264" cy="143222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400" b="1" dirty="0">
                <a:latin typeface="+mj-lt"/>
                <a:cs typeface="Arial"/>
              </a:rPr>
              <a:t>Karla Téllez Girón Flores</a:t>
            </a:r>
          </a:p>
          <a:p>
            <a:r>
              <a:rPr lang="en-US" sz="2400" dirty="0">
                <a:cs typeface="Arial"/>
              </a:rPr>
              <a:t>09/16/2024</a:t>
            </a:r>
          </a:p>
          <a:p>
            <a:endParaRPr lang="en-US" sz="2400" b="1" dirty="0">
              <a:latin typeface="+mj-lt"/>
              <a:cs typeface="Arial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en-US" sz="1600" b="1" dirty="0">
              <a:solidFill>
                <a:srgbClr val="0070C0"/>
              </a:solidFill>
              <a:latin typeface="+mj-lt"/>
              <a:cs typeface="Arial" panose="020B0604020202020204"/>
            </a:endParaRPr>
          </a:p>
        </p:txBody>
      </p:sp>
      <p:pic>
        <p:nvPicPr>
          <p:cNvPr id="2050" name="Picture 2" descr="Deep Underground Neutrino Experiment (DUNE)">
            <a:extLst>
              <a:ext uri="{FF2B5EF4-FFF2-40B4-BE49-F238E27FC236}">
                <a16:creationId xmlns:a16="http://schemas.microsoft.com/office/drawing/2014/main" id="{77ED41EA-967D-550E-4D5A-7EBF6925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5" y="625033"/>
            <a:ext cx="3609754" cy="5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D704-7A68-2384-8F91-4E92C7FC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E97160CC-9797-1041-183A-4B47CF81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787F58-AB22-9B1D-03DA-633520B2DB0F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0EC867-097A-4F4D-5507-E280412467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10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E27282-A271-9AEE-0CF4-E791773D08E9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E8F76F-5222-249F-1169-1D1871DE178C}"/>
              </a:ext>
            </a:extLst>
          </p:cNvPr>
          <p:cNvSpPr txBox="1">
            <a:spLocks/>
          </p:cNvSpPr>
          <p:nvPr/>
        </p:nvSpPr>
        <p:spPr>
          <a:xfrm>
            <a:off x="268313" y="233005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 descr="A group of graphs with numbers and lines&#10;&#10;Description automatically generated">
            <a:extLst>
              <a:ext uri="{FF2B5EF4-FFF2-40B4-BE49-F238E27FC236}">
                <a16:creationId xmlns:a16="http://schemas.microsoft.com/office/drawing/2014/main" id="{BCE99892-54AC-21BD-5AAE-C6F567FAD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4" t="6811" r="5613" b="9946"/>
          <a:stretch/>
        </p:blipFill>
        <p:spPr>
          <a:xfrm>
            <a:off x="295207" y="1237128"/>
            <a:ext cx="869202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C0D34-AA02-2837-77D2-1B7FBC94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graphs showing different sizes of data&#10;&#10;Description automatically generated with medium confidence">
            <a:extLst>
              <a:ext uri="{FF2B5EF4-FFF2-40B4-BE49-F238E27FC236}">
                <a16:creationId xmlns:a16="http://schemas.microsoft.com/office/drawing/2014/main" id="{F6717666-5D74-98CA-E36E-F5A7CEAE0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800" b="51403"/>
          <a:stretch/>
        </p:blipFill>
        <p:spPr>
          <a:xfrm>
            <a:off x="602353" y="2818834"/>
            <a:ext cx="3365621" cy="3433102"/>
          </a:xfrm>
          <a:prstGeom prst="rect">
            <a:avLst/>
          </a:prstGeom>
        </p:spPr>
      </p:pic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6723E57D-0D81-BCA4-550A-2BB3B226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52890-D06C-C3B9-461C-CC371B5DF806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58B3D7-49CD-FD77-C47B-F8DC20B82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11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BC5A3A-6B7A-08D3-77F9-2CAC03C858C7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E17807-9121-4FC3-4B56-9D9525DDC517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D90042-F698-98C1-D7C5-F4D4D088935A}"/>
              </a:ext>
            </a:extLst>
          </p:cNvPr>
          <p:cNvSpPr/>
          <p:nvPr/>
        </p:nvSpPr>
        <p:spPr>
          <a:xfrm>
            <a:off x="1754841" y="5594243"/>
            <a:ext cx="533400" cy="533400"/>
          </a:xfrm>
          <a:custGeom>
            <a:avLst/>
            <a:gdLst>
              <a:gd name="connsiteX0" fmla="*/ 0 w 533400"/>
              <a:gd name="connsiteY0" fmla="*/ 266700 h 533400"/>
              <a:gd name="connsiteX1" fmla="*/ 266700 w 533400"/>
              <a:gd name="connsiteY1" fmla="*/ 0 h 533400"/>
              <a:gd name="connsiteX2" fmla="*/ 533400 w 533400"/>
              <a:gd name="connsiteY2" fmla="*/ 266700 h 533400"/>
              <a:gd name="connsiteX3" fmla="*/ 266700 w 533400"/>
              <a:gd name="connsiteY3" fmla="*/ 533400 h 533400"/>
              <a:gd name="connsiteX4" fmla="*/ 0 w 5334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 extrusionOk="0">
                <a:moveTo>
                  <a:pt x="0" y="266700"/>
                </a:moveTo>
                <a:cubicBezTo>
                  <a:pt x="-7727" y="114640"/>
                  <a:pt x="91626" y="10426"/>
                  <a:pt x="266700" y="0"/>
                </a:cubicBezTo>
                <a:cubicBezTo>
                  <a:pt x="440429" y="5565"/>
                  <a:pt x="502916" y="120375"/>
                  <a:pt x="533400" y="266700"/>
                </a:cubicBezTo>
                <a:cubicBezTo>
                  <a:pt x="515299" y="431670"/>
                  <a:pt x="407630" y="568578"/>
                  <a:pt x="266700" y="533400"/>
                </a:cubicBezTo>
                <a:cubicBezTo>
                  <a:pt x="115242" y="531122"/>
                  <a:pt x="8916" y="41825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3ACA3-0F03-F507-1AA2-C799007A07BC}"/>
              </a:ext>
            </a:extLst>
          </p:cNvPr>
          <p:cNvSpPr txBox="1"/>
          <p:nvPr/>
        </p:nvSpPr>
        <p:spPr>
          <a:xfrm>
            <a:off x="800100" y="1468380"/>
            <a:ext cx="3272528" cy="1200329"/>
          </a:xfrm>
          <a:custGeom>
            <a:avLst/>
            <a:gdLst>
              <a:gd name="connsiteX0" fmla="*/ 0 w 3272528"/>
              <a:gd name="connsiteY0" fmla="*/ 0 h 1200329"/>
              <a:gd name="connsiteX1" fmla="*/ 556330 w 3272528"/>
              <a:gd name="connsiteY1" fmla="*/ 0 h 1200329"/>
              <a:gd name="connsiteX2" fmla="*/ 1145385 w 3272528"/>
              <a:gd name="connsiteY2" fmla="*/ 0 h 1200329"/>
              <a:gd name="connsiteX3" fmla="*/ 1865341 w 3272528"/>
              <a:gd name="connsiteY3" fmla="*/ 0 h 1200329"/>
              <a:gd name="connsiteX4" fmla="*/ 2519847 w 3272528"/>
              <a:gd name="connsiteY4" fmla="*/ 0 h 1200329"/>
              <a:gd name="connsiteX5" fmla="*/ 3272528 w 3272528"/>
              <a:gd name="connsiteY5" fmla="*/ 0 h 1200329"/>
              <a:gd name="connsiteX6" fmla="*/ 3272528 w 3272528"/>
              <a:gd name="connsiteY6" fmla="*/ 576158 h 1200329"/>
              <a:gd name="connsiteX7" fmla="*/ 3272528 w 3272528"/>
              <a:gd name="connsiteY7" fmla="*/ 1200329 h 1200329"/>
              <a:gd name="connsiteX8" fmla="*/ 2716198 w 3272528"/>
              <a:gd name="connsiteY8" fmla="*/ 1200329 h 1200329"/>
              <a:gd name="connsiteX9" fmla="*/ 1996242 w 3272528"/>
              <a:gd name="connsiteY9" fmla="*/ 1200329 h 1200329"/>
              <a:gd name="connsiteX10" fmla="*/ 1341736 w 3272528"/>
              <a:gd name="connsiteY10" fmla="*/ 1200329 h 1200329"/>
              <a:gd name="connsiteX11" fmla="*/ 687231 w 3272528"/>
              <a:gd name="connsiteY11" fmla="*/ 1200329 h 1200329"/>
              <a:gd name="connsiteX12" fmla="*/ 0 w 3272528"/>
              <a:gd name="connsiteY12" fmla="*/ 1200329 h 1200329"/>
              <a:gd name="connsiteX13" fmla="*/ 0 w 3272528"/>
              <a:gd name="connsiteY13" fmla="*/ 576158 h 1200329"/>
              <a:gd name="connsiteX14" fmla="*/ 0 w 327252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200329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55951" y="122491"/>
                  <a:pt x="3275977" y="443781"/>
                  <a:pt x="3272528" y="576158"/>
                </a:cubicBezTo>
                <a:cubicBezTo>
                  <a:pt x="3269079" y="708535"/>
                  <a:pt x="3267079" y="1000315"/>
                  <a:pt x="3272528" y="1200329"/>
                </a:cubicBezTo>
                <a:cubicBezTo>
                  <a:pt x="3132693" y="1200486"/>
                  <a:pt x="2990627" y="1201167"/>
                  <a:pt x="2716198" y="1200329"/>
                </a:cubicBezTo>
                <a:cubicBezTo>
                  <a:pt x="2441769" y="1199492"/>
                  <a:pt x="2337979" y="1177234"/>
                  <a:pt x="1996242" y="1200329"/>
                </a:cubicBezTo>
                <a:cubicBezTo>
                  <a:pt x="1654505" y="1223424"/>
                  <a:pt x="1644495" y="1188623"/>
                  <a:pt x="1341736" y="1200329"/>
                </a:cubicBezTo>
                <a:cubicBezTo>
                  <a:pt x="1038977" y="1212035"/>
                  <a:pt x="855103" y="1197257"/>
                  <a:pt x="687231" y="1200329"/>
                </a:cubicBezTo>
                <a:cubicBezTo>
                  <a:pt x="519360" y="1203401"/>
                  <a:pt x="192405" y="1167423"/>
                  <a:pt x="0" y="1200329"/>
                </a:cubicBezTo>
                <a:cubicBezTo>
                  <a:pt x="21303" y="954651"/>
                  <a:pt x="-353" y="837110"/>
                  <a:pt x="0" y="576158"/>
                </a:cubicBezTo>
                <a:cubicBezTo>
                  <a:pt x="353" y="315206"/>
                  <a:pt x="-23087" y="1179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1) 4.6 </a:t>
            </a:r>
            <a:r>
              <a:rPr lang="en-US" sz="2400" b="1" spc="-1" dirty="0" err="1">
                <a:solidFill>
                  <a:srgbClr val="0F5C78"/>
                </a:solidFill>
                <a:latin typeface="+mj-lt"/>
                <a:cs typeface="Arial"/>
              </a:rPr>
              <a:t>μ</a:t>
            </a:r>
            <a:r>
              <a:rPr lang="en-US" sz="2400" b="1" spc="-1" dirty="0" err="1">
                <a:solidFill>
                  <a:schemeClr val="accent1"/>
                </a:solidFill>
                <a:latin typeface="+mj-lt"/>
                <a:cs typeface="Arial"/>
              </a:rPr>
              <a:t>s</a:t>
            </a: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 bump in Time Offset distribution </a:t>
            </a:r>
          </a:p>
        </p:txBody>
      </p:sp>
      <p:pic>
        <p:nvPicPr>
          <p:cNvPr id="3" name="Picture 2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75415B43-FC60-418E-5037-7CE954940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528" y="1022938"/>
            <a:ext cx="3838612" cy="260319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graph of a waveform&#10;&#10;Description automatically generated">
            <a:extLst>
              <a:ext uri="{FF2B5EF4-FFF2-40B4-BE49-F238E27FC236}">
                <a16:creationId xmlns:a16="http://schemas.microsoft.com/office/drawing/2014/main" id="{777094AB-1F5A-83ED-3119-1697795A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528" y="3641892"/>
            <a:ext cx="3838612" cy="26031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9115C2-4412-2A59-93D1-B0AE054DF20C}"/>
              </a:ext>
            </a:extLst>
          </p:cNvPr>
          <p:cNvCxnSpPr>
            <a:cxnSpLocks/>
          </p:cNvCxnSpPr>
          <p:nvPr/>
        </p:nvCxnSpPr>
        <p:spPr>
          <a:xfrm>
            <a:off x="5443817" y="1117600"/>
            <a:ext cx="0" cy="531714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DAF26E46-4450-D024-ABBE-AE5C7B2342F7}"/>
              </a:ext>
            </a:extLst>
          </p:cNvPr>
          <p:cNvSpPr/>
          <p:nvPr/>
        </p:nvSpPr>
        <p:spPr>
          <a:xfrm>
            <a:off x="431506" y="2489200"/>
            <a:ext cx="1323335" cy="3276600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D1782-4843-E038-C8A5-A2C6F8A68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AD7E84F1-60BD-AF9D-5167-75DC0D3A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5AF8C8-0C62-CD14-2E12-058F9F001723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DF800DB-476D-33ED-C83A-6B054BEBC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12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2EF26-4F85-EE09-2E6A-4CA2219A2DEB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382A11-80B2-468A-5986-185752759395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6F2A9-0363-21B7-E969-8BB69F26D8BA}"/>
              </a:ext>
            </a:extLst>
          </p:cNvPr>
          <p:cNvSpPr txBox="1"/>
          <p:nvPr/>
        </p:nvSpPr>
        <p:spPr>
          <a:xfrm>
            <a:off x="800100" y="1468380"/>
            <a:ext cx="3272528" cy="830997"/>
          </a:xfrm>
          <a:custGeom>
            <a:avLst/>
            <a:gdLst>
              <a:gd name="connsiteX0" fmla="*/ 0 w 3272528"/>
              <a:gd name="connsiteY0" fmla="*/ 0 h 830997"/>
              <a:gd name="connsiteX1" fmla="*/ 556330 w 3272528"/>
              <a:gd name="connsiteY1" fmla="*/ 0 h 830997"/>
              <a:gd name="connsiteX2" fmla="*/ 1145385 w 3272528"/>
              <a:gd name="connsiteY2" fmla="*/ 0 h 830997"/>
              <a:gd name="connsiteX3" fmla="*/ 1865341 w 3272528"/>
              <a:gd name="connsiteY3" fmla="*/ 0 h 830997"/>
              <a:gd name="connsiteX4" fmla="*/ 2519847 w 3272528"/>
              <a:gd name="connsiteY4" fmla="*/ 0 h 830997"/>
              <a:gd name="connsiteX5" fmla="*/ 3272528 w 3272528"/>
              <a:gd name="connsiteY5" fmla="*/ 0 h 830997"/>
              <a:gd name="connsiteX6" fmla="*/ 3272528 w 3272528"/>
              <a:gd name="connsiteY6" fmla="*/ 398879 h 830997"/>
              <a:gd name="connsiteX7" fmla="*/ 3272528 w 3272528"/>
              <a:gd name="connsiteY7" fmla="*/ 830997 h 830997"/>
              <a:gd name="connsiteX8" fmla="*/ 2716198 w 3272528"/>
              <a:gd name="connsiteY8" fmla="*/ 830997 h 830997"/>
              <a:gd name="connsiteX9" fmla="*/ 1996242 w 3272528"/>
              <a:gd name="connsiteY9" fmla="*/ 830997 h 830997"/>
              <a:gd name="connsiteX10" fmla="*/ 1341736 w 3272528"/>
              <a:gd name="connsiteY10" fmla="*/ 830997 h 830997"/>
              <a:gd name="connsiteX11" fmla="*/ 687231 w 3272528"/>
              <a:gd name="connsiteY11" fmla="*/ 830997 h 830997"/>
              <a:gd name="connsiteX12" fmla="*/ 0 w 3272528"/>
              <a:gd name="connsiteY12" fmla="*/ 830997 h 830997"/>
              <a:gd name="connsiteX13" fmla="*/ 0 w 3272528"/>
              <a:gd name="connsiteY13" fmla="*/ 398879 h 830997"/>
              <a:gd name="connsiteX14" fmla="*/ 0 w 3272528"/>
              <a:gd name="connsiteY1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830997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54825" y="159290"/>
                  <a:pt x="3266113" y="249971"/>
                  <a:pt x="3272528" y="398879"/>
                </a:cubicBezTo>
                <a:cubicBezTo>
                  <a:pt x="3278943" y="547787"/>
                  <a:pt x="3281108" y="624780"/>
                  <a:pt x="3272528" y="830997"/>
                </a:cubicBezTo>
                <a:cubicBezTo>
                  <a:pt x="3132693" y="831154"/>
                  <a:pt x="2990627" y="831835"/>
                  <a:pt x="2716198" y="830997"/>
                </a:cubicBezTo>
                <a:cubicBezTo>
                  <a:pt x="2441769" y="830160"/>
                  <a:pt x="2337979" y="807902"/>
                  <a:pt x="1996242" y="830997"/>
                </a:cubicBezTo>
                <a:cubicBezTo>
                  <a:pt x="1654505" y="854092"/>
                  <a:pt x="1644495" y="819291"/>
                  <a:pt x="1341736" y="830997"/>
                </a:cubicBezTo>
                <a:cubicBezTo>
                  <a:pt x="1038977" y="842703"/>
                  <a:pt x="855103" y="827925"/>
                  <a:pt x="687231" y="830997"/>
                </a:cubicBezTo>
                <a:cubicBezTo>
                  <a:pt x="519360" y="834069"/>
                  <a:pt x="192405" y="798091"/>
                  <a:pt x="0" y="830997"/>
                </a:cubicBezTo>
                <a:cubicBezTo>
                  <a:pt x="7900" y="686246"/>
                  <a:pt x="-2324" y="536873"/>
                  <a:pt x="0" y="398879"/>
                </a:cubicBezTo>
                <a:cubicBezTo>
                  <a:pt x="2324" y="260885"/>
                  <a:pt x="-16634" y="1543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2) Tiny bump in A</a:t>
            </a:r>
            <a:r>
              <a:rPr lang="en-US" sz="2400" b="1" spc="-1" baseline="-25000" dirty="0">
                <a:solidFill>
                  <a:schemeClr val="accent1"/>
                </a:solidFill>
                <a:latin typeface="+mj-lt"/>
                <a:cs typeface="Arial"/>
              </a:rPr>
              <a:t>0</a:t>
            </a: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 distribution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5E2E07-9BCA-752B-135F-E34843491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070782"/>
            <a:ext cx="4456085" cy="5096042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14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b="1" spc="-1" dirty="0">
                <a:cs typeface="Arial"/>
              </a:rPr>
              <a:t>More noticeable in </a:t>
            </a:r>
            <a:r>
              <a:rPr lang="en-US" b="1" spc="-1" dirty="0">
                <a:solidFill>
                  <a:srgbClr val="0F5C78"/>
                </a:solidFill>
                <a:cs typeface="Arial"/>
              </a:rPr>
              <a:t>Run 28299 (DAC=8) </a:t>
            </a:r>
            <a:r>
              <a:rPr lang="en-US" b="1" spc="-1" dirty="0">
                <a:cs typeface="Arial"/>
              </a:rPr>
              <a:t>but observed in most DAC settings</a:t>
            </a:r>
          </a:p>
          <a:p>
            <a:pPr marL="85725" indent="0">
              <a:buClr>
                <a:schemeClr val="accent3"/>
              </a:buClr>
              <a:buNone/>
            </a:pPr>
            <a:endParaRPr lang="en-US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b="1" spc="-1" dirty="0">
                <a:cs typeface="Arial"/>
              </a:rPr>
              <a:t>Seems like WF amplitude suddenly decreases and stays low for a few hundreds of continuous channels.</a:t>
            </a:r>
            <a:endParaRPr lang="en-US" sz="16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17C13-E2AA-B42C-80D7-16AE5D5C2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8" r="51009" b="50707"/>
          <a:stretch/>
        </p:blipFill>
        <p:spPr>
          <a:xfrm>
            <a:off x="614668" y="2528267"/>
            <a:ext cx="3643391" cy="37148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8186AA9-AAC4-B80E-7683-6D148340D9D1}"/>
              </a:ext>
            </a:extLst>
          </p:cNvPr>
          <p:cNvSpPr/>
          <p:nvPr/>
        </p:nvSpPr>
        <p:spPr>
          <a:xfrm>
            <a:off x="1432111" y="5481169"/>
            <a:ext cx="533400" cy="533400"/>
          </a:xfrm>
          <a:custGeom>
            <a:avLst/>
            <a:gdLst>
              <a:gd name="connsiteX0" fmla="*/ 0 w 533400"/>
              <a:gd name="connsiteY0" fmla="*/ 266700 h 533400"/>
              <a:gd name="connsiteX1" fmla="*/ 266700 w 533400"/>
              <a:gd name="connsiteY1" fmla="*/ 0 h 533400"/>
              <a:gd name="connsiteX2" fmla="*/ 533400 w 533400"/>
              <a:gd name="connsiteY2" fmla="*/ 266700 h 533400"/>
              <a:gd name="connsiteX3" fmla="*/ 266700 w 533400"/>
              <a:gd name="connsiteY3" fmla="*/ 533400 h 533400"/>
              <a:gd name="connsiteX4" fmla="*/ 0 w 5334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 extrusionOk="0">
                <a:moveTo>
                  <a:pt x="0" y="266700"/>
                </a:moveTo>
                <a:cubicBezTo>
                  <a:pt x="-7727" y="114640"/>
                  <a:pt x="91626" y="10426"/>
                  <a:pt x="266700" y="0"/>
                </a:cubicBezTo>
                <a:cubicBezTo>
                  <a:pt x="440429" y="5565"/>
                  <a:pt x="502916" y="120375"/>
                  <a:pt x="533400" y="266700"/>
                </a:cubicBezTo>
                <a:cubicBezTo>
                  <a:pt x="515299" y="431670"/>
                  <a:pt x="407630" y="568578"/>
                  <a:pt x="266700" y="533400"/>
                </a:cubicBezTo>
                <a:cubicBezTo>
                  <a:pt x="115242" y="531122"/>
                  <a:pt x="8916" y="41825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55E2909A-4573-1B32-EDE4-628321807B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9" t="5766" r="15883" b="7856"/>
          <a:stretch/>
        </p:blipFill>
        <p:spPr>
          <a:xfrm>
            <a:off x="4514449" y="3193945"/>
            <a:ext cx="4266386" cy="30491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20CC9C-4352-AF1F-2194-1829BFF64FBD}"/>
              </a:ext>
            </a:extLst>
          </p:cNvPr>
          <p:cNvCxnSpPr>
            <a:cxnSpLocks/>
          </p:cNvCxnSpPr>
          <p:nvPr/>
        </p:nvCxnSpPr>
        <p:spPr>
          <a:xfrm>
            <a:off x="4419600" y="4521200"/>
            <a:ext cx="4601558" cy="0"/>
          </a:xfrm>
          <a:prstGeom prst="line">
            <a:avLst/>
          </a:prstGeom>
          <a:ln w="12700">
            <a:solidFill>
              <a:srgbClr val="B3D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41275932-D480-B470-60CE-68B6A0BCBC6A}"/>
              </a:ext>
            </a:extLst>
          </p:cNvPr>
          <p:cNvSpPr/>
          <p:nvPr/>
        </p:nvSpPr>
        <p:spPr>
          <a:xfrm>
            <a:off x="428626" y="2166420"/>
            <a:ext cx="1003486" cy="3505717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BBC5-8BC8-0AF9-7D30-03F64727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8C882-443C-9170-7EE7-01CD5961F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92" r="26816" b="50488"/>
          <a:stretch/>
        </p:blipFill>
        <p:spPr>
          <a:xfrm>
            <a:off x="886590" y="2737344"/>
            <a:ext cx="3099547" cy="3429480"/>
          </a:xfrm>
          <a:prstGeom prst="rect">
            <a:avLst/>
          </a:prstGeom>
        </p:spPr>
      </p:pic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8299614E-112C-E2D4-362D-6265300D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97B5A1-B4E6-BA24-B0F2-1C243B5892A3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CA3E244-185C-9312-544E-E6B2B89ED8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13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997392-1D5D-48E1-1C97-297F10E93B4E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A31748-BEE7-C74F-4EC9-068AA97AD3EF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98717-00C9-6C13-B834-F8F781FA35B7}"/>
              </a:ext>
            </a:extLst>
          </p:cNvPr>
          <p:cNvSpPr txBox="1"/>
          <p:nvPr/>
        </p:nvSpPr>
        <p:spPr>
          <a:xfrm>
            <a:off x="800100" y="1468380"/>
            <a:ext cx="3272528" cy="1015663"/>
          </a:xfrm>
          <a:custGeom>
            <a:avLst/>
            <a:gdLst>
              <a:gd name="connsiteX0" fmla="*/ 0 w 3272528"/>
              <a:gd name="connsiteY0" fmla="*/ 0 h 1015663"/>
              <a:gd name="connsiteX1" fmla="*/ 556330 w 3272528"/>
              <a:gd name="connsiteY1" fmla="*/ 0 h 1015663"/>
              <a:gd name="connsiteX2" fmla="*/ 1145385 w 3272528"/>
              <a:gd name="connsiteY2" fmla="*/ 0 h 1015663"/>
              <a:gd name="connsiteX3" fmla="*/ 1865341 w 3272528"/>
              <a:gd name="connsiteY3" fmla="*/ 0 h 1015663"/>
              <a:gd name="connsiteX4" fmla="*/ 2519847 w 3272528"/>
              <a:gd name="connsiteY4" fmla="*/ 0 h 1015663"/>
              <a:gd name="connsiteX5" fmla="*/ 3272528 w 3272528"/>
              <a:gd name="connsiteY5" fmla="*/ 0 h 1015663"/>
              <a:gd name="connsiteX6" fmla="*/ 3272528 w 3272528"/>
              <a:gd name="connsiteY6" fmla="*/ 487518 h 1015663"/>
              <a:gd name="connsiteX7" fmla="*/ 3272528 w 3272528"/>
              <a:gd name="connsiteY7" fmla="*/ 1015663 h 1015663"/>
              <a:gd name="connsiteX8" fmla="*/ 2716198 w 3272528"/>
              <a:gd name="connsiteY8" fmla="*/ 1015663 h 1015663"/>
              <a:gd name="connsiteX9" fmla="*/ 1996242 w 3272528"/>
              <a:gd name="connsiteY9" fmla="*/ 1015663 h 1015663"/>
              <a:gd name="connsiteX10" fmla="*/ 1341736 w 3272528"/>
              <a:gd name="connsiteY10" fmla="*/ 1015663 h 1015663"/>
              <a:gd name="connsiteX11" fmla="*/ 687231 w 3272528"/>
              <a:gd name="connsiteY11" fmla="*/ 1015663 h 1015663"/>
              <a:gd name="connsiteX12" fmla="*/ 0 w 3272528"/>
              <a:gd name="connsiteY12" fmla="*/ 1015663 h 1015663"/>
              <a:gd name="connsiteX13" fmla="*/ 0 w 3272528"/>
              <a:gd name="connsiteY13" fmla="*/ 487518 h 1015663"/>
              <a:gd name="connsiteX14" fmla="*/ 0 w 3272528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015663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49355" y="103868"/>
                  <a:pt x="3287027" y="291653"/>
                  <a:pt x="3272528" y="487518"/>
                </a:cubicBezTo>
                <a:cubicBezTo>
                  <a:pt x="3258029" y="683383"/>
                  <a:pt x="3291331" y="905407"/>
                  <a:pt x="3272528" y="1015663"/>
                </a:cubicBezTo>
                <a:cubicBezTo>
                  <a:pt x="3132693" y="1015820"/>
                  <a:pt x="2990627" y="1016501"/>
                  <a:pt x="2716198" y="1015663"/>
                </a:cubicBezTo>
                <a:cubicBezTo>
                  <a:pt x="2441769" y="1014826"/>
                  <a:pt x="2337979" y="992568"/>
                  <a:pt x="1996242" y="1015663"/>
                </a:cubicBezTo>
                <a:cubicBezTo>
                  <a:pt x="1654505" y="1038758"/>
                  <a:pt x="1644495" y="1003957"/>
                  <a:pt x="1341736" y="1015663"/>
                </a:cubicBezTo>
                <a:cubicBezTo>
                  <a:pt x="1038977" y="1027369"/>
                  <a:pt x="855103" y="1012591"/>
                  <a:pt x="687231" y="1015663"/>
                </a:cubicBezTo>
                <a:cubicBezTo>
                  <a:pt x="519360" y="1018735"/>
                  <a:pt x="192405" y="982757"/>
                  <a:pt x="0" y="1015663"/>
                </a:cubicBezTo>
                <a:cubicBezTo>
                  <a:pt x="1443" y="779918"/>
                  <a:pt x="-2206" y="673614"/>
                  <a:pt x="0" y="487518"/>
                </a:cubicBezTo>
                <a:cubicBezTo>
                  <a:pt x="2206" y="301422"/>
                  <a:pt x="9515" y="1274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000" b="1" spc="-1" dirty="0">
                <a:solidFill>
                  <a:schemeClr val="accent1"/>
                </a:solidFill>
                <a:latin typeface="+mj-lt"/>
                <a:cs typeface="Arial"/>
              </a:rPr>
              <a:t>3) A strange bump in </a:t>
            </a:r>
            <a:r>
              <a:rPr lang="en-US" sz="2000" b="1" spc="-1" dirty="0" err="1">
                <a:solidFill>
                  <a:schemeClr val="accent1"/>
                </a:solidFill>
                <a:latin typeface="+mj-lt"/>
                <a:cs typeface="Arial"/>
              </a:rPr>
              <a:t>t</a:t>
            </a:r>
            <a:r>
              <a:rPr lang="en-US" sz="2000" b="1" spc="-1" baseline="-25000" dirty="0" err="1">
                <a:solidFill>
                  <a:schemeClr val="accent1"/>
                </a:solidFill>
                <a:latin typeface="+mj-lt"/>
                <a:cs typeface="Arial"/>
              </a:rPr>
              <a:t>p</a:t>
            </a:r>
            <a:r>
              <a:rPr lang="en-US" sz="2000" b="1" spc="-1" dirty="0">
                <a:solidFill>
                  <a:schemeClr val="accent1"/>
                </a:solidFill>
                <a:latin typeface="+mj-lt"/>
                <a:cs typeface="Arial"/>
              </a:rPr>
              <a:t> distribution after ~2.27 </a:t>
            </a:r>
            <a:r>
              <a:rPr lang="en-US" sz="2000" b="1" spc="-1" dirty="0" err="1">
                <a:solidFill>
                  <a:srgbClr val="0F5C78"/>
                </a:solidFill>
                <a:latin typeface="+mj-lt"/>
                <a:cs typeface="Arial"/>
              </a:rPr>
              <a:t>μ</a:t>
            </a:r>
            <a:r>
              <a:rPr lang="en-US" sz="2000" b="1" spc="-1" dirty="0" err="1">
                <a:solidFill>
                  <a:schemeClr val="accent1"/>
                </a:solidFill>
                <a:latin typeface="+mj-lt"/>
                <a:cs typeface="Arial"/>
              </a:rPr>
              <a:t>s</a:t>
            </a:r>
            <a:endParaRPr lang="en-US" sz="2000" b="1" spc="-1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F2B5E8-460B-282F-92DA-2C0CFD413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070782"/>
            <a:ext cx="4724400" cy="5096042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14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b="1" spc="-1" dirty="0">
                <a:cs typeface="Arial"/>
              </a:rPr>
              <a:t>This happens in </a:t>
            </a:r>
            <a:r>
              <a:rPr lang="en-US" b="1" spc="-1" dirty="0">
                <a:solidFill>
                  <a:srgbClr val="0F5C78"/>
                </a:solidFill>
                <a:cs typeface="Arial"/>
              </a:rPr>
              <a:t>Run 28302 (DAC=10).</a:t>
            </a:r>
          </a:p>
          <a:p>
            <a:pPr marL="85725" indent="0">
              <a:buClr>
                <a:schemeClr val="accent3"/>
              </a:buClr>
              <a:buNone/>
            </a:pPr>
            <a:endParaRPr lang="en-US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b="1" spc="-1" dirty="0">
                <a:cs typeface="Arial"/>
              </a:rPr>
              <a:t>Seems caused by the same issue as before; WF amplitude suddenly decreases and stays low for a few hundreds of channels (not continuous, though).</a:t>
            </a:r>
            <a:endParaRPr lang="en-US" sz="16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F32D8C-447B-D741-D1F8-2FFE5D40F669}"/>
              </a:ext>
            </a:extLst>
          </p:cNvPr>
          <p:cNvSpPr/>
          <p:nvPr/>
        </p:nvSpPr>
        <p:spPr>
          <a:xfrm>
            <a:off x="2810435" y="5333250"/>
            <a:ext cx="1062317" cy="637243"/>
          </a:xfrm>
          <a:custGeom>
            <a:avLst/>
            <a:gdLst>
              <a:gd name="connsiteX0" fmla="*/ 0 w 1062317"/>
              <a:gd name="connsiteY0" fmla="*/ 318622 h 637243"/>
              <a:gd name="connsiteX1" fmla="*/ 531159 w 1062317"/>
              <a:gd name="connsiteY1" fmla="*/ 0 h 637243"/>
              <a:gd name="connsiteX2" fmla="*/ 1062318 w 1062317"/>
              <a:gd name="connsiteY2" fmla="*/ 318622 h 637243"/>
              <a:gd name="connsiteX3" fmla="*/ 531159 w 1062317"/>
              <a:gd name="connsiteY3" fmla="*/ 637244 h 637243"/>
              <a:gd name="connsiteX4" fmla="*/ 0 w 1062317"/>
              <a:gd name="connsiteY4" fmla="*/ 318622 h 63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317" h="637243" extrusionOk="0">
                <a:moveTo>
                  <a:pt x="0" y="318622"/>
                </a:moveTo>
                <a:cubicBezTo>
                  <a:pt x="-39212" y="118465"/>
                  <a:pt x="184151" y="20138"/>
                  <a:pt x="531159" y="0"/>
                </a:cubicBezTo>
                <a:cubicBezTo>
                  <a:pt x="831256" y="1420"/>
                  <a:pt x="1040025" y="143361"/>
                  <a:pt x="1062318" y="318622"/>
                </a:cubicBezTo>
                <a:cubicBezTo>
                  <a:pt x="1027249" y="528838"/>
                  <a:pt x="814356" y="693369"/>
                  <a:pt x="531159" y="637244"/>
                </a:cubicBezTo>
                <a:cubicBezTo>
                  <a:pt x="216193" y="625418"/>
                  <a:pt x="17303" y="502860"/>
                  <a:pt x="0" y="318622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814174DB-F029-D4ED-49ED-3170BA1E5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04" t="7160" r="16078" b="7237"/>
          <a:stretch/>
        </p:blipFill>
        <p:spPr>
          <a:xfrm>
            <a:off x="4567517" y="3200984"/>
            <a:ext cx="4122047" cy="30981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15A2BB-47F5-4B7F-B8AC-58DCAFB5EF2E}"/>
              </a:ext>
            </a:extLst>
          </p:cNvPr>
          <p:cNvCxnSpPr>
            <a:cxnSpLocks/>
          </p:cNvCxnSpPr>
          <p:nvPr/>
        </p:nvCxnSpPr>
        <p:spPr>
          <a:xfrm>
            <a:off x="4419600" y="4381500"/>
            <a:ext cx="4601558" cy="0"/>
          </a:xfrm>
          <a:prstGeom prst="line">
            <a:avLst/>
          </a:prstGeom>
          <a:ln w="12700">
            <a:solidFill>
              <a:srgbClr val="B3D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80157858-F814-E654-EB82-543A20306A65}"/>
              </a:ext>
            </a:extLst>
          </p:cNvPr>
          <p:cNvSpPr/>
          <p:nvPr/>
        </p:nvSpPr>
        <p:spPr>
          <a:xfrm flipH="1">
            <a:off x="3529012" y="1976211"/>
            <a:ext cx="816628" cy="3357039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F3BB-017E-1EAD-B36E-4A237926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26C5CA9C-D143-8AC9-3468-10950E0B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C03056-152D-A58A-7E44-4B15FC0C08A1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31F8FB-1958-5B60-E8AF-5AB466434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14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F10675-66F9-76A4-9E22-CF7F12227247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8E83AE-20DF-1F34-52E0-3A6C77BA856E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FDF19-6068-A82F-2301-13A080A73632}"/>
              </a:ext>
            </a:extLst>
          </p:cNvPr>
          <p:cNvSpPr txBox="1"/>
          <p:nvPr/>
        </p:nvSpPr>
        <p:spPr>
          <a:xfrm>
            <a:off x="800100" y="1468380"/>
            <a:ext cx="3272528" cy="1015663"/>
          </a:xfrm>
          <a:custGeom>
            <a:avLst/>
            <a:gdLst>
              <a:gd name="connsiteX0" fmla="*/ 0 w 3272528"/>
              <a:gd name="connsiteY0" fmla="*/ 0 h 1015663"/>
              <a:gd name="connsiteX1" fmla="*/ 556330 w 3272528"/>
              <a:gd name="connsiteY1" fmla="*/ 0 h 1015663"/>
              <a:gd name="connsiteX2" fmla="*/ 1145385 w 3272528"/>
              <a:gd name="connsiteY2" fmla="*/ 0 h 1015663"/>
              <a:gd name="connsiteX3" fmla="*/ 1865341 w 3272528"/>
              <a:gd name="connsiteY3" fmla="*/ 0 h 1015663"/>
              <a:gd name="connsiteX4" fmla="*/ 2519847 w 3272528"/>
              <a:gd name="connsiteY4" fmla="*/ 0 h 1015663"/>
              <a:gd name="connsiteX5" fmla="*/ 3272528 w 3272528"/>
              <a:gd name="connsiteY5" fmla="*/ 0 h 1015663"/>
              <a:gd name="connsiteX6" fmla="*/ 3272528 w 3272528"/>
              <a:gd name="connsiteY6" fmla="*/ 487518 h 1015663"/>
              <a:gd name="connsiteX7" fmla="*/ 3272528 w 3272528"/>
              <a:gd name="connsiteY7" fmla="*/ 1015663 h 1015663"/>
              <a:gd name="connsiteX8" fmla="*/ 2716198 w 3272528"/>
              <a:gd name="connsiteY8" fmla="*/ 1015663 h 1015663"/>
              <a:gd name="connsiteX9" fmla="*/ 1996242 w 3272528"/>
              <a:gd name="connsiteY9" fmla="*/ 1015663 h 1015663"/>
              <a:gd name="connsiteX10" fmla="*/ 1341736 w 3272528"/>
              <a:gd name="connsiteY10" fmla="*/ 1015663 h 1015663"/>
              <a:gd name="connsiteX11" fmla="*/ 687231 w 3272528"/>
              <a:gd name="connsiteY11" fmla="*/ 1015663 h 1015663"/>
              <a:gd name="connsiteX12" fmla="*/ 0 w 3272528"/>
              <a:gd name="connsiteY12" fmla="*/ 1015663 h 1015663"/>
              <a:gd name="connsiteX13" fmla="*/ 0 w 3272528"/>
              <a:gd name="connsiteY13" fmla="*/ 487518 h 1015663"/>
              <a:gd name="connsiteX14" fmla="*/ 0 w 3272528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015663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49355" y="103868"/>
                  <a:pt x="3287027" y="291653"/>
                  <a:pt x="3272528" y="487518"/>
                </a:cubicBezTo>
                <a:cubicBezTo>
                  <a:pt x="3258029" y="683383"/>
                  <a:pt x="3291331" y="905407"/>
                  <a:pt x="3272528" y="1015663"/>
                </a:cubicBezTo>
                <a:cubicBezTo>
                  <a:pt x="3132693" y="1015820"/>
                  <a:pt x="2990627" y="1016501"/>
                  <a:pt x="2716198" y="1015663"/>
                </a:cubicBezTo>
                <a:cubicBezTo>
                  <a:pt x="2441769" y="1014826"/>
                  <a:pt x="2337979" y="992568"/>
                  <a:pt x="1996242" y="1015663"/>
                </a:cubicBezTo>
                <a:cubicBezTo>
                  <a:pt x="1654505" y="1038758"/>
                  <a:pt x="1644495" y="1003957"/>
                  <a:pt x="1341736" y="1015663"/>
                </a:cubicBezTo>
                <a:cubicBezTo>
                  <a:pt x="1038977" y="1027369"/>
                  <a:pt x="855103" y="1012591"/>
                  <a:pt x="687231" y="1015663"/>
                </a:cubicBezTo>
                <a:cubicBezTo>
                  <a:pt x="519360" y="1018735"/>
                  <a:pt x="192405" y="982757"/>
                  <a:pt x="0" y="1015663"/>
                </a:cubicBezTo>
                <a:cubicBezTo>
                  <a:pt x="1443" y="779918"/>
                  <a:pt x="-2206" y="673614"/>
                  <a:pt x="0" y="487518"/>
                </a:cubicBezTo>
                <a:cubicBezTo>
                  <a:pt x="2206" y="301422"/>
                  <a:pt x="9515" y="1274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000" b="1" spc="-1" dirty="0">
                <a:solidFill>
                  <a:schemeClr val="accent1"/>
                </a:solidFill>
                <a:latin typeface="+mj-lt"/>
                <a:cs typeface="Arial"/>
              </a:rPr>
              <a:t>4) Something is wrong with Run 28316 (DAC=20)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9422F5-E659-3FA6-30B7-B5F1E4A4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105095"/>
            <a:ext cx="4724400" cy="5061730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16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cs typeface="Arial"/>
              </a:rPr>
              <a:t>These type of events occur everywhere throughout the run.</a:t>
            </a:r>
          </a:p>
          <a:p>
            <a:pPr>
              <a:buClr>
                <a:schemeClr val="accent3"/>
              </a:buClr>
            </a:pPr>
            <a:endParaRPr lang="en-US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b="1" spc="-1" dirty="0">
                <a:cs typeface="Arial"/>
              </a:rPr>
              <a:t>For instance, Ch. 2908-3147 (continuous):</a:t>
            </a:r>
          </a:p>
          <a:p>
            <a:pPr marL="85725" indent="0" algn="ctr">
              <a:buClr>
                <a:schemeClr val="accent3"/>
              </a:buClr>
              <a:buNone/>
            </a:pPr>
            <a:endParaRPr lang="en-US" sz="24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400" b="1" spc="-1" dirty="0">
              <a:cs typeface="Arial"/>
            </a:endParaRPr>
          </a:p>
        </p:txBody>
      </p:sp>
      <p:pic>
        <p:nvPicPr>
          <p:cNvPr id="8" name="Picture 7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7CE3AE2C-F373-9082-5B78-8CEA1818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4" t="2980" r="15817" b="5069"/>
          <a:stretch/>
        </p:blipFill>
        <p:spPr>
          <a:xfrm>
            <a:off x="4652683" y="3000965"/>
            <a:ext cx="4314687" cy="3242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E130C-D32A-FA52-5DC9-44465E28A6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37" r="51530" b="51461"/>
          <a:stretch/>
        </p:blipFill>
        <p:spPr>
          <a:xfrm>
            <a:off x="800100" y="2814943"/>
            <a:ext cx="3272528" cy="340268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A15A77D-7291-3EC5-A30D-D220AF4385E3}"/>
              </a:ext>
            </a:extLst>
          </p:cNvPr>
          <p:cNvSpPr/>
          <p:nvPr/>
        </p:nvSpPr>
        <p:spPr>
          <a:xfrm>
            <a:off x="1087556" y="5070998"/>
            <a:ext cx="1911138" cy="1180938"/>
          </a:xfrm>
          <a:custGeom>
            <a:avLst/>
            <a:gdLst>
              <a:gd name="connsiteX0" fmla="*/ 0 w 1911138"/>
              <a:gd name="connsiteY0" fmla="*/ 590469 h 1180938"/>
              <a:gd name="connsiteX1" fmla="*/ 955569 w 1911138"/>
              <a:gd name="connsiteY1" fmla="*/ 0 h 1180938"/>
              <a:gd name="connsiteX2" fmla="*/ 1911138 w 1911138"/>
              <a:gd name="connsiteY2" fmla="*/ 590469 h 1180938"/>
              <a:gd name="connsiteX3" fmla="*/ 955569 w 1911138"/>
              <a:gd name="connsiteY3" fmla="*/ 1180938 h 1180938"/>
              <a:gd name="connsiteX4" fmla="*/ 0 w 1911138"/>
              <a:gd name="connsiteY4" fmla="*/ 590469 h 11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138" h="1180938" extrusionOk="0">
                <a:moveTo>
                  <a:pt x="0" y="590469"/>
                </a:moveTo>
                <a:cubicBezTo>
                  <a:pt x="-78215" y="216117"/>
                  <a:pt x="344064" y="31436"/>
                  <a:pt x="955569" y="0"/>
                </a:cubicBezTo>
                <a:cubicBezTo>
                  <a:pt x="1520527" y="7834"/>
                  <a:pt x="1830362" y="266930"/>
                  <a:pt x="1911138" y="590469"/>
                </a:cubicBezTo>
                <a:cubicBezTo>
                  <a:pt x="1829818" y="995990"/>
                  <a:pt x="1465106" y="1281586"/>
                  <a:pt x="955569" y="1180938"/>
                </a:cubicBezTo>
                <a:cubicBezTo>
                  <a:pt x="397327" y="1164253"/>
                  <a:pt x="47523" y="939283"/>
                  <a:pt x="0" y="590469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913CCC8-8677-7818-587D-631C6339D645}"/>
              </a:ext>
            </a:extLst>
          </p:cNvPr>
          <p:cNvSpPr/>
          <p:nvPr/>
        </p:nvSpPr>
        <p:spPr>
          <a:xfrm rot="406782">
            <a:off x="424373" y="2486442"/>
            <a:ext cx="841726" cy="2974964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82B45-3C90-EC3C-3AFE-FCEA3DD3CF78}"/>
              </a:ext>
            </a:extLst>
          </p:cNvPr>
          <p:cNvSpPr/>
          <p:nvPr/>
        </p:nvSpPr>
        <p:spPr>
          <a:xfrm>
            <a:off x="5410678" y="3581018"/>
            <a:ext cx="1785938" cy="785812"/>
          </a:xfrm>
          <a:custGeom>
            <a:avLst/>
            <a:gdLst>
              <a:gd name="connsiteX0" fmla="*/ 0 w 1785938"/>
              <a:gd name="connsiteY0" fmla="*/ 0 h 785812"/>
              <a:gd name="connsiteX1" fmla="*/ 541735 w 1785938"/>
              <a:gd name="connsiteY1" fmla="*/ 0 h 785812"/>
              <a:gd name="connsiteX2" fmla="*/ 1137047 w 1785938"/>
              <a:gd name="connsiteY2" fmla="*/ 0 h 785812"/>
              <a:gd name="connsiteX3" fmla="*/ 1785938 w 1785938"/>
              <a:gd name="connsiteY3" fmla="*/ 0 h 785812"/>
              <a:gd name="connsiteX4" fmla="*/ 1785938 w 1785938"/>
              <a:gd name="connsiteY4" fmla="*/ 377190 h 785812"/>
              <a:gd name="connsiteX5" fmla="*/ 1785938 w 1785938"/>
              <a:gd name="connsiteY5" fmla="*/ 785812 h 785812"/>
              <a:gd name="connsiteX6" fmla="*/ 1208485 w 1785938"/>
              <a:gd name="connsiteY6" fmla="*/ 785812 h 785812"/>
              <a:gd name="connsiteX7" fmla="*/ 666750 w 1785938"/>
              <a:gd name="connsiteY7" fmla="*/ 785812 h 785812"/>
              <a:gd name="connsiteX8" fmla="*/ 0 w 1785938"/>
              <a:gd name="connsiteY8" fmla="*/ 785812 h 785812"/>
              <a:gd name="connsiteX9" fmla="*/ 0 w 1785938"/>
              <a:gd name="connsiteY9" fmla="*/ 377190 h 785812"/>
              <a:gd name="connsiteX10" fmla="*/ 0 w 1785938"/>
              <a:gd name="connsiteY10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938" h="785812" extrusionOk="0">
                <a:moveTo>
                  <a:pt x="0" y="0"/>
                </a:moveTo>
                <a:cubicBezTo>
                  <a:pt x="178191" y="22428"/>
                  <a:pt x="279232" y="-18438"/>
                  <a:pt x="541735" y="0"/>
                </a:cubicBezTo>
                <a:cubicBezTo>
                  <a:pt x="804238" y="18438"/>
                  <a:pt x="1008484" y="26394"/>
                  <a:pt x="1137047" y="0"/>
                </a:cubicBezTo>
                <a:cubicBezTo>
                  <a:pt x="1265610" y="-26394"/>
                  <a:pt x="1466798" y="-1921"/>
                  <a:pt x="1785938" y="0"/>
                </a:cubicBezTo>
                <a:cubicBezTo>
                  <a:pt x="1767147" y="91932"/>
                  <a:pt x="1789138" y="244813"/>
                  <a:pt x="1785938" y="377190"/>
                </a:cubicBezTo>
                <a:cubicBezTo>
                  <a:pt x="1782739" y="509567"/>
                  <a:pt x="1801452" y="696421"/>
                  <a:pt x="1785938" y="785812"/>
                </a:cubicBezTo>
                <a:cubicBezTo>
                  <a:pt x="1617621" y="782625"/>
                  <a:pt x="1332324" y="813135"/>
                  <a:pt x="1208485" y="785812"/>
                </a:cubicBezTo>
                <a:cubicBezTo>
                  <a:pt x="1084646" y="758489"/>
                  <a:pt x="862850" y="774424"/>
                  <a:pt x="666750" y="785812"/>
                </a:cubicBezTo>
                <a:cubicBezTo>
                  <a:pt x="470651" y="797200"/>
                  <a:pt x="243130" y="758470"/>
                  <a:pt x="0" y="785812"/>
                </a:cubicBezTo>
                <a:cubicBezTo>
                  <a:pt x="-4961" y="680499"/>
                  <a:pt x="6303" y="572936"/>
                  <a:pt x="0" y="377190"/>
                </a:cubicBezTo>
                <a:cubicBezTo>
                  <a:pt x="-6303" y="181444"/>
                  <a:pt x="-5494" y="15635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882923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F5C78"/>
                </a:solidFill>
              </a:rPr>
              <a:t>This is an issue with the peak finder! Run is fine.</a:t>
            </a:r>
          </a:p>
        </p:txBody>
      </p:sp>
    </p:spTree>
    <p:extLst>
      <p:ext uri="{BB962C8B-B14F-4D97-AF65-F5344CB8AC3E}">
        <p14:creationId xmlns:p14="http://schemas.microsoft.com/office/powerpoint/2010/main" val="48788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5E968-C709-241A-0223-3D71C6A7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9A68A55E-0773-A2DA-95AA-FE1DB266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62CB84-2CC9-D623-0633-ADDAA94FB579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FDA7165-E900-562B-EA97-A5C3091BC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15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A88596-6E5B-E741-5086-2B489403C2CF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8181D9-EA15-6172-9856-808D61162C80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14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796A9-58F5-1770-7F2B-5CC36D38FD26}"/>
              </a:ext>
            </a:extLst>
          </p:cNvPr>
          <p:cNvSpPr txBox="1"/>
          <p:nvPr/>
        </p:nvSpPr>
        <p:spPr>
          <a:xfrm>
            <a:off x="800100" y="1468380"/>
            <a:ext cx="3272528" cy="1015663"/>
          </a:xfrm>
          <a:custGeom>
            <a:avLst/>
            <a:gdLst>
              <a:gd name="connsiteX0" fmla="*/ 0 w 3272528"/>
              <a:gd name="connsiteY0" fmla="*/ 0 h 1015663"/>
              <a:gd name="connsiteX1" fmla="*/ 556330 w 3272528"/>
              <a:gd name="connsiteY1" fmla="*/ 0 h 1015663"/>
              <a:gd name="connsiteX2" fmla="*/ 1145385 w 3272528"/>
              <a:gd name="connsiteY2" fmla="*/ 0 h 1015663"/>
              <a:gd name="connsiteX3" fmla="*/ 1865341 w 3272528"/>
              <a:gd name="connsiteY3" fmla="*/ 0 h 1015663"/>
              <a:gd name="connsiteX4" fmla="*/ 2519847 w 3272528"/>
              <a:gd name="connsiteY4" fmla="*/ 0 h 1015663"/>
              <a:gd name="connsiteX5" fmla="*/ 3272528 w 3272528"/>
              <a:gd name="connsiteY5" fmla="*/ 0 h 1015663"/>
              <a:gd name="connsiteX6" fmla="*/ 3272528 w 3272528"/>
              <a:gd name="connsiteY6" fmla="*/ 487518 h 1015663"/>
              <a:gd name="connsiteX7" fmla="*/ 3272528 w 3272528"/>
              <a:gd name="connsiteY7" fmla="*/ 1015663 h 1015663"/>
              <a:gd name="connsiteX8" fmla="*/ 2716198 w 3272528"/>
              <a:gd name="connsiteY8" fmla="*/ 1015663 h 1015663"/>
              <a:gd name="connsiteX9" fmla="*/ 1996242 w 3272528"/>
              <a:gd name="connsiteY9" fmla="*/ 1015663 h 1015663"/>
              <a:gd name="connsiteX10" fmla="*/ 1341736 w 3272528"/>
              <a:gd name="connsiteY10" fmla="*/ 1015663 h 1015663"/>
              <a:gd name="connsiteX11" fmla="*/ 687231 w 3272528"/>
              <a:gd name="connsiteY11" fmla="*/ 1015663 h 1015663"/>
              <a:gd name="connsiteX12" fmla="*/ 0 w 3272528"/>
              <a:gd name="connsiteY12" fmla="*/ 1015663 h 1015663"/>
              <a:gd name="connsiteX13" fmla="*/ 0 w 3272528"/>
              <a:gd name="connsiteY13" fmla="*/ 487518 h 1015663"/>
              <a:gd name="connsiteX14" fmla="*/ 0 w 3272528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015663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49355" y="103868"/>
                  <a:pt x="3287027" y="291653"/>
                  <a:pt x="3272528" y="487518"/>
                </a:cubicBezTo>
                <a:cubicBezTo>
                  <a:pt x="3258029" y="683383"/>
                  <a:pt x="3291331" y="905407"/>
                  <a:pt x="3272528" y="1015663"/>
                </a:cubicBezTo>
                <a:cubicBezTo>
                  <a:pt x="3132693" y="1015820"/>
                  <a:pt x="2990627" y="1016501"/>
                  <a:pt x="2716198" y="1015663"/>
                </a:cubicBezTo>
                <a:cubicBezTo>
                  <a:pt x="2441769" y="1014826"/>
                  <a:pt x="2337979" y="992568"/>
                  <a:pt x="1996242" y="1015663"/>
                </a:cubicBezTo>
                <a:cubicBezTo>
                  <a:pt x="1654505" y="1038758"/>
                  <a:pt x="1644495" y="1003957"/>
                  <a:pt x="1341736" y="1015663"/>
                </a:cubicBezTo>
                <a:cubicBezTo>
                  <a:pt x="1038977" y="1027369"/>
                  <a:pt x="855103" y="1012591"/>
                  <a:pt x="687231" y="1015663"/>
                </a:cubicBezTo>
                <a:cubicBezTo>
                  <a:pt x="519360" y="1018735"/>
                  <a:pt x="192405" y="982757"/>
                  <a:pt x="0" y="1015663"/>
                </a:cubicBezTo>
                <a:cubicBezTo>
                  <a:pt x="1443" y="779918"/>
                  <a:pt x="-2206" y="673614"/>
                  <a:pt x="0" y="487518"/>
                </a:cubicBezTo>
                <a:cubicBezTo>
                  <a:pt x="2206" y="301422"/>
                  <a:pt x="9515" y="1274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000" b="1" spc="-1" dirty="0">
                <a:solidFill>
                  <a:schemeClr val="accent1"/>
                </a:solidFill>
                <a:latin typeface="+mj-lt"/>
                <a:cs typeface="Arial"/>
              </a:rPr>
              <a:t>5) Something is wrong with Run 28306 (DAC=13)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0278C9-6F31-2596-0D5A-E63E557F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985054"/>
            <a:ext cx="4456086" cy="5096042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16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cs typeface="Arial"/>
              </a:rPr>
              <a:t>Channels 5360-5419 died during this run, so fitter stopped working.</a:t>
            </a: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cs typeface="Arial"/>
              </a:rPr>
              <a:t>This did not happen in subsequent runs.</a:t>
            </a:r>
          </a:p>
          <a:p>
            <a:pPr marL="85725" indent="0">
              <a:buClr>
                <a:schemeClr val="accent3"/>
              </a:buClr>
              <a:buNone/>
            </a:pPr>
            <a:endParaRPr lang="en-US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4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400" b="1" spc="-1" dirty="0">
              <a:cs typeface="Arial"/>
            </a:endParaRPr>
          </a:p>
        </p:txBody>
      </p:sp>
      <p:pic>
        <p:nvPicPr>
          <p:cNvPr id="11" name="Picture 1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64BE4935-572F-E595-0B2C-E6CD1E166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8" t="5015" r="15493" b="11929"/>
          <a:stretch/>
        </p:blipFill>
        <p:spPr>
          <a:xfrm>
            <a:off x="4419600" y="3071818"/>
            <a:ext cx="4295776" cy="3206678"/>
          </a:xfrm>
          <a:prstGeom prst="rect">
            <a:avLst/>
          </a:prstGeom>
        </p:spPr>
      </p:pic>
      <p:pic>
        <p:nvPicPr>
          <p:cNvPr id="20" name="Picture 19" descr="A group of graphs with text&#10;&#10;Description automatically generated with medium confidence">
            <a:extLst>
              <a:ext uri="{FF2B5EF4-FFF2-40B4-BE49-F238E27FC236}">
                <a16:creationId xmlns:a16="http://schemas.microsoft.com/office/drawing/2014/main" id="{DD82EA83-8D42-AD5F-6B6C-35562F743C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6" r="76419" b="51137"/>
          <a:stretch/>
        </p:blipFill>
        <p:spPr>
          <a:xfrm>
            <a:off x="800100" y="2665858"/>
            <a:ext cx="3312676" cy="350096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D97B5B5-B06A-E967-62E2-6702EA2E7A02}"/>
              </a:ext>
            </a:extLst>
          </p:cNvPr>
          <p:cNvSpPr/>
          <p:nvPr/>
        </p:nvSpPr>
        <p:spPr>
          <a:xfrm>
            <a:off x="2756647" y="3160059"/>
            <a:ext cx="1089212" cy="242047"/>
          </a:xfrm>
          <a:custGeom>
            <a:avLst/>
            <a:gdLst>
              <a:gd name="connsiteX0" fmla="*/ 0 w 1089212"/>
              <a:gd name="connsiteY0" fmla="*/ 121024 h 242047"/>
              <a:gd name="connsiteX1" fmla="*/ 544606 w 1089212"/>
              <a:gd name="connsiteY1" fmla="*/ 0 h 242047"/>
              <a:gd name="connsiteX2" fmla="*/ 1089212 w 1089212"/>
              <a:gd name="connsiteY2" fmla="*/ 121024 h 242047"/>
              <a:gd name="connsiteX3" fmla="*/ 544606 w 1089212"/>
              <a:gd name="connsiteY3" fmla="*/ 242048 h 242047"/>
              <a:gd name="connsiteX4" fmla="*/ 0 w 1089212"/>
              <a:gd name="connsiteY4" fmla="*/ 121024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212" h="242047" extrusionOk="0">
                <a:moveTo>
                  <a:pt x="0" y="121024"/>
                </a:moveTo>
                <a:cubicBezTo>
                  <a:pt x="-46727" y="25361"/>
                  <a:pt x="238131" y="2138"/>
                  <a:pt x="544606" y="0"/>
                </a:cubicBezTo>
                <a:cubicBezTo>
                  <a:pt x="851706" y="1331"/>
                  <a:pt x="1086873" y="54258"/>
                  <a:pt x="1089212" y="121024"/>
                </a:cubicBezTo>
                <a:cubicBezTo>
                  <a:pt x="1072405" y="204277"/>
                  <a:pt x="842249" y="259375"/>
                  <a:pt x="544606" y="242048"/>
                </a:cubicBezTo>
                <a:cubicBezTo>
                  <a:pt x="238654" y="239217"/>
                  <a:pt x="7698" y="191542"/>
                  <a:pt x="0" y="121024"/>
                </a:cubicBezTo>
                <a:close/>
              </a:path>
            </a:pathLst>
          </a:custGeom>
          <a:noFill/>
          <a:ln w="28575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387549C-CE0F-9DBD-2B73-E89E753B593A}"/>
              </a:ext>
            </a:extLst>
          </p:cNvPr>
          <p:cNvSpPr/>
          <p:nvPr/>
        </p:nvSpPr>
        <p:spPr>
          <a:xfrm flipH="1">
            <a:off x="3386138" y="2316134"/>
            <a:ext cx="959502" cy="843925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8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16</a:t>
            </a:fld>
            <a:endParaRPr lang="en" sz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32E222-1652-464F-8A47-2AC5DA5C4F36}"/>
              </a:ext>
            </a:extLst>
          </p:cNvPr>
          <p:cNvSpPr txBox="1">
            <a:spLocks/>
          </p:cNvSpPr>
          <p:nvPr/>
        </p:nvSpPr>
        <p:spPr>
          <a:xfrm>
            <a:off x="277132" y="220644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/>
              </a:rPr>
              <a:t>What’s next?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4BBC-FFC2-CD2A-31AF-F324136A18F7}"/>
              </a:ext>
            </a:extLst>
          </p:cNvPr>
          <p:cNvSpPr/>
          <p:nvPr/>
        </p:nvSpPr>
        <p:spPr>
          <a:xfrm>
            <a:off x="428625" y="1033996"/>
            <a:ext cx="4535812" cy="4867165"/>
          </a:xfrm>
          <a:custGeom>
            <a:avLst/>
            <a:gdLst>
              <a:gd name="connsiteX0" fmla="*/ 0 w 4535812"/>
              <a:gd name="connsiteY0" fmla="*/ 0 h 4867165"/>
              <a:gd name="connsiteX1" fmla="*/ 602615 w 4535812"/>
              <a:gd name="connsiteY1" fmla="*/ 0 h 4867165"/>
              <a:gd name="connsiteX2" fmla="*/ 1114514 w 4535812"/>
              <a:gd name="connsiteY2" fmla="*/ 0 h 4867165"/>
              <a:gd name="connsiteX3" fmla="*/ 1853203 w 4535812"/>
              <a:gd name="connsiteY3" fmla="*/ 0 h 4867165"/>
              <a:gd name="connsiteX4" fmla="*/ 2455818 w 4535812"/>
              <a:gd name="connsiteY4" fmla="*/ 0 h 4867165"/>
              <a:gd name="connsiteX5" fmla="*/ 3058433 w 4535812"/>
              <a:gd name="connsiteY5" fmla="*/ 0 h 4867165"/>
              <a:gd name="connsiteX6" fmla="*/ 3797123 w 4535812"/>
              <a:gd name="connsiteY6" fmla="*/ 0 h 4867165"/>
              <a:gd name="connsiteX7" fmla="*/ 4535812 w 4535812"/>
              <a:gd name="connsiteY7" fmla="*/ 0 h 4867165"/>
              <a:gd name="connsiteX8" fmla="*/ 4535812 w 4535812"/>
              <a:gd name="connsiteY8" fmla="*/ 792653 h 4867165"/>
              <a:gd name="connsiteX9" fmla="*/ 4535812 w 4535812"/>
              <a:gd name="connsiteY9" fmla="*/ 1390619 h 4867165"/>
              <a:gd name="connsiteX10" fmla="*/ 4535812 w 4535812"/>
              <a:gd name="connsiteY10" fmla="*/ 1988585 h 4867165"/>
              <a:gd name="connsiteX11" fmla="*/ 4535812 w 4535812"/>
              <a:gd name="connsiteY11" fmla="*/ 2683894 h 4867165"/>
              <a:gd name="connsiteX12" fmla="*/ 4535812 w 4535812"/>
              <a:gd name="connsiteY12" fmla="*/ 3427875 h 4867165"/>
              <a:gd name="connsiteX13" fmla="*/ 4535812 w 4535812"/>
              <a:gd name="connsiteY13" fmla="*/ 3977169 h 4867165"/>
              <a:gd name="connsiteX14" fmla="*/ 4535812 w 4535812"/>
              <a:gd name="connsiteY14" fmla="*/ 4867165 h 4867165"/>
              <a:gd name="connsiteX15" fmla="*/ 3887839 w 4535812"/>
              <a:gd name="connsiteY15" fmla="*/ 4867165 h 4867165"/>
              <a:gd name="connsiteX16" fmla="*/ 3239866 w 4535812"/>
              <a:gd name="connsiteY16" fmla="*/ 4867165 h 4867165"/>
              <a:gd name="connsiteX17" fmla="*/ 2501176 w 4535812"/>
              <a:gd name="connsiteY17" fmla="*/ 4867165 h 4867165"/>
              <a:gd name="connsiteX18" fmla="*/ 1853203 w 4535812"/>
              <a:gd name="connsiteY18" fmla="*/ 4867165 h 4867165"/>
              <a:gd name="connsiteX19" fmla="*/ 1341304 w 4535812"/>
              <a:gd name="connsiteY19" fmla="*/ 4867165 h 4867165"/>
              <a:gd name="connsiteX20" fmla="*/ 784048 w 4535812"/>
              <a:gd name="connsiteY20" fmla="*/ 4867165 h 4867165"/>
              <a:gd name="connsiteX21" fmla="*/ 0 w 4535812"/>
              <a:gd name="connsiteY21" fmla="*/ 4867165 h 4867165"/>
              <a:gd name="connsiteX22" fmla="*/ 0 w 4535812"/>
              <a:gd name="connsiteY22" fmla="*/ 4171856 h 4867165"/>
              <a:gd name="connsiteX23" fmla="*/ 0 w 4535812"/>
              <a:gd name="connsiteY23" fmla="*/ 3476546 h 4867165"/>
              <a:gd name="connsiteX24" fmla="*/ 0 w 4535812"/>
              <a:gd name="connsiteY24" fmla="*/ 2829909 h 4867165"/>
              <a:gd name="connsiteX25" fmla="*/ 0 w 4535812"/>
              <a:gd name="connsiteY25" fmla="*/ 2280614 h 4867165"/>
              <a:gd name="connsiteX26" fmla="*/ 0 w 4535812"/>
              <a:gd name="connsiteY26" fmla="*/ 1731320 h 4867165"/>
              <a:gd name="connsiteX27" fmla="*/ 0 w 4535812"/>
              <a:gd name="connsiteY27" fmla="*/ 987339 h 4867165"/>
              <a:gd name="connsiteX28" fmla="*/ 0 w 4535812"/>
              <a:gd name="connsiteY28" fmla="*/ 0 h 486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35812" h="4867165" extrusionOk="0">
                <a:moveTo>
                  <a:pt x="0" y="0"/>
                </a:moveTo>
                <a:cubicBezTo>
                  <a:pt x="268433" y="21846"/>
                  <a:pt x="436309" y="-29306"/>
                  <a:pt x="602615" y="0"/>
                </a:cubicBezTo>
                <a:cubicBezTo>
                  <a:pt x="768921" y="29306"/>
                  <a:pt x="1001578" y="-11169"/>
                  <a:pt x="1114514" y="0"/>
                </a:cubicBezTo>
                <a:cubicBezTo>
                  <a:pt x="1227450" y="11169"/>
                  <a:pt x="1554875" y="-17289"/>
                  <a:pt x="1853203" y="0"/>
                </a:cubicBezTo>
                <a:cubicBezTo>
                  <a:pt x="2151531" y="17289"/>
                  <a:pt x="2219856" y="-6603"/>
                  <a:pt x="2455818" y="0"/>
                </a:cubicBezTo>
                <a:cubicBezTo>
                  <a:pt x="2691780" y="6603"/>
                  <a:pt x="2877356" y="6615"/>
                  <a:pt x="3058433" y="0"/>
                </a:cubicBezTo>
                <a:cubicBezTo>
                  <a:pt x="3239510" y="-6615"/>
                  <a:pt x="3444346" y="15918"/>
                  <a:pt x="3797123" y="0"/>
                </a:cubicBezTo>
                <a:cubicBezTo>
                  <a:pt x="4149900" y="-15918"/>
                  <a:pt x="4260012" y="-25004"/>
                  <a:pt x="4535812" y="0"/>
                </a:cubicBezTo>
                <a:cubicBezTo>
                  <a:pt x="4551905" y="232849"/>
                  <a:pt x="4516818" y="477606"/>
                  <a:pt x="4535812" y="792653"/>
                </a:cubicBezTo>
                <a:cubicBezTo>
                  <a:pt x="4554806" y="1107700"/>
                  <a:pt x="4511086" y="1204165"/>
                  <a:pt x="4535812" y="1390619"/>
                </a:cubicBezTo>
                <a:cubicBezTo>
                  <a:pt x="4560538" y="1577073"/>
                  <a:pt x="4521674" y="1828851"/>
                  <a:pt x="4535812" y="1988585"/>
                </a:cubicBezTo>
                <a:cubicBezTo>
                  <a:pt x="4549950" y="2148319"/>
                  <a:pt x="4535964" y="2343849"/>
                  <a:pt x="4535812" y="2683894"/>
                </a:cubicBezTo>
                <a:cubicBezTo>
                  <a:pt x="4535660" y="3023939"/>
                  <a:pt x="4518144" y="3059179"/>
                  <a:pt x="4535812" y="3427875"/>
                </a:cubicBezTo>
                <a:cubicBezTo>
                  <a:pt x="4553480" y="3796571"/>
                  <a:pt x="4546819" y="3835069"/>
                  <a:pt x="4535812" y="3977169"/>
                </a:cubicBezTo>
                <a:cubicBezTo>
                  <a:pt x="4524805" y="4119269"/>
                  <a:pt x="4563715" y="4549844"/>
                  <a:pt x="4535812" y="4867165"/>
                </a:cubicBezTo>
                <a:cubicBezTo>
                  <a:pt x="4301724" y="4899515"/>
                  <a:pt x="4082812" y="4875334"/>
                  <a:pt x="3887839" y="4867165"/>
                </a:cubicBezTo>
                <a:cubicBezTo>
                  <a:pt x="3692866" y="4858996"/>
                  <a:pt x="3497974" y="4875261"/>
                  <a:pt x="3239866" y="4867165"/>
                </a:cubicBezTo>
                <a:cubicBezTo>
                  <a:pt x="2981758" y="4859069"/>
                  <a:pt x="2728453" y="4859527"/>
                  <a:pt x="2501176" y="4867165"/>
                </a:cubicBezTo>
                <a:cubicBezTo>
                  <a:pt x="2273899" y="4874804"/>
                  <a:pt x="2067609" y="4888904"/>
                  <a:pt x="1853203" y="4867165"/>
                </a:cubicBezTo>
                <a:cubicBezTo>
                  <a:pt x="1638797" y="4845426"/>
                  <a:pt x="1495747" y="4845699"/>
                  <a:pt x="1341304" y="4867165"/>
                </a:cubicBezTo>
                <a:cubicBezTo>
                  <a:pt x="1186861" y="4888631"/>
                  <a:pt x="981945" y="4848226"/>
                  <a:pt x="784048" y="4867165"/>
                </a:cubicBezTo>
                <a:cubicBezTo>
                  <a:pt x="586151" y="4886104"/>
                  <a:pt x="220516" y="4852679"/>
                  <a:pt x="0" y="4867165"/>
                </a:cubicBezTo>
                <a:cubicBezTo>
                  <a:pt x="276" y="4651518"/>
                  <a:pt x="6358" y="4434284"/>
                  <a:pt x="0" y="4171856"/>
                </a:cubicBezTo>
                <a:cubicBezTo>
                  <a:pt x="-6358" y="3909428"/>
                  <a:pt x="-33163" y="3659292"/>
                  <a:pt x="0" y="3476546"/>
                </a:cubicBezTo>
                <a:cubicBezTo>
                  <a:pt x="33163" y="3293800"/>
                  <a:pt x="-14941" y="3078968"/>
                  <a:pt x="0" y="2829909"/>
                </a:cubicBezTo>
                <a:cubicBezTo>
                  <a:pt x="14941" y="2580850"/>
                  <a:pt x="-16128" y="2510796"/>
                  <a:pt x="0" y="2280614"/>
                </a:cubicBezTo>
                <a:cubicBezTo>
                  <a:pt x="16128" y="2050432"/>
                  <a:pt x="2753" y="1974829"/>
                  <a:pt x="0" y="1731320"/>
                </a:cubicBezTo>
                <a:cubicBezTo>
                  <a:pt x="-2753" y="1487811"/>
                  <a:pt x="8086" y="1150523"/>
                  <a:pt x="0" y="987339"/>
                </a:cubicBezTo>
                <a:cubicBezTo>
                  <a:pt x="-8086" y="824155"/>
                  <a:pt x="2158" y="33514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567BE-726B-C80E-1D67-B1CEE5710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103" y="1129553"/>
            <a:ext cx="4308006" cy="4694451"/>
          </a:xfrm>
        </p:spPr>
        <p:txBody>
          <a:bodyPr/>
          <a:lstStyle/>
          <a:p>
            <a:pPr marL="85725" indent="0">
              <a:buClr>
                <a:schemeClr val="accent3"/>
              </a:buClr>
              <a:buNone/>
            </a:pPr>
            <a:endParaRPr lang="en-US" sz="2000" b="1" spc="-1" dirty="0">
              <a:solidFill>
                <a:srgbClr val="0F5C78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solidFill>
                  <a:srgbClr val="0F5C78"/>
                </a:solidFill>
                <a:cs typeface="Arial"/>
              </a:rPr>
              <a:t>Fix the fitter </a:t>
            </a:r>
            <a:r>
              <a:rPr lang="en-US" sz="2000" b="1" spc="-1" dirty="0">
                <a:cs typeface="Arial"/>
              </a:rPr>
              <a:t>for the 7.8 mV/</a:t>
            </a:r>
            <a:r>
              <a:rPr lang="en-US" sz="2000" b="1" spc="-1" dirty="0" err="1">
                <a:cs typeface="Arial"/>
              </a:rPr>
              <a:t>fC</a:t>
            </a:r>
            <a:r>
              <a:rPr lang="en-US" sz="2000" b="1" spc="-1" dirty="0">
                <a:cs typeface="Arial"/>
              </a:rPr>
              <a:t> gain.</a:t>
            </a: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solidFill>
                  <a:srgbClr val="0F5C78"/>
                </a:solidFill>
                <a:cs typeface="Arial"/>
              </a:rPr>
              <a:t>Run again </a:t>
            </a:r>
            <a:r>
              <a:rPr lang="en-US" sz="2000" b="1" spc="-1" dirty="0">
                <a:cs typeface="Arial"/>
              </a:rPr>
              <a:t>for all DAC settings.</a:t>
            </a: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cs typeface="Arial"/>
              </a:rPr>
              <a:t>Perform the </a:t>
            </a:r>
            <a:r>
              <a:rPr lang="en-US" sz="2000" b="1" spc="-1" dirty="0">
                <a:solidFill>
                  <a:srgbClr val="0F5C78"/>
                </a:solidFill>
                <a:cs typeface="Arial"/>
              </a:rPr>
              <a:t>Waveform Correction</a:t>
            </a:r>
            <a:r>
              <a:rPr lang="en-US" sz="2000" b="1" spc="-1" dirty="0">
                <a:cs typeface="Arial"/>
              </a:rPr>
              <a:t>.</a:t>
            </a: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000" b="1" spc="-1" dirty="0">
                <a:solidFill>
                  <a:srgbClr val="0F5C78"/>
                </a:solidFill>
                <a:cs typeface="Arial"/>
              </a:rPr>
              <a:t>Averaging over events instead of over peaks per channel?</a:t>
            </a:r>
            <a:endParaRPr lang="en-US" sz="20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r>
              <a:rPr lang="en-US" sz="2000" b="1" spc="-1" dirty="0">
                <a:solidFill>
                  <a:srgbClr val="0F5C78"/>
                </a:solidFill>
                <a:cs typeface="Arial"/>
              </a:rPr>
              <a:t>Linearity plots </a:t>
            </a:r>
            <a:r>
              <a:rPr lang="en-US" sz="2000" b="1" spc="-1" dirty="0">
                <a:cs typeface="Arial"/>
              </a:rPr>
              <a:t>will make more sense after correction is applied.</a:t>
            </a:r>
            <a:endParaRPr lang="en-US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16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1600" b="1" spc="-1" dirty="0"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55D093-3F93-71BC-D2C0-802ED91611F4}"/>
              </a:ext>
            </a:extLst>
          </p:cNvPr>
          <p:cNvCxnSpPr/>
          <p:nvPr/>
        </p:nvCxnSpPr>
        <p:spPr>
          <a:xfrm>
            <a:off x="4763476" y="1603417"/>
            <a:ext cx="1183341" cy="0"/>
          </a:xfrm>
          <a:prstGeom prst="straightConnector1">
            <a:avLst/>
          </a:prstGeom>
          <a:ln w="3810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FFCC8C-5C83-4E5D-63C3-E0A227DC0066}"/>
              </a:ext>
            </a:extLst>
          </p:cNvPr>
          <p:cNvCxnSpPr>
            <a:cxnSpLocks/>
          </p:cNvCxnSpPr>
          <p:nvPr/>
        </p:nvCxnSpPr>
        <p:spPr>
          <a:xfrm>
            <a:off x="3947572" y="3208711"/>
            <a:ext cx="1631807" cy="0"/>
          </a:xfrm>
          <a:prstGeom prst="straightConnector1">
            <a:avLst/>
          </a:prstGeom>
          <a:ln w="3810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7E1CA0-8C20-8B44-531C-686686B0C595}"/>
              </a:ext>
            </a:extLst>
          </p:cNvPr>
          <p:cNvCxnSpPr/>
          <p:nvPr/>
        </p:nvCxnSpPr>
        <p:spPr>
          <a:xfrm>
            <a:off x="4803672" y="2475192"/>
            <a:ext cx="1183341" cy="0"/>
          </a:xfrm>
          <a:prstGeom prst="straightConnector1">
            <a:avLst/>
          </a:prstGeom>
          <a:ln w="3810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CA963D-6281-9AFB-7B7E-71F6E160C19A}"/>
              </a:ext>
            </a:extLst>
          </p:cNvPr>
          <p:cNvSpPr txBox="1"/>
          <p:nvPr/>
        </p:nvSpPr>
        <p:spPr>
          <a:xfrm>
            <a:off x="5946817" y="1352389"/>
            <a:ext cx="26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D33B"/>
                </a:solidFill>
                <a:latin typeface="+mj-lt"/>
              </a:rPr>
              <a:t>This week, starting today.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47D9D-08BB-C95C-1D44-E2E4F102C06F}"/>
              </a:ext>
            </a:extLst>
          </p:cNvPr>
          <p:cNvSpPr txBox="1"/>
          <p:nvPr/>
        </p:nvSpPr>
        <p:spPr>
          <a:xfrm>
            <a:off x="5946816" y="2249748"/>
            <a:ext cx="26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D33B"/>
                </a:solidFill>
                <a:latin typeface="+mj-lt"/>
              </a:rPr>
              <a:t>Starting right after fitter is corrected.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E8E32D-9183-131C-547B-759B0C2FC1C7}"/>
              </a:ext>
            </a:extLst>
          </p:cNvPr>
          <p:cNvSpPr txBox="1"/>
          <p:nvPr/>
        </p:nvSpPr>
        <p:spPr>
          <a:xfrm>
            <a:off x="5466334" y="3015113"/>
            <a:ext cx="341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D33B"/>
                </a:solidFill>
                <a:latin typeface="+mj-lt"/>
              </a:rPr>
              <a:t>This week, after fitter is fixed and while fitter is running for all DACs.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FA1DC1-A77C-E3F7-C3D0-7AF228A4BD8A}"/>
              </a:ext>
            </a:extLst>
          </p:cNvPr>
          <p:cNvCxnSpPr>
            <a:cxnSpLocks/>
          </p:cNvCxnSpPr>
          <p:nvPr/>
        </p:nvCxnSpPr>
        <p:spPr>
          <a:xfrm>
            <a:off x="4572000" y="4332661"/>
            <a:ext cx="1007379" cy="0"/>
          </a:xfrm>
          <a:prstGeom prst="straightConnector1">
            <a:avLst/>
          </a:prstGeom>
          <a:ln w="3810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6F336D-3162-C85B-3A7D-1BD0E7358A01}"/>
              </a:ext>
            </a:extLst>
          </p:cNvPr>
          <p:cNvSpPr txBox="1"/>
          <p:nvPr/>
        </p:nvSpPr>
        <p:spPr>
          <a:xfrm>
            <a:off x="5513148" y="4091447"/>
            <a:ext cx="341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3D33B"/>
                </a:solidFill>
                <a:latin typeface="+mj-lt"/>
              </a:rPr>
              <a:t>Is this necessary?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9F3BD56-513C-AD0A-D365-D384EBF2A33A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pic>
        <p:nvPicPr>
          <p:cNvPr id="24" name="Picture 23" descr="A graph of a slope&#10;&#10;Description automatically generated">
            <a:extLst>
              <a:ext uri="{FF2B5EF4-FFF2-40B4-BE49-F238E27FC236}">
                <a16:creationId xmlns:a16="http://schemas.microsoft.com/office/drawing/2014/main" id="{2D1121AF-8520-F268-C29D-5094B4F5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94" y="4617396"/>
            <a:ext cx="2825353" cy="203935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40CF86-7ED1-9CD3-4A67-F6CAC377C9FA}"/>
              </a:ext>
            </a:extLst>
          </p:cNvPr>
          <p:cNvCxnSpPr>
            <a:cxnSpLocks/>
          </p:cNvCxnSpPr>
          <p:nvPr/>
        </p:nvCxnSpPr>
        <p:spPr>
          <a:xfrm>
            <a:off x="4708915" y="5142286"/>
            <a:ext cx="870464" cy="0"/>
          </a:xfrm>
          <a:prstGeom prst="straightConnector1">
            <a:avLst/>
          </a:prstGeom>
          <a:ln w="3810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2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604C-8A6B-68E8-1B08-2A2131A7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1" y="3037113"/>
            <a:ext cx="6683807" cy="178684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Backup Slides</a:t>
            </a:r>
          </a:p>
        </p:txBody>
      </p:sp>
      <p:pic>
        <p:nvPicPr>
          <p:cNvPr id="2050" name="Picture 2" descr="Deep Underground Neutrino Experiment (DUNE)">
            <a:extLst>
              <a:ext uri="{FF2B5EF4-FFF2-40B4-BE49-F238E27FC236}">
                <a16:creationId xmlns:a16="http://schemas.microsoft.com/office/drawing/2014/main" id="{77ED41EA-967D-550E-4D5A-7EBF6925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5" y="625033"/>
            <a:ext cx="3609754" cy="5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0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7524-C149-2D47-ABB0-B07D9D17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6" y="262735"/>
            <a:ext cx="8426368" cy="975682"/>
          </a:xfrm>
        </p:spPr>
        <p:txBody>
          <a:bodyPr/>
          <a:lstStyle/>
          <a:p>
            <a:pPr algn="ctr"/>
            <a:r>
              <a:rPr lang="en-US" sz="2800" b="1" i="0" u="none" strike="noStrike" dirty="0">
                <a:solidFill>
                  <a:srgbClr val="0F5C78"/>
                </a:solidFill>
                <a:effectLst/>
                <a:latin typeface="+mj-lt"/>
              </a:rPr>
              <a:t>Offline correction of imperfect pole-zero cancellation</a:t>
            </a:r>
            <a:endParaRPr lang="en-US" sz="5400" dirty="0">
              <a:solidFill>
                <a:srgbClr val="0F5C78"/>
              </a:solidFill>
              <a:latin typeface="+mj-lt"/>
            </a:endParaRPr>
          </a:p>
        </p:txBody>
      </p:sp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18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19A9FA-E85B-7647-26BC-10B8DC775CAE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54355-045A-626B-5124-90A6BBFCB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406" y="2318949"/>
            <a:ext cx="2357296" cy="2220101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dirty="0">
                <a:solidFill>
                  <a:srgbClr val="0F5C78"/>
                </a:solidFill>
                <a:latin typeface="+mj-lt"/>
                <a:cs typeface="Arial"/>
              </a:rPr>
              <a:t>Defining a correction based on the measured response.</a:t>
            </a:r>
            <a:endParaRPr lang="en-US" sz="2400" b="1" spc="-1" dirty="0">
              <a:solidFill>
                <a:srgbClr val="0F5C78"/>
              </a:solidFill>
              <a:highlight>
                <a:srgbClr val="FFFF00"/>
              </a:highlight>
              <a:latin typeface="+mj-lt"/>
              <a:cs typeface="Arial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323807A-12DF-C588-C989-BE6421899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0" t="13272"/>
          <a:stretch/>
        </p:blipFill>
        <p:spPr bwMode="auto">
          <a:xfrm>
            <a:off x="902825" y="1236520"/>
            <a:ext cx="4371731" cy="48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21427-ECC2-4502-62BC-C84B97ADC682}"/>
              </a:ext>
            </a:extLst>
          </p:cNvPr>
          <p:cNvSpPr txBox="1"/>
          <p:nvPr/>
        </p:nvSpPr>
        <p:spPr>
          <a:xfrm>
            <a:off x="4913258" y="5721082"/>
            <a:ext cx="21457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arxiv.org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/pdf/1804.02583</a:t>
            </a:r>
          </a:p>
        </p:txBody>
      </p:sp>
    </p:spTree>
    <p:extLst>
      <p:ext uri="{BB962C8B-B14F-4D97-AF65-F5344CB8AC3E}">
        <p14:creationId xmlns:p14="http://schemas.microsoft.com/office/powerpoint/2010/main" val="177452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19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9A459C-5002-71B9-E19C-85DF8349E22B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0E9F79-1745-D593-AA75-095BD411156B}"/>
              </a:ext>
            </a:extLst>
          </p:cNvPr>
          <p:cNvSpPr txBox="1">
            <a:spLocks/>
          </p:cNvSpPr>
          <p:nvPr/>
        </p:nvSpPr>
        <p:spPr>
          <a:xfrm>
            <a:off x="268313" y="233005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Fitter* Performance PDHD 27872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 descr="A group of graphs showing different colors&#10;&#10;Description automatically generated">
            <a:extLst>
              <a:ext uri="{FF2B5EF4-FFF2-40B4-BE49-F238E27FC236}">
                <a16:creationId xmlns:a16="http://schemas.microsoft.com/office/drawing/2014/main" id="{0DA408FA-8174-E4F4-E2F6-B9A3FAF8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6" y="1073326"/>
            <a:ext cx="8051868" cy="48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2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9A459C-5002-71B9-E19C-85DF8349E22B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38493-AF16-076B-04EA-7C73DB51DD2B}"/>
              </a:ext>
            </a:extLst>
          </p:cNvPr>
          <p:cNvSpPr/>
          <p:nvPr/>
        </p:nvSpPr>
        <p:spPr>
          <a:xfrm>
            <a:off x="645530" y="1110206"/>
            <a:ext cx="7896378" cy="5061994"/>
          </a:xfrm>
          <a:custGeom>
            <a:avLst/>
            <a:gdLst>
              <a:gd name="connsiteX0" fmla="*/ 0 w 7896378"/>
              <a:gd name="connsiteY0" fmla="*/ 0 h 5061994"/>
              <a:gd name="connsiteX1" fmla="*/ 579068 w 7896378"/>
              <a:gd name="connsiteY1" fmla="*/ 0 h 5061994"/>
              <a:gd name="connsiteX2" fmla="*/ 1000208 w 7896378"/>
              <a:gd name="connsiteY2" fmla="*/ 0 h 5061994"/>
              <a:gd name="connsiteX3" fmla="*/ 1816167 w 7896378"/>
              <a:gd name="connsiteY3" fmla="*/ 0 h 5061994"/>
              <a:gd name="connsiteX4" fmla="*/ 2395235 w 7896378"/>
              <a:gd name="connsiteY4" fmla="*/ 0 h 5061994"/>
              <a:gd name="connsiteX5" fmla="*/ 2974302 w 7896378"/>
              <a:gd name="connsiteY5" fmla="*/ 0 h 5061994"/>
              <a:gd name="connsiteX6" fmla="*/ 3790261 w 7896378"/>
              <a:gd name="connsiteY6" fmla="*/ 0 h 5061994"/>
              <a:gd name="connsiteX7" fmla="*/ 4290365 w 7896378"/>
              <a:gd name="connsiteY7" fmla="*/ 0 h 5061994"/>
              <a:gd name="connsiteX8" fmla="*/ 5106324 w 7896378"/>
              <a:gd name="connsiteY8" fmla="*/ 0 h 5061994"/>
              <a:gd name="connsiteX9" fmla="*/ 5922284 w 7896378"/>
              <a:gd name="connsiteY9" fmla="*/ 0 h 5061994"/>
              <a:gd name="connsiteX10" fmla="*/ 6580315 w 7896378"/>
              <a:gd name="connsiteY10" fmla="*/ 0 h 5061994"/>
              <a:gd name="connsiteX11" fmla="*/ 7896378 w 7896378"/>
              <a:gd name="connsiteY11" fmla="*/ 0 h 5061994"/>
              <a:gd name="connsiteX12" fmla="*/ 7896378 w 7896378"/>
              <a:gd name="connsiteY12" fmla="*/ 582129 h 5061994"/>
              <a:gd name="connsiteX13" fmla="*/ 7896378 w 7896378"/>
              <a:gd name="connsiteY13" fmla="*/ 1063019 h 5061994"/>
              <a:gd name="connsiteX14" fmla="*/ 7896378 w 7896378"/>
              <a:gd name="connsiteY14" fmla="*/ 1695768 h 5061994"/>
              <a:gd name="connsiteX15" fmla="*/ 7896378 w 7896378"/>
              <a:gd name="connsiteY15" fmla="*/ 2328517 h 5061994"/>
              <a:gd name="connsiteX16" fmla="*/ 7896378 w 7896378"/>
              <a:gd name="connsiteY16" fmla="*/ 2961266 h 5061994"/>
              <a:gd name="connsiteX17" fmla="*/ 7896378 w 7896378"/>
              <a:gd name="connsiteY17" fmla="*/ 3644636 h 5061994"/>
              <a:gd name="connsiteX18" fmla="*/ 7896378 w 7896378"/>
              <a:gd name="connsiteY18" fmla="*/ 4328005 h 5061994"/>
              <a:gd name="connsiteX19" fmla="*/ 7896378 w 7896378"/>
              <a:gd name="connsiteY19" fmla="*/ 5061994 h 5061994"/>
              <a:gd name="connsiteX20" fmla="*/ 7475238 w 7896378"/>
              <a:gd name="connsiteY20" fmla="*/ 5061994 h 5061994"/>
              <a:gd name="connsiteX21" fmla="*/ 6659279 w 7896378"/>
              <a:gd name="connsiteY21" fmla="*/ 5061994 h 5061994"/>
              <a:gd name="connsiteX22" fmla="*/ 6001247 w 7896378"/>
              <a:gd name="connsiteY22" fmla="*/ 5061994 h 5061994"/>
              <a:gd name="connsiteX23" fmla="*/ 5501143 w 7896378"/>
              <a:gd name="connsiteY23" fmla="*/ 5061994 h 5061994"/>
              <a:gd name="connsiteX24" fmla="*/ 4843112 w 7896378"/>
              <a:gd name="connsiteY24" fmla="*/ 5061994 h 5061994"/>
              <a:gd name="connsiteX25" fmla="*/ 4421972 w 7896378"/>
              <a:gd name="connsiteY25" fmla="*/ 5061994 h 5061994"/>
              <a:gd name="connsiteX26" fmla="*/ 4000832 w 7896378"/>
              <a:gd name="connsiteY26" fmla="*/ 5061994 h 5061994"/>
              <a:gd name="connsiteX27" fmla="*/ 3342800 w 7896378"/>
              <a:gd name="connsiteY27" fmla="*/ 5061994 h 5061994"/>
              <a:gd name="connsiteX28" fmla="*/ 2842696 w 7896378"/>
              <a:gd name="connsiteY28" fmla="*/ 5061994 h 5061994"/>
              <a:gd name="connsiteX29" fmla="*/ 2105701 w 7896378"/>
              <a:gd name="connsiteY29" fmla="*/ 5061994 h 5061994"/>
              <a:gd name="connsiteX30" fmla="*/ 1605597 w 7896378"/>
              <a:gd name="connsiteY30" fmla="*/ 5061994 h 5061994"/>
              <a:gd name="connsiteX31" fmla="*/ 868602 w 7896378"/>
              <a:gd name="connsiteY31" fmla="*/ 5061994 h 5061994"/>
              <a:gd name="connsiteX32" fmla="*/ 0 w 7896378"/>
              <a:gd name="connsiteY32" fmla="*/ 5061994 h 5061994"/>
              <a:gd name="connsiteX33" fmla="*/ 0 w 7896378"/>
              <a:gd name="connsiteY33" fmla="*/ 4378625 h 5061994"/>
              <a:gd name="connsiteX34" fmla="*/ 0 w 7896378"/>
              <a:gd name="connsiteY34" fmla="*/ 3695256 h 5061994"/>
              <a:gd name="connsiteX35" fmla="*/ 0 w 7896378"/>
              <a:gd name="connsiteY35" fmla="*/ 2961266 h 5061994"/>
              <a:gd name="connsiteX36" fmla="*/ 0 w 7896378"/>
              <a:gd name="connsiteY36" fmla="*/ 2379137 h 5061994"/>
              <a:gd name="connsiteX37" fmla="*/ 0 w 7896378"/>
              <a:gd name="connsiteY37" fmla="*/ 1645148 h 5061994"/>
              <a:gd name="connsiteX38" fmla="*/ 0 w 7896378"/>
              <a:gd name="connsiteY38" fmla="*/ 1113639 h 5061994"/>
              <a:gd name="connsiteX39" fmla="*/ 0 w 7896378"/>
              <a:gd name="connsiteY39" fmla="*/ 632749 h 5061994"/>
              <a:gd name="connsiteX40" fmla="*/ 0 w 7896378"/>
              <a:gd name="connsiteY40" fmla="*/ 0 h 50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96378" h="5061994" extrusionOk="0">
                <a:moveTo>
                  <a:pt x="0" y="0"/>
                </a:moveTo>
                <a:cubicBezTo>
                  <a:pt x="197364" y="16375"/>
                  <a:pt x="420705" y="4786"/>
                  <a:pt x="579068" y="0"/>
                </a:cubicBezTo>
                <a:cubicBezTo>
                  <a:pt x="737431" y="-4786"/>
                  <a:pt x="879619" y="9536"/>
                  <a:pt x="1000208" y="0"/>
                </a:cubicBezTo>
                <a:cubicBezTo>
                  <a:pt x="1120797" y="-9536"/>
                  <a:pt x="1459846" y="40608"/>
                  <a:pt x="1816167" y="0"/>
                </a:cubicBezTo>
                <a:cubicBezTo>
                  <a:pt x="2172488" y="-40608"/>
                  <a:pt x="2155052" y="6008"/>
                  <a:pt x="2395235" y="0"/>
                </a:cubicBezTo>
                <a:cubicBezTo>
                  <a:pt x="2635418" y="-6008"/>
                  <a:pt x="2755942" y="-27899"/>
                  <a:pt x="2974302" y="0"/>
                </a:cubicBezTo>
                <a:cubicBezTo>
                  <a:pt x="3192662" y="27899"/>
                  <a:pt x="3455202" y="16693"/>
                  <a:pt x="3790261" y="0"/>
                </a:cubicBezTo>
                <a:cubicBezTo>
                  <a:pt x="4125320" y="-16693"/>
                  <a:pt x="4141612" y="458"/>
                  <a:pt x="4290365" y="0"/>
                </a:cubicBezTo>
                <a:cubicBezTo>
                  <a:pt x="4439118" y="-458"/>
                  <a:pt x="4910345" y="29703"/>
                  <a:pt x="5106324" y="0"/>
                </a:cubicBezTo>
                <a:cubicBezTo>
                  <a:pt x="5302303" y="-29703"/>
                  <a:pt x="5563763" y="-26225"/>
                  <a:pt x="5922284" y="0"/>
                </a:cubicBezTo>
                <a:cubicBezTo>
                  <a:pt x="6280805" y="26225"/>
                  <a:pt x="6401020" y="11464"/>
                  <a:pt x="6580315" y="0"/>
                </a:cubicBezTo>
                <a:cubicBezTo>
                  <a:pt x="6759610" y="-11464"/>
                  <a:pt x="7302700" y="-18431"/>
                  <a:pt x="7896378" y="0"/>
                </a:cubicBezTo>
                <a:cubicBezTo>
                  <a:pt x="7920041" y="284912"/>
                  <a:pt x="7868248" y="452437"/>
                  <a:pt x="7896378" y="582129"/>
                </a:cubicBezTo>
                <a:cubicBezTo>
                  <a:pt x="7924508" y="711821"/>
                  <a:pt x="7901992" y="953588"/>
                  <a:pt x="7896378" y="1063019"/>
                </a:cubicBezTo>
                <a:cubicBezTo>
                  <a:pt x="7890765" y="1172450"/>
                  <a:pt x="7921553" y="1525815"/>
                  <a:pt x="7896378" y="1695768"/>
                </a:cubicBezTo>
                <a:cubicBezTo>
                  <a:pt x="7871203" y="1865721"/>
                  <a:pt x="7918004" y="2068576"/>
                  <a:pt x="7896378" y="2328517"/>
                </a:cubicBezTo>
                <a:cubicBezTo>
                  <a:pt x="7874752" y="2588458"/>
                  <a:pt x="7925582" y="2695538"/>
                  <a:pt x="7896378" y="2961266"/>
                </a:cubicBezTo>
                <a:cubicBezTo>
                  <a:pt x="7867174" y="3226994"/>
                  <a:pt x="7900821" y="3334766"/>
                  <a:pt x="7896378" y="3644636"/>
                </a:cubicBezTo>
                <a:cubicBezTo>
                  <a:pt x="7891936" y="3954506"/>
                  <a:pt x="7918696" y="4136412"/>
                  <a:pt x="7896378" y="4328005"/>
                </a:cubicBezTo>
                <a:cubicBezTo>
                  <a:pt x="7874060" y="4519598"/>
                  <a:pt x="7890421" y="4890571"/>
                  <a:pt x="7896378" y="5061994"/>
                </a:cubicBezTo>
                <a:cubicBezTo>
                  <a:pt x="7765875" y="5044266"/>
                  <a:pt x="7646369" y="5082822"/>
                  <a:pt x="7475238" y="5061994"/>
                </a:cubicBezTo>
                <a:cubicBezTo>
                  <a:pt x="7304107" y="5041166"/>
                  <a:pt x="7040880" y="5034325"/>
                  <a:pt x="6659279" y="5061994"/>
                </a:cubicBezTo>
                <a:cubicBezTo>
                  <a:pt x="6277678" y="5089663"/>
                  <a:pt x="6262237" y="5076789"/>
                  <a:pt x="6001247" y="5061994"/>
                </a:cubicBezTo>
                <a:cubicBezTo>
                  <a:pt x="5740257" y="5047199"/>
                  <a:pt x="5684952" y="5059092"/>
                  <a:pt x="5501143" y="5061994"/>
                </a:cubicBezTo>
                <a:cubicBezTo>
                  <a:pt x="5317334" y="5064896"/>
                  <a:pt x="5016852" y="5077208"/>
                  <a:pt x="4843112" y="5061994"/>
                </a:cubicBezTo>
                <a:cubicBezTo>
                  <a:pt x="4669372" y="5046780"/>
                  <a:pt x="4614792" y="5066845"/>
                  <a:pt x="4421972" y="5061994"/>
                </a:cubicBezTo>
                <a:cubicBezTo>
                  <a:pt x="4229152" y="5057143"/>
                  <a:pt x="4102002" y="5082085"/>
                  <a:pt x="4000832" y="5061994"/>
                </a:cubicBezTo>
                <a:cubicBezTo>
                  <a:pt x="3899662" y="5041903"/>
                  <a:pt x="3619215" y="5029374"/>
                  <a:pt x="3342800" y="5061994"/>
                </a:cubicBezTo>
                <a:cubicBezTo>
                  <a:pt x="3066385" y="5094614"/>
                  <a:pt x="3092669" y="5083481"/>
                  <a:pt x="2842696" y="5061994"/>
                </a:cubicBezTo>
                <a:cubicBezTo>
                  <a:pt x="2592723" y="5040507"/>
                  <a:pt x="2425301" y="5079451"/>
                  <a:pt x="2105701" y="5061994"/>
                </a:cubicBezTo>
                <a:cubicBezTo>
                  <a:pt x="1786101" y="5044537"/>
                  <a:pt x="1770931" y="5085259"/>
                  <a:pt x="1605597" y="5061994"/>
                </a:cubicBezTo>
                <a:cubicBezTo>
                  <a:pt x="1440263" y="5038729"/>
                  <a:pt x="1226362" y="5050895"/>
                  <a:pt x="868602" y="5061994"/>
                </a:cubicBezTo>
                <a:cubicBezTo>
                  <a:pt x="510843" y="5073093"/>
                  <a:pt x="397154" y="5055308"/>
                  <a:pt x="0" y="5061994"/>
                </a:cubicBezTo>
                <a:cubicBezTo>
                  <a:pt x="-4288" y="4868996"/>
                  <a:pt x="14794" y="4616846"/>
                  <a:pt x="0" y="4378625"/>
                </a:cubicBezTo>
                <a:cubicBezTo>
                  <a:pt x="-14794" y="4140404"/>
                  <a:pt x="-12385" y="3870030"/>
                  <a:pt x="0" y="3695256"/>
                </a:cubicBezTo>
                <a:cubicBezTo>
                  <a:pt x="12385" y="3520482"/>
                  <a:pt x="8984" y="3231330"/>
                  <a:pt x="0" y="2961266"/>
                </a:cubicBezTo>
                <a:cubicBezTo>
                  <a:pt x="-8984" y="2691202"/>
                  <a:pt x="22336" y="2670029"/>
                  <a:pt x="0" y="2379137"/>
                </a:cubicBezTo>
                <a:cubicBezTo>
                  <a:pt x="-22336" y="2088245"/>
                  <a:pt x="-17486" y="1804029"/>
                  <a:pt x="0" y="1645148"/>
                </a:cubicBezTo>
                <a:cubicBezTo>
                  <a:pt x="17486" y="1486267"/>
                  <a:pt x="-21516" y="1223406"/>
                  <a:pt x="0" y="1113639"/>
                </a:cubicBezTo>
                <a:cubicBezTo>
                  <a:pt x="21516" y="1003872"/>
                  <a:pt x="5392" y="822523"/>
                  <a:pt x="0" y="632749"/>
                </a:cubicBezTo>
                <a:cubicBezTo>
                  <a:pt x="-5392" y="442975"/>
                  <a:pt x="9268" y="31048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A38D38-39E2-EF1A-7E44-E6B6A46B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825" y="1348452"/>
            <a:ext cx="7426788" cy="4585501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NP04 TPC Electronics Studies Runs.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Pulser Calibration </a:t>
            </a:r>
            <a:r>
              <a:rPr lang="en-US" sz="2800" b="1" spc="-1" dirty="0">
                <a:solidFill>
                  <a:srgbClr val="0F5C78"/>
                </a:solidFill>
                <a:latin typeface="+mj-lt"/>
                <a:cs typeface="Arial"/>
              </a:rPr>
              <a:t>Runs 28250-28329 </a:t>
            </a:r>
            <a:r>
              <a:rPr lang="en-US" sz="2400" b="1" spc="-1" dirty="0">
                <a:cs typeface="Arial"/>
              </a:rPr>
              <a:t>from last 07/29 and 07/30. 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spc="-1" dirty="0">
                <a:solidFill>
                  <a:srgbClr val="0F5C78"/>
                </a:solidFill>
                <a:latin typeface="+mj-lt"/>
                <a:cs typeface="Arial"/>
              </a:rPr>
              <a:t>DAC = 0 - 30</a:t>
            </a:r>
            <a:r>
              <a:rPr lang="en-US" sz="2400" b="1" spc="-1" dirty="0">
                <a:cs typeface="Arial"/>
              </a:rPr>
              <a:t>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solidFill>
                  <a:srgbClr val="0F5C78"/>
                </a:solidFill>
                <a:latin typeface="+mj-lt"/>
                <a:cs typeface="Arial"/>
              </a:rPr>
              <a:t>14 mV/</a:t>
            </a:r>
            <a:r>
              <a:rPr lang="en-US" sz="2400" b="1" spc="-1" dirty="0" err="1">
                <a:solidFill>
                  <a:srgbClr val="0F5C78"/>
                </a:solidFill>
                <a:latin typeface="+mj-lt"/>
                <a:cs typeface="Arial"/>
              </a:rPr>
              <a:t>fC</a:t>
            </a:r>
            <a:r>
              <a:rPr lang="en-US" sz="2400" b="1" spc="-1" dirty="0">
                <a:solidFill>
                  <a:srgbClr val="0F5C78"/>
                </a:solidFill>
                <a:latin typeface="+mj-lt"/>
                <a:cs typeface="Arial"/>
              </a:rPr>
              <a:t> &amp; 7.8 mV/</a:t>
            </a:r>
            <a:r>
              <a:rPr lang="en-US" sz="2400" b="1" spc="-1" dirty="0" err="1">
                <a:solidFill>
                  <a:srgbClr val="0F5C78"/>
                </a:solidFill>
                <a:latin typeface="+mj-lt"/>
                <a:cs typeface="Arial"/>
              </a:rPr>
              <a:t>fC</a:t>
            </a:r>
            <a:r>
              <a:rPr lang="en-US" sz="2400" b="1" spc="-1" dirty="0">
                <a:solidFill>
                  <a:srgbClr val="0F5C78"/>
                </a:solidFill>
                <a:latin typeface="+mj-lt"/>
                <a:cs typeface="Arial"/>
              </a:rPr>
              <a:t> </a:t>
            </a:r>
            <a:r>
              <a:rPr lang="en-US" sz="2400" b="1" spc="-1" dirty="0" err="1">
                <a:cs typeface="Arial"/>
              </a:rPr>
              <a:t>LArASIC</a:t>
            </a:r>
            <a:r>
              <a:rPr lang="en-US" sz="2400" b="1" spc="-1" dirty="0">
                <a:cs typeface="Arial"/>
              </a:rPr>
              <a:t> gains.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2 µs CE Shaping Time.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 err="1">
                <a:cs typeface="Arial"/>
              </a:rPr>
              <a:t>LArASIC</a:t>
            </a:r>
            <a:r>
              <a:rPr lang="en-US" sz="2400" b="1" spc="-1" dirty="0">
                <a:cs typeface="Arial"/>
              </a:rPr>
              <a:t> Output Mode: Single-ended.</a:t>
            </a: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7BBA5-BADB-6428-705F-4B755EB9AAF8}"/>
              </a:ext>
            </a:extLst>
          </p:cNvPr>
          <p:cNvSpPr txBox="1">
            <a:spLocks/>
          </p:cNvSpPr>
          <p:nvPr/>
        </p:nvSpPr>
        <p:spPr>
          <a:xfrm>
            <a:off x="268313" y="233005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/>
              </a:rPr>
              <a:t>Datasets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695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7524-C149-2D47-ABB0-B07D9D17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66" y="285465"/>
            <a:ext cx="8426368" cy="5727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/>
              </a:rPr>
              <a:t>Procedure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3</a:t>
            </a:fld>
            <a:endParaRPr lang="en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28D10-3B70-4900-14D5-E8A5DCA9E676}"/>
              </a:ext>
            </a:extLst>
          </p:cNvPr>
          <p:cNvSpPr/>
          <p:nvPr/>
        </p:nvSpPr>
        <p:spPr>
          <a:xfrm>
            <a:off x="524005" y="1174571"/>
            <a:ext cx="8131929" cy="4918182"/>
          </a:xfrm>
          <a:custGeom>
            <a:avLst/>
            <a:gdLst>
              <a:gd name="connsiteX0" fmla="*/ 0 w 8131929"/>
              <a:gd name="connsiteY0" fmla="*/ 0 h 4918182"/>
              <a:gd name="connsiteX1" fmla="*/ 596341 w 8131929"/>
              <a:gd name="connsiteY1" fmla="*/ 0 h 4918182"/>
              <a:gd name="connsiteX2" fmla="*/ 1030044 w 8131929"/>
              <a:gd name="connsiteY2" fmla="*/ 0 h 4918182"/>
              <a:gd name="connsiteX3" fmla="*/ 1870344 w 8131929"/>
              <a:gd name="connsiteY3" fmla="*/ 0 h 4918182"/>
              <a:gd name="connsiteX4" fmla="*/ 2466685 w 8131929"/>
              <a:gd name="connsiteY4" fmla="*/ 0 h 4918182"/>
              <a:gd name="connsiteX5" fmla="*/ 3063027 w 8131929"/>
              <a:gd name="connsiteY5" fmla="*/ 0 h 4918182"/>
              <a:gd name="connsiteX6" fmla="*/ 3903326 w 8131929"/>
              <a:gd name="connsiteY6" fmla="*/ 0 h 4918182"/>
              <a:gd name="connsiteX7" fmla="*/ 4418348 w 8131929"/>
              <a:gd name="connsiteY7" fmla="*/ 0 h 4918182"/>
              <a:gd name="connsiteX8" fmla="*/ 5258647 w 8131929"/>
              <a:gd name="connsiteY8" fmla="*/ 0 h 4918182"/>
              <a:gd name="connsiteX9" fmla="*/ 6098947 w 8131929"/>
              <a:gd name="connsiteY9" fmla="*/ 0 h 4918182"/>
              <a:gd name="connsiteX10" fmla="*/ 6776608 w 8131929"/>
              <a:gd name="connsiteY10" fmla="*/ 0 h 4918182"/>
              <a:gd name="connsiteX11" fmla="*/ 8131929 w 8131929"/>
              <a:gd name="connsiteY11" fmla="*/ 0 h 4918182"/>
              <a:gd name="connsiteX12" fmla="*/ 8131929 w 8131929"/>
              <a:gd name="connsiteY12" fmla="*/ 565591 h 4918182"/>
              <a:gd name="connsiteX13" fmla="*/ 8131929 w 8131929"/>
              <a:gd name="connsiteY13" fmla="*/ 1032818 h 4918182"/>
              <a:gd name="connsiteX14" fmla="*/ 8131929 w 8131929"/>
              <a:gd name="connsiteY14" fmla="*/ 1647591 h 4918182"/>
              <a:gd name="connsiteX15" fmla="*/ 8131929 w 8131929"/>
              <a:gd name="connsiteY15" fmla="*/ 2262364 h 4918182"/>
              <a:gd name="connsiteX16" fmla="*/ 8131929 w 8131929"/>
              <a:gd name="connsiteY16" fmla="*/ 2877136 h 4918182"/>
              <a:gd name="connsiteX17" fmla="*/ 8131929 w 8131929"/>
              <a:gd name="connsiteY17" fmla="*/ 3541091 h 4918182"/>
              <a:gd name="connsiteX18" fmla="*/ 8131929 w 8131929"/>
              <a:gd name="connsiteY18" fmla="*/ 4205046 h 4918182"/>
              <a:gd name="connsiteX19" fmla="*/ 8131929 w 8131929"/>
              <a:gd name="connsiteY19" fmla="*/ 4918182 h 4918182"/>
              <a:gd name="connsiteX20" fmla="*/ 7698226 w 8131929"/>
              <a:gd name="connsiteY20" fmla="*/ 4918182 h 4918182"/>
              <a:gd name="connsiteX21" fmla="*/ 6857927 w 8131929"/>
              <a:gd name="connsiteY21" fmla="*/ 4918182 h 4918182"/>
              <a:gd name="connsiteX22" fmla="*/ 6180266 w 8131929"/>
              <a:gd name="connsiteY22" fmla="*/ 4918182 h 4918182"/>
              <a:gd name="connsiteX23" fmla="*/ 5665244 w 8131929"/>
              <a:gd name="connsiteY23" fmla="*/ 4918182 h 4918182"/>
              <a:gd name="connsiteX24" fmla="*/ 4987583 w 8131929"/>
              <a:gd name="connsiteY24" fmla="*/ 4918182 h 4918182"/>
              <a:gd name="connsiteX25" fmla="*/ 4553880 w 8131929"/>
              <a:gd name="connsiteY25" fmla="*/ 4918182 h 4918182"/>
              <a:gd name="connsiteX26" fmla="*/ 4120177 w 8131929"/>
              <a:gd name="connsiteY26" fmla="*/ 4918182 h 4918182"/>
              <a:gd name="connsiteX27" fmla="*/ 3442517 w 8131929"/>
              <a:gd name="connsiteY27" fmla="*/ 4918182 h 4918182"/>
              <a:gd name="connsiteX28" fmla="*/ 2927494 w 8131929"/>
              <a:gd name="connsiteY28" fmla="*/ 4918182 h 4918182"/>
              <a:gd name="connsiteX29" fmla="*/ 2168514 w 8131929"/>
              <a:gd name="connsiteY29" fmla="*/ 4918182 h 4918182"/>
              <a:gd name="connsiteX30" fmla="*/ 1653492 w 8131929"/>
              <a:gd name="connsiteY30" fmla="*/ 4918182 h 4918182"/>
              <a:gd name="connsiteX31" fmla="*/ 894512 w 8131929"/>
              <a:gd name="connsiteY31" fmla="*/ 4918182 h 4918182"/>
              <a:gd name="connsiteX32" fmla="*/ 0 w 8131929"/>
              <a:gd name="connsiteY32" fmla="*/ 4918182 h 4918182"/>
              <a:gd name="connsiteX33" fmla="*/ 0 w 8131929"/>
              <a:gd name="connsiteY33" fmla="*/ 4254227 h 4918182"/>
              <a:gd name="connsiteX34" fmla="*/ 0 w 8131929"/>
              <a:gd name="connsiteY34" fmla="*/ 3590273 h 4918182"/>
              <a:gd name="connsiteX35" fmla="*/ 0 w 8131929"/>
              <a:gd name="connsiteY35" fmla="*/ 2877136 h 4918182"/>
              <a:gd name="connsiteX36" fmla="*/ 0 w 8131929"/>
              <a:gd name="connsiteY36" fmla="*/ 2311546 h 4918182"/>
              <a:gd name="connsiteX37" fmla="*/ 0 w 8131929"/>
              <a:gd name="connsiteY37" fmla="*/ 1598409 h 4918182"/>
              <a:gd name="connsiteX38" fmla="*/ 0 w 8131929"/>
              <a:gd name="connsiteY38" fmla="*/ 1082000 h 4918182"/>
              <a:gd name="connsiteX39" fmla="*/ 0 w 8131929"/>
              <a:gd name="connsiteY39" fmla="*/ 614773 h 4918182"/>
              <a:gd name="connsiteX40" fmla="*/ 0 w 8131929"/>
              <a:gd name="connsiteY40" fmla="*/ 0 h 491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31929" h="4918182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923996" y="16412"/>
                  <a:pt x="1030044" y="0"/>
                </a:cubicBezTo>
                <a:cubicBezTo>
                  <a:pt x="1136092" y="-16412"/>
                  <a:pt x="1469042" y="22376"/>
                  <a:pt x="1870344" y="0"/>
                </a:cubicBezTo>
                <a:cubicBezTo>
                  <a:pt x="2271646" y="-22376"/>
                  <a:pt x="2331436" y="-14508"/>
                  <a:pt x="2466685" y="0"/>
                </a:cubicBezTo>
                <a:cubicBezTo>
                  <a:pt x="2601934" y="14508"/>
                  <a:pt x="2781724" y="-16306"/>
                  <a:pt x="3063027" y="0"/>
                </a:cubicBezTo>
                <a:cubicBezTo>
                  <a:pt x="3344330" y="16306"/>
                  <a:pt x="3616101" y="-4510"/>
                  <a:pt x="3903326" y="0"/>
                </a:cubicBezTo>
                <a:cubicBezTo>
                  <a:pt x="4190551" y="4510"/>
                  <a:pt x="4292532" y="2265"/>
                  <a:pt x="4418348" y="0"/>
                </a:cubicBezTo>
                <a:cubicBezTo>
                  <a:pt x="4544164" y="-2265"/>
                  <a:pt x="4958326" y="10970"/>
                  <a:pt x="5258647" y="0"/>
                </a:cubicBezTo>
                <a:cubicBezTo>
                  <a:pt x="5558968" y="-10970"/>
                  <a:pt x="5813504" y="34288"/>
                  <a:pt x="6098947" y="0"/>
                </a:cubicBezTo>
                <a:cubicBezTo>
                  <a:pt x="6384390" y="-34288"/>
                  <a:pt x="6629008" y="20187"/>
                  <a:pt x="6776608" y="0"/>
                </a:cubicBezTo>
                <a:cubicBezTo>
                  <a:pt x="6924208" y="-20187"/>
                  <a:pt x="7753525" y="-20304"/>
                  <a:pt x="8131929" y="0"/>
                </a:cubicBezTo>
                <a:cubicBezTo>
                  <a:pt x="8147245" y="264088"/>
                  <a:pt x="8123083" y="408874"/>
                  <a:pt x="8131929" y="565591"/>
                </a:cubicBezTo>
                <a:cubicBezTo>
                  <a:pt x="8140775" y="722308"/>
                  <a:pt x="8115656" y="898213"/>
                  <a:pt x="8131929" y="1032818"/>
                </a:cubicBezTo>
                <a:cubicBezTo>
                  <a:pt x="8148202" y="1167423"/>
                  <a:pt x="8140035" y="1424231"/>
                  <a:pt x="8131929" y="1647591"/>
                </a:cubicBezTo>
                <a:cubicBezTo>
                  <a:pt x="8123823" y="1870951"/>
                  <a:pt x="8140517" y="2066494"/>
                  <a:pt x="8131929" y="2262364"/>
                </a:cubicBezTo>
                <a:cubicBezTo>
                  <a:pt x="8123341" y="2458234"/>
                  <a:pt x="8158175" y="2727877"/>
                  <a:pt x="8131929" y="2877136"/>
                </a:cubicBezTo>
                <a:cubicBezTo>
                  <a:pt x="8105683" y="3026395"/>
                  <a:pt x="8151041" y="3351542"/>
                  <a:pt x="8131929" y="3541091"/>
                </a:cubicBezTo>
                <a:cubicBezTo>
                  <a:pt x="8112817" y="3730641"/>
                  <a:pt x="8149510" y="3924176"/>
                  <a:pt x="8131929" y="4205046"/>
                </a:cubicBezTo>
                <a:cubicBezTo>
                  <a:pt x="8114348" y="4485916"/>
                  <a:pt x="8163758" y="4746120"/>
                  <a:pt x="8131929" y="4918182"/>
                </a:cubicBezTo>
                <a:cubicBezTo>
                  <a:pt x="7993499" y="4905125"/>
                  <a:pt x="7813781" y="4924735"/>
                  <a:pt x="7698226" y="4918182"/>
                </a:cubicBezTo>
                <a:cubicBezTo>
                  <a:pt x="7582671" y="4911629"/>
                  <a:pt x="7220811" y="4881105"/>
                  <a:pt x="6857927" y="4918182"/>
                </a:cubicBezTo>
                <a:cubicBezTo>
                  <a:pt x="6495043" y="4955259"/>
                  <a:pt x="6360814" y="4899032"/>
                  <a:pt x="6180266" y="4918182"/>
                </a:cubicBezTo>
                <a:cubicBezTo>
                  <a:pt x="5999718" y="4937332"/>
                  <a:pt x="5801449" y="4930745"/>
                  <a:pt x="5665244" y="4918182"/>
                </a:cubicBezTo>
                <a:cubicBezTo>
                  <a:pt x="5529039" y="4905619"/>
                  <a:pt x="5123937" y="4888836"/>
                  <a:pt x="4987583" y="4918182"/>
                </a:cubicBezTo>
                <a:cubicBezTo>
                  <a:pt x="4851229" y="4947528"/>
                  <a:pt x="4739591" y="4935393"/>
                  <a:pt x="4553880" y="4918182"/>
                </a:cubicBezTo>
                <a:cubicBezTo>
                  <a:pt x="4368169" y="4900971"/>
                  <a:pt x="4253482" y="4900409"/>
                  <a:pt x="4120177" y="4918182"/>
                </a:cubicBezTo>
                <a:cubicBezTo>
                  <a:pt x="3986872" y="4935955"/>
                  <a:pt x="3688104" y="4932919"/>
                  <a:pt x="3442517" y="4918182"/>
                </a:cubicBezTo>
                <a:cubicBezTo>
                  <a:pt x="3196930" y="4903445"/>
                  <a:pt x="3072697" y="4928652"/>
                  <a:pt x="2927494" y="4918182"/>
                </a:cubicBezTo>
                <a:cubicBezTo>
                  <a:pt x="2782291" y="4907712"/>
                  <a:pt x="2387110" y="4915716"/>
                  <a:pt x="2168514" y="4918182"/>
                </a:cubicBezTo>
                <a:cubicBezTo>
                  <a:pt x="1949918" y="4920648"/>
                  <a:pt x="1895868" y="4924697"/>
                  <a:pt x="1653492" y="4918182"/>
                </a:cubicBezTo>
                <a:cubicBezTo>
                  <a:pt x="1411116" y="4911667"/>
                  <a:pt x="1203889" y="4885655"/>
                  <a:pt x="894512" y="4918182"/>
                </a:cubicBezTo>
                <a:cubicBezTo>
                  <a:pt x="585135" y="4950709"/>
                  <a:pt x="313095" y="4880085"/>
                  <a:pt x="0" y="4918182"/>
                </a:cubicBezTo>
                <a:cubicBezTo>
                  <a:pt x="-22302" y="4710415"/>
                  <a:pt x="-8139" y="4540899"/>
                  <a:pt x="0" y="4254227"/>
                </a:cubicBezTo>
                <a:cubicBezTo>
                  <a:pt x="8139" y="3967556"/>
                  <a:pt x="25018" y="3781207"/>
                  <a:pt x="0" y="3590273"/>
                </a:cubicBezTo>
                <a:cubicBezTo>
                  <a:pt x="-25018" y="3399339"/>
                  <a:pt x="-34361" y="3051447"/>
                  <a:pt x="0" y="2877136"/>
                </a:cubicBezTo>
                <a:cubicBezTo>
                  <a:pt x="34361" y="2702825"/>
                  <a:pt x="13461" y="2553983"/>
                  <a:pt x="0" y="2311546"/>
                </a:cubicBezTo>
                <a:cubicBezTo>
                  <a:pt x="-13461" y="2069109"/>
                  <a:pt x="-5483" y="1786936"/>
                  <a:pt x="0" y="1598409"/>
                </a:cubicBezTo>
                <a:cubicBezTo>
                  <a:pt x="5483" y="1409882"/>
                  <a:pt x="12326" y="1307138"/>
                  <a:pt x="0" y="1082000"/>
                </a:cubicBezTo>
                <a:cubicBezTo>
                  <a:pt x="-12326" y="856862"/>
                  <a:pt x="-8210" y="733281"/>
                  <a:pt x="0" y="614773"/>
                </a:cubicBezTo>
                <a:cubicBezTo>
                  <a:pt x="8210" y="496265"/>
                  <a:pt x="-10026" y="15124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45C5E-11B1-3A1F-EFE7-3484EE89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005" y="1163674"/>
            <a:ext cx="7865242" cy="4797257"/>
          </a:xfrm>
        </p:spPr>
        <p:txBody>
          <a:bodyPr/>
          <a:lstStyle/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b="1" dirty="0">
                <a:cs typeface="Arial"/>
              </a:rPr>
              <a:t>A </a:t>
            </a:r>
            <a:r>
              <a:rPr lang="en-US" sz="2400" b="1" dirty="0">
                <a:solidFill>
                  <a:srgbClr val="0F5C78"/>
                </a:solidFill>
                <a:cs typeface="Arial"/>
              </a:rPr>
              <a:t>peak finding </a:t>
            </a:r>
            <a:r>
              <a:rPr lang="en-US" sz="2400" b="1" dirty="0">
                <a:cs typeface="Arial"/>
              </a:rPr>
              <a:t>algorithm finds and isolates the positive and negative peaks for each channel in data.</a:t>
            </a:r>
          </a:p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endParaRPr lang="en-US" sz="2400" b="1" dirty="0">
              <a:cs typeface="Arial"/>
            </a:endParaRPr>
          </a:p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F5C78"/>
                </a:solidFill>
                <a:cs typeface="Arial"/>
              </a:rPr>
              <a:t>Averaging</a:t>
            </a:r>
            <a:r>
              <a:rPr lang="en-US" sz="2400" b="1" dirty="0">
                <a:cs typeface="Arial"/>
              </a:rPr>
              <a:t> of all pulses for </a:t>
            </a:r>
            <a:r>
              <a:rPr lang="en-US" sz="2400" b="1" u="sng" dirty="0">
                <a:cs typeface="Arial"/>
              </a:rPr>
              <a:t>each channel </a:t>
            </a:r>
            <a:r>
              <a:rPr lang="en-US" sz="2400" b="1" dirty="0">
                <a:cs typeface="Arial"/>
              </a:rPr>
              <a:t>effectively gets rid of most noisy tails.</a:t>
            </a:r>
          </a:p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endParaRPr lang="en-US" sz="2400" b="1" spc="-1" dirty="0">
              <a:solidFill>
                <a:schemeClr val="tx2"/>
              </a:solidFill>
              <a:cs typeface="Arial"/>
            </a:endParaRPr>
          </a:p>
          <a:p>
            <a:pPr marL="542925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-1" dirty="0">
                <a:solidFill>
                  <a:srgbClr val="0F5C78"/>
                </a:solidFill>
                <a:cs typeface="Arial"/>
              </a:rPr>
              <a:t>Fitting waveforms </a:t>
            </a:r>
            <a:r>
              <a:rPr lang="en-US" sz="2400" b="1" spc="-1" dirty="0">
                <a:solidFill>
                  <a:schemeClr val="tx2"/>
                </a:solidFill>
                <a:cs typeface="Arial"/>
              </a:rPr>
              <a:t>using a two-step process</a:t>
            </a:r>
          </a:p>
          <a:p>
            <a:pPr lvl="1">
              <a:buClr>
                <a:schemeClr val="accent3"/>
              </a:buClr>
            </a:pPr>
            <a:r>
              <a:rPr lang="en-US" sz="2400" b="1" spc="-1" dirty="0">
                <a:solidFill>
                  <a:schemeClr val="tx2"/>
                </a:solidFill>
                <a:cs typeface="Arial"/>
              </a:rPr>
              <a:t>Pre-fitting using </a:t>
            </a:r>
            <a:r>
              <a:rPr lang="en-US" sz="2400" b="1" spc="-1" dirty="0">
                <a:solidFill>
                  <a:srgbClr val="0F5C78"/>
                </a:solidFill>
                <a:cs typeface="Arial"/>
              </a:rPr>
              <a:t>Ideal Electronics Response </a:t>
            </a:r>
            <a:r>
              <a:rPr lang="en-US" sz="2400" b="1" spc="-1" dirty="0">
                <a:solidFill>
                  <a:schemeClr val="tx2"/>
                </a:solidFill>
                <a:cs typeface="Arial"/>
              </a:rPr>
              <a:t>Function from 0-10 </a:t>
            </a:r>
            <a:r>
              <a:rPr lang="en-US" sz="2400" b="1" spc="-1" dirty="0" err="1">
                <a:solidFill>
                  <a:schemeClr val="tx2"/>
                </a:solidFill>
                <a:cs typeface="Arial"/>
              </a:rPr>
              <a:t>μs</a:t>
            </a:r>
            <a:r>
              <a:rPr lang="en-US" sz="2400" b="1" spc="-1" dirty="0">
                <a:solidFill>
                  <a:schemeClr val="tx2"/>
                </a:solidFill>
                <a:cs typeface="Arial"/>
              </a:rPr>
              <a:t>.</a:t>
            </a:r>
          </a:p>
          <a:p>
            <a:pPr lvl="1">
              <a:buClr>
                <a:schemeClr val="accent3"/>
              </a:buClr>
            </a:pPr>
            <a:r>
              <a:rPr lang="en-US" sz="2400" b="1" spc="-1" dirty="0">
                <a:solidFill>
                  <a:schemeClr val="tx2"/>
                </a:solidFill>
                <a:cs typeface="Arial"/>
              </a:rPr>
              <a:t>Fit using </a:t>
            </a:r>
            <a:r>
              <a:rPr lang="en-US" sz="2400" b="1" spc="-1" dirty="0">
                <a:solidFill>
                  <a:srgbClr val="0F5C78"/>
                </a:solidFill>
                <a:cs typeface="Arial"/>
              </a:rPr>
              <a:t>New Electronics Response Function </a:t>
            </a:r>
            <a:r>
              <a:rPr lang="en-US" sz="2400" b="1" spc="-1" dirty="0">
                <a:solidFill>
                  <a:schemeClr val="tx2"/>
                </a:solidFill>
                <a:cs typeface="Arial"/>
              </a:rPr>
              <a:t>from 0-50 </a:t>
            </a:r>
            <a:r>
              <a:rPr lang="en-US" sz="2400" b="1" spc="-1" dirty="0" err="1">
                <a:solidFill>
                  <a:schemeClr val="tx2"/>
                </a:solidFill>
                <a:cs typeface="Arial"/>
              </a:rPr>
              <a:t>μs</a:t>
            </a:r>
            <a:r>
              <a:rPr lang="en-US" sz="2400" b="1" spc="-1" dirty="0">
                <a:solidFill>
                  <a:schemeClr val="tx2"/>
                </a:solidFill>
                <a:cs typeface="Arial"/>
              </a:rPr>
              <a:t>.</a:t>
            </a:r>
          </a:p>
          <a:p>
            <a:pPr marL="85725" indent="0">
              <a:buClr>
                <a:schemeClr val="accent3"/>
              </a:buClr>
              <a:buNone/>
            </a:pPr>
            <a:endParaRPr lang="en-US" sz="2400" b="1" dirty="0">
              <a:solidFill>
                <a:schemeClr val="accent1"/>
              </a:solidFill>
              <a:cs typeface="Arial"/>
            </a:endParaRPr>
          </a:p>
          <a:p>
            <a:pPr marL="85725" indent="0">
              <a:buClr>
                <a:schemeClr val="accent3"/>
              </a:buClr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19A9FA-E85B-7647-26BC-10B8DC775CAE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3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40150-1148-2A69-0FE2-41EA577B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76FA37CE-4156-B171-FD5C-813F4C6F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5EAD55-D8BC-0F96-C724-C282F5981A03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9F808F0-1FB9-DA44-6822-D522C7FCCD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4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435E2C-5B60-F348-7C2A-05E981EAFA78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AEB9B5-2BEC-6C15-E15B-4EA042F5D0CA}"/>
              </a:ext>
            </a:extLst>
          </p:cNvPr>
          <p:cNvSpPr txBox="1">
            <a:spLocks/>
          </p:cNvSpPr>
          <p:nvPr/>
        </p:nvSpPr>
        <p:spPr>
          <a:xfrm>
            <a:off x="268313" y="233005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Arial"/>
              </a:rPr>
              <a:t>First of all, there are dead channels: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1BF57455-3FAB-27C0-B645-B1F73154D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2" r="12407" b="5843"/>
          <a:stretch/>
        </p:blipFill>
        <p:spPr>
          <a:xfrm>
            <a:off x="1238302" y="953180"/>
            <a:ext cx="6711898" cy="50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A8DE4D7-C279-A00C-EAE8-DDE3BE24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5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9A459C-5002-71B9-E19C-85DF8349E22B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32E222-1652-464F-8A47-2AC5DA5C4F36}"/>
              </a:ext>
            </a:extLst>
          </p:cNvPr>
          <p:cNvSpPr txBox="1">
            <a:spLocks/>
          </p:cNvSpPr>
          <p:nvPr/>
        </p:nvSpPr>
        <p:spPr>
          <a:xfrm>
            <a:off x="268313" y="233005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7.8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 descr="A group of graphs with text&#10;&#10;Description automatically generated">
            <a:extLst>
              <a:ext uri="{FF2B5EF4-FFF2-40B4-BE49-F238E27FC236}">
                <a16:creationId xmlns:a16="http://schemas.microsoft.com/office/drawing/2014/main" id="{201C274D-BB38-95D4-3697-D9BEDFA1C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2" t="5897" r="1246" b="6876"/>
          <a:stretch/>
        </p:blipFill>
        <p:spPr>
          <a:xfrm>
            <a:off x="242913" y="1109781"/>
            <a:ext cx="8875687" cy="46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BF0DC-0E02-8789-787C-34D7119AB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graphs showing different sizes of data&#10;&#10;Description automatically generated with medium confidence">
            <a:extLst>
              <a:ext uri="{FF2B5EF4-FFF2-40B4-BE49-F238E27FC236}">
                <a16:creationId xmlns:a16="http://schemas.microsoft.com/office/drawing/2014/main" id="{B91149C4-F2D9-A9AE-CE9B-1FE6051D0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235" b="49577"/>
          <a:stretch/>
        </p:blipFill>
        <p:spPr>
          <a:xfrm>
            <a:off x="636125" y="2798540"/>
            <a:ext cx="3460522" cy="3431144"/>
          </a:xfrm>
          <a:prstGeom prst="rect">
            <a:avLst/>
          </a:prstGeom>
        </p:spPr>
      </p:pic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631B6474-88BA-7E8C-329C-19F12AAD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655C2-367A-5951-C86E-E0A25DFC04E7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E48B85C-D9DD-E6E4-3597-94C4DE0734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6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C07A96-CCA0-3995-50DA-6D7FF8147916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3DE3ED-B4AB-49EF-6F0A-A02FE7EFF5D9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7.8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0AE18A-2FF0-B7B2-4B5E-226736090C5F}"/>
              </a:ext>
            </a:extLst>
          </p:cNvPr>
          <p:cNvSpPr/>
          <p:nvPr/>
        </p:nvSpPr>
        <p:spPr>
          <a:xfrm>
            <a:off x="1714500" y="5405985"/>
            <a:ext cx="533400" cy="533400"/>
          </a:xfrm>
          <a:custGeom>
            <a:avLst/>
            <a:gdLst>
              <a:gd name="connsiteX0" fmla="*/ 0 w 533400"/>
              <a:gd name="connsiteY0" fmla="*/ 266700 h 533400"/>
              <a:gd name="connsiteX1" fmla="*/ 266700 w 533400"/>
              <a:gd name="connsiteY1" fmla="*/ 0 h 533400"/>
              <a:gd name="connsiteX2" fmla="*/ 533400 w 533400"/>
              <a:gd name="connsiteY2" fmla="*/ 266700 h 533400"/>
              <a:gd name="connsiteX3" fmla="*/ 266700 w 533400"/>
              <a:gd name="connsiteY3" fmla="*/ 533400 h 533400"/>
              <a:gd name="connsiteX4" fmla="*/ 0 w 5334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 extrusionOk="0">
                <a:moveTo>
                  <a:pt x="0" y="266700"/>
                </a:moveTo>
                <a:cubicBezTo>
                  <a:pt x="-7727" y="114640"/>
                  <a:pt x="91626" y="10426"/>
                  <a:pt x="266700" y="0"/>
                </a:cubicBezTo>
                <a:cubicBezTo>
                  <a:pt x="440429" y="5565"/>
                  <a:pt x="502916" y="120375"/>
                  <a:pt x="533400" y="266700"/>
                </a:cubicBezTo>
                <a:cubicBezTo>
                  <a:pt x="515299" y="431670"/>
                  <a:pt x="407630" y="568578"/>
                  <a:pt x="266700" y="533400"/>
                </a:cubicBezTo>
                <a:cubicBezTo>
                  <a:pt x="115242" y="531122"/>
                  <a:pt x="8916" y="41825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152D0F-5D3E-4C8F-EB64-0856A86E2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529" y="1891333"/>
            <a:ext cx="3842646" cy="3870252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Seen before.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Present throughout all DAC settings and both gains.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Associated to the electronics.</a:t>
            </a: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E3078-D055-7767-66F5-30777A4E78BE}"/>
              </a:ext>
            </a:extLst>
          </p:cNvPr>
          <p:cNvSpPr txBox="1"/>
          <p:nvPr/>
        </p:nvSpPr>
        <p:spPr>
          <a:xfrm>
            <a:off x="800100" y="1468380"/>
            <a:ext cx="3272528" cy="1200329"/>
          </a:xfrm>
          <a:custGeom>
            <a:avLst/>
            <a:gdLst>
              <a:gd name="connsiteX0" fmla="*/ 0 w 3272528"/>
              <a:gd name="connsiteY0" fmla="*/ 0 h 1200329"/>
              <a:gd name="connsiteX1" fmla="*/ 556330 w 3272528"/>
              <a:gd name="connsiteY1" fmla="*/ 0 h 1200329"/>
              <a:gd name="connsiteX2" fmla="*/ 1145385 w 3272528"/>
              <a:gd name="connsiteY2" fmla="*/ 0 h 1200329"/>
              <a:gd name="connsiteX3" fmla="*/ 1865341 w 3272528"/>
              <a:gd name="connsiteY3" fmla="*/ 0 h 1200329"/>
              <a:gd name="connsiteX4" fmla="*/ 2519847 w 3272528"/>
              <a:gd name="connsiteY4" fmla="*/ 0 h 1200329"/>
              <a:gd name="connsiteX5" fmla="*/ 3272528 w 3272528"/>
              <a:gd name="connsiteY5" fmla="*/ 0 h 1200329"/>
              <a:gd name="connsiteX6" fmla="*/ 3272528 w 3272528"/>
              <a:gd name="connsiteY6" fmla="*/ 576158 h 1200329"/>
              <a:gd name="connsiteX7" fmla="*/ 3272528 w 3272528"/>
              <a:gd name="connsiteY7" fmla="*/ 1200329 h 1200329"/>
              <a:gd name="connsiteX8" fmla="*/ 2716198 w 3272528"/>
              <a:gd name="connsiteY8" fmla="*/ 1200329 h 1200329"/>
              <a:gd name="connsiteX9" fmla="*/ 1996242 w 3272528"/>
              <a:gd name="connsiteY9" fmla="*/ 1200329 h 1200329"/>
              <a:gd name="connsiteX10" fmla="*/ 1341736 w 3272528"/>
              <a:gd name="connsiteY10" fmla="*/ 1200329 h 1200329"/>
              <a:gd name="connsiteX11" fmla="*/ 687231 w 3272528"/>
              <a:gd name="connsiteY11" fmla="*/ 1200329 h 1200329"/>
              <a:gd name="connsiteX12" fmla="*/ 0 w 3272528"/>
              <a:gd name="connsiteY12" fmla="*/ 1200329 h 1200329"/>
              <a:gd name="connsiteX13" fmla="*/ 0 w 3272528"/>
              <a:gd name="connsiteY13" fmla="*/ 576158 h 1200329"/>
              <a:gd name="connsiteX14" fmla="*/ 0 w 327252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200329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55951" y="122491"/>
                  <a:pt x="3275977" y="443781"/>
                  <a:pt x="3272528" y="576158"/>
                </a:cubicBezTo>
                <a:cubicBezTo>
                  <a:pt x="3269079" y="708535"/>
                  <a:pt x="3267079" y="1000315"/>
                  <a:pt x="3272528" y="1200329"/>
                </a:cubicBezTo>
                <a:cubicBezTo>
                  <a:pt x="3132693" y="1200486"/>
                  <a:pt x="2990627" y="1201167"/>
                  <a:pt x="2716198" y="1200329"/>
                </a:cubicBezTo>
                <a:cubicBezTo>
                  <a:pt x="2441769" y="1199492"/>
                  <a:pt x="2337979" y="1177234"/>
                  <a:pt x="1996242" y="1200329"/>
                </a:cubicBezTo>
                <a:cubicBezTo>
                  <a:pt x="1654505" y="1223424"/>
                  <a:pt x="1644495" y="1188623"/>
                  <a:pt x="1341736" y="1200329"/>
                </a:cubicBezTo>
                <a:cubicBezTo>
                  <a:pt x="1038977" y="1212035"/>
                  <a:pt x="855103" y="1197257"/>
                  <a:pt x="687231" y="1200329"/>
                </a:cubicBezTo>
                <a:cubicBezTo>
                  <a:pt x="519360" y="1203401"/>
                  <a:pt x="192405" y="1167423"/>
                  <a:pt x="0" y="1200329"/>
                </a:cubicBezTo>
                <a:cubicBezTo>
                  <a:pt x="21303" y="954651"/>
                  <a:pt x="-353" y="837110"/>
                  <a:pt x="0" y="576158"/>
                </a:cubicBezTo>
                <a:cubicBezTo>
                  <a:pt x="353" y="315206"/>
                  <a:pt x="-23087" y="1179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1) 4.6 </a:t>
            </a:r>
            <a:r>
              <a:rPr lang="en-US" sz="2400" b="1" spc="-1" dirty="0" err="1">
                <a:solidFill>
                  <a:srgbClr val="0F5C78"/>
                </a:solidFill>
                <a:latin typeface="+mj-lt"/>
                <a:cs typeface="Arial"/>
              </a:rPr>
              <a:t>μ</a:t>
            </a:r>
            <a:r>
              <a:rPr lang="en-US" sz="2400" b="1" spc="-1" dirty="0" err="1">
                <a:solidFill>
                  <a:schemeClr val="accent1"/>
                </a:solidFill>
                <a:latin typeface="+mj-lt"/>
                <a:cs typeface="Arial"/>
              </a:rPr>
              <a:t>s</a:t>
            </a: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 bump in Time Offset distribution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D1252D-41D7-6903-7610-3802C82AC7D1}"/>
              </a:ext>
            </a:extLst>
          </p:cNvPr>
          <p:cNvSpPr/>
          <p:nvPr/>
        </p:nvSpPr>
        <p:spPr>
          <a:xfrm>
            <a:off x="431506" y="2489200"/>
            <a:ext cx="1333794" cy="3009900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365B-2959-28B0-0EFD-D7944DD1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5E0735AA-36BF-97A9-A362-4578B2A7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66DDBE-2FC3-C0FD-BA83-281D02217ECC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2EB2008-011B-E01A-ABFE-3CBFC8283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7</a:t>
            </a:fld>
            <a:endParaRPr lang="en" sz="1200" dirty="0"/>
          </a:p>
        </p:txBody>
      </p:sp>
      <p:pic>
        <p:nvPicPr>
          <p:cNvPr id="5" name="Picture 4" descr="A group of graphs showing different sizes of data&#10;&#10;Description automatically generated with medium confidence">
            <a:extLst>
              <a:ext uri="{FF2B5EF4-FFF2-40B4-BE49-F238E27FC236}">
                <a16:creationId xmlns:a16="http://schemas.microsoft.com/office/drawing/2014/main" id="{13465926-0CA8-87DD-1E73-6A12215612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235" b="49577"/>
          <a:stretch/>
        </p:blipFill>
        <p:spPr>
          <a:xfrm>
            <a:off x="636125" y="2798540"/>
            <a:ext cx="3460522" cy="34311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148803-7EF9-8649-5E8B-AEBA54C635BA}"/>
              </a:ext>
            </a:extLst>
          </p:cNvPr>
          <p:cNvSpPr/>
          <p:nvPr/>
        </p:nvSpPr>
        <p:spPr>
          <a:xfrm>
            <a:off x="1714500" y="5405985"/>
            <a:ext cx="533400" cy="533400"/>
          </a:xfrm>
          <a:custGeom>
            <a:avLst/>
            <a:gdLst>
              <a:gd name="connsiteX0" fmla="*/ 0 w 533400"/>
              <a:gd name="connsiteY0" fmla="*/ 266700 h 533400"/>
              <a:gd name="connsiteX1" fmla="*/ 266700 w 533400"/>
              <a:gd name="connsiteY1" fmla="*/ 0 h 533400"/>
              <a:gd name="connsiteX2" fmla="*/ 533400 w 533400"/>
              <a:gd name="connsiteY2" fmla="*/ 266700 h 533400"/>
              <a:gd name="connsiteX3" fmla="*/ 266700 w 533400"/>
              <a:gd name="connsiteY3" fmla="*/ 533400 h 533400"/>
              <a:gd name="connsiteX4" fmla="*/ 0 w 5334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 extrusionOk="0">
                <a:moveTo>
                  <a:pt x="0" y="266700"/>
                </a:moveTo>
                <a:cubicBezTo>
                  <a:pt x="-7727" y="114640"/>
                  <a:pt x="91626" y="10426"/>
                  <a:pt x="266700" y="0"/>
                </a:cubicBezTo>
                <a:cubicBezTo>
                  <a:pt x="440429" y="5565"/>
                  <a:pt x="502916" y="120375"/>
                  <a:pt x="533400" y="266700"/>
                </a:cubicBezTo>
                <a:cubicBezTo>
                  <a:pt x="515299" y="431670"/>
                  <a:pt x="407630" y="568578"/>
                  <a:pt x="266700" y="533400"/>
                </a:cubicBezTo>
                <a:cubicBezTo>
                  <a:pt x="115242" y="531122"/>
                  <a:pt x="8916" y="41825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B2C38-0120-7987-7433-21C61ED2B146}"/>
              </a:ext>
            </a:extLst>
          </p:cNvPr>
          <p:cNvSpPr txBox="1"/>
          <p:nvPr/>
        </p:nvSpPr>
        <p:spPr>
          <a:xfrm>
            <a:off x="800100" y="1468380"/>
            <a:ext cx="3272528" cy="1200329"/>
          </a:xfrm>
          <a:custGeom>
            <a:avLst/>
            <a:gdLst>
              <a:gd name="connsiteX0" fmla="*/ 0 w 3272528"/>
              <a:gd name="connsiteY0" fmla="*/ 0 h 1200329"/>
              <a:gd name="connsiteX1" fmla="*/ 556330 w 3272528"/>
              <a:gd name="connsiteY1" fmla="*/ 0 h 1200329"/>
              <a:gd name="connsiteX2" fmla="*/ 1145385 w 3272528"/>
              <a:gd name="connsiteY2" fmla="*/ 0 h 1200329"/>
              <a:gd name="connsiteX3" fmla="*/ 1865341 w 3272528"/>
              <a:gd name="connsiteY3" fmla="*/ 0 h 1200329"/>
              <a:gd name="connsiteX4" fmla="*/ 2519847 w 3272528"/>
              <a:gd name="connsiteY4" fmla="*/ 0 h 1200329"/>
              <a:gd name="connsiteX5" fmla="*/ 3272528 w 3272528"/>
              <a:gd name="connsiteY5" fmla="*/ 0 h 1200329"/>
              <a:gd name="connsiteX6" fmla="*/ 3272528 w 3272528"/>
              <a:gd name="connsiteY6" fmla="*/ 576158 h 1200329"/>
              <a:gd name="connsiteX7" fmla="*/ 3272528 w 3272528"/>
              <a:gd name="connsiteY7" fmla="*/ 1200329 h 1200329"/>
              <a:gd name="connsiteX8" fmla="*/ 2716198 w 3272528"/>
              <a:gd name="connsiteY8" fmla="*/ 1200329 h 1200329"/>
              <a:gd name="connsiteX9" fmla="*/ 1996242 w 3272528"/>
              <a:gd name="connsiteY9" fmla="*/ 1200329 h 1200329"/>
              <a:gd name="connsiteX10" fmla="*/ 1341736 w 3272528"/>
              <a:gd name="connsiteY10" fmla="*/ 1200329 h 1200329"/>
              <a:gd name="connsiteX11" fmla="*/ 687231 w 3272528"/>
              <a:gd name="connsiteY11" fmla="*/ 1200329 h 1200329"/>
              <a:gd name="connsiteX12" fmla="*/ 0 w 3272528"/>
              <a:gd name="connsiteY12" fmla="*/ 1200329 h 1200329"/>
              <a:gd name="connsiteX13" fmla="*/ 0 w 3272528"/>
              <a:gd name="connsiteY13" fmla="*/ 576158 h 1200329"/>
              <a:gd name="connsiteX14" fmla="*/ 0 w 327252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1200329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55951" y="122491"/>
                  <a:pt x="3275977" y="443781"/>
                  <a:pt x="3272528" y="576158"/>
                </a:cubicBezTo>
                <a:cubicBezTo>
                  <a:pt x="3269079" y="708535"/>
                  <a:pt x="3267079" y="1000315"/>
                  <a:pt x="3272528" y="1200329"/>
                </a:cubicBezTo>
                <a:cubicBezTo>
                  <a:pt x="3132693" y="1200486"/>
                  <a:pt x="2990627" y="1201167"/>
                  <a:pt x="2716198" y="1200329"/>
                </a:cubicBezTo>
                <a:cubicBezTo>
                  <a:pt x="2441769" y="1199492"/>
                  <a:pt x="2337979" y="1177234"/>
                  <a:pt x="1996242" y="1200329"/>
                </a:cubicBezTo>
                <a:cubicBezTo>
                  <a:pt x="1654505" y="1223424"/>
                  <a:pt x="1644495" y="1188623"/>
                  <a:pt x="1341736" y="1200329"/>
                </a:cubicBezTo>
                <a:cubicBezTo>
                  <a:pt x="1038977" y="1212035"/>
                  <a:pt x="855103" y="1197257"/>
                  <a:pt x="687231" y="1200329"/>
                </a:cubicBezTo>
                <a:cubicBezTo>
                  <a:pt x="519360" y="1203401"/>
                  <a:pt x="192405" y="1167423"/>
                  <a:pt x="0" y="1200329"/>
                </a:cubicBezTo>
                <a:cubicBezTo>
                  <a:pt x="21303" y="954651"/>
                  <a:pt x="-353" y="837110"/>
                  <a:pt x="0" y="576158"/>
                </a:cubicBezTo>
                <a:cubicBezTo>
                  <a:pt x="353" y="315206"/>
                  <a:pt x="-23087" y="1179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1) 4.6 </a:t>
            </a:r>
            <a:r>
              <a:rPr lang="en-US" sz="2400" b="1" spc="-1" dirty="0" err="1">
                <a:solidFill>
                  <a:srgbClr val="0F5C78"/>
                </a:solidFill>
                <a:latin typeface="+mj-lt"/>
                <a:cs typeface="Arial"/>
              </a:rPr>
              <a:t>μ</a:t>
            </a:r>
            <a:r>
              <a:rPr lang="en-US" sz="2400" b="1" spc="-1" dirty="0" err="1">
                <a:solidFill>
                  <a:schemeClr val="accent1"/>
                </a:solidFill>
                <a:latin typeface="+mj-lt"/>
                <a:cs typeface="Arial"/>
              </a:rPr>
              <a:t>s</a:t>
            </a: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 bump in Time Offset distribution </a:t>
            </a:r>
          </a:p>
        </p:txBody>
      </p:sp>
      <p:pic>
        <p:nvPicPr>
          <p:cNvPr id="16" name="Picture 15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760B70C9-B64E-B0AC-88C5-63AD72958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880945" y="3709834"/>
            <a:ext cx="3715711" cy="251985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C6CDBF3-65A0-86C6-3E7D-9302E1E6E7C5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49CCF275-A005-2C50-ADA0-D3B0C5408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945" y="1159942"/>
            <a:ext cx="3715711" cy="2519850"/>
          </a:xfrm>
          <a:prstGeom prst="rect">
            <a:avLst/>
          </a:prstGeom>
          <a:ln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9D4CA8-71B2-7030-A26F-7CFF54C13CCC}"/>
              </a:ext>
            </a:extLst>
          </p:cNvPr>
          <p:cNvCxnSpPr>
            <a:cxnSpLocks/>
          </p:cNvCxnSpPr>
          <p:nvPr/>
        </p:nvCxnSpPr>
        <p:spPr>
          <a:xfrm>
            <a:off x="5497605" y="1117600"/>
            <a:ext cx="0" cy="531714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7B897CE4-1362-7B3C-8083-3B4C698D2B55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7.8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E530272-C5D8-9405-8CA0-73FAA8BF000A}"/>
              </a:ext>
            </a:extLst>
          </p:cNvPr>
          <p:cNvSpPr/>
          <p:nvPr/>
        </p:nvSpPr>
        <p:spPr>
          <a:xfrm>
            <a:off x="431506" y="2489200"/>
            <a:ext cx="1333794" cy="3009900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A57B-4C65-F298-55FB-06017EE9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16C38EA0-304A-FBAA-644F-602A52A5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6E4377-6A50-5158-76F1-EE2A26884931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3C3D49-015F-FCEB-07DC-75D2E9572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8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3162D2-80C8-432A-17CF-20BBD358841E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D52FC6-2A15-50AE-6258-4B7686F089B6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7.8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E0130-99BD-A00C-9C23-9C151D858CD8}"/>
              </a:ext>
            </a:extLst>
          </p:cNvPr>
          <p:cNvSpPr txBox="1"/>
          <p:nvPr/>
        </p:nvSpPr>
        <p:spPr>
          <a:xfrm>
            <a:off x="800100" y="1468380"/>
            <a:ext cx="3272528" cy="830997"/>
          </a:xfrm>
          <a:custGeom>
            <a:avLst/>
            <a:gdLst>
              <a:gd name="connsiteX0" fmla="*/ 0 w 3272528"/>
              <a:gd name="connsiteY0" fmla="*/ 0 h 830997"/>
              <a:gd name="connsiteX1" fmla="*/ 556330 w 3272528"/>
              <a:gd name="connsiteY1" fmla="*/ 0 h 830997"/>
              <a:gd name="connsiteX2" fmla="*/ 1145385 w 3272528"/>
              <a:gd name="connsiteY2" fmla="*/ 0 h 830997"/>
              <a:gd name="connsiteX3" fmla="*/ 1865341 w 3272528"/>
              <a:gd name="connsiteY3" fmla="*/ 0 h 830997"/>
              <a:gd name="connsiteX4" fmla="*/ 2519847 w 3272528"/>
              <a:gd name="connsiteY4" fmla="*/ 0 h 830997"/>
              <a:gd name="connsiteX5" fmla="*/ 3272528 w 3272528"/>
              <a:gd name="connsiteY5" fmla="*/ 0 h 830997"/>
              <a:gd name="connsiteX6" fmla="*/ 3272528 w 3272528"/>
              <a:gd name="connsiteY6" fmla="*/ 398879 h 830997"/>
              <a:gd name="connsiteX7" fmla="*/ 3272528 w 3272528"/>
              <a:gd name="connsiteY7" fmla="*/ 830997 h 830997"/>
              <a:gd name="connsiteX8" fmla="*/ 2716198 w 3272528"/>
              <a:gd name="connsiteY8" fmla="*/ 830997 h 830997"/>
              <a:gd name="connsiteX9" fmla="*/ 1996242 w 3272528"/>
              <a:gd name="connsiteY9" fmla="*/ 830997 h 830997"/>
              <a:gd name="connsiteX10" fmla="*/ 1341736 w 3272528"/>
              <a:gd name="connsiteY10" fmla="*/ 830997 h 830997"/>
              <a:gd name="connsiteX11" fmla="*/ 687231 w 3272528"/>
              <a:gd name="connsiteY11" fmla="*/ 830997 h 830997"/>
              <a:gd name="connsiteX12" fmla="*/ 0 w 3272528"/>
              <a:gd name="connsiteY12" fmla="*/ 830997 h 830997"/>
              <a:gd name="connsiteX13" fmla="*/ 0 w 3272528"/>
              <a:gd name="connsiteY13" fmla="*/ 398879 h 830997"/>
              <a:gd name="connsiteX14" fmla="*/ 0 w 3272528"/>
              <a:gd name="connsiteY1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830997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54825" y="159290"/>
                  <a:pt x="3266113" y="249971"/>
                  <a:pt x="3272528" y="398879"/>
                </a:cubicBezTo>
                <a:cubicBezTo>
                  <a:pt x="3278943" y="547787"/>
                  <a:pt x="3281108" y="624780"/>
                  <a:pt x="3272528" y="830997"/>
                </a:cubicBezTo>
                <a:cubicBezTo>
                  <a:pt x="3132693" y="831154"/>
                  <a:pt x="2990627" y="831835"/>
                  <a:pt x="2716198" y="830997"/>
                </a:cubicBezTo>
                <a:cubicBezTo>
                  <a:pt x="2441769" y="830160"/>
                  <a:pt x="2337979" y="807902"/>
                  <a:pt x="1996242" y="830997"/>
                </a:cubicBezTo>
                <a:cubicBezTo>
                  <a:pt x="1654505" y="854092"/>
                  <a:pt x="1644495" y="819291"/>
                  <a:pt x="1341736" y="830997"/>
                </a:cubicBezTo>
                <a:cubicBezTo>
                  <a:pt x="1038977" y="842703"/>
                  <a:pt x="855103" y="827925"/>
                  <a:pt x="687231" y="830997"/>
                </a:cubicBezTo>
                <a:cubicBezTo>
                  <a:pt x="519360" y="834069"/>
                  <a:pt x="192405" y="798091"/>
                  <a:pt x="0" y="830997"/>
                </a:cubicBezTo>
                <a:cubicBezTo>
                  <a:pt x="7900" y="686246"/>
                  <a:pt x="-2324" y="536873"/>
                  <a:pt x="0" y="398879"/>
                </a:cubicBezTo>
                <a:cubicBezTo>
                  <a:pt x="2324" y="260885"/>
                  <a:pt x="-16634" y="1543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indent="0" algn="ctr">
              <a:buClr>
                <a:schemeClr val="accent3"/>
              </a:buClr>
              <a:buNone/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2) Tiny bump in A</a:t>
            </a:r>
            <a:r>
              <a:rPr lang="en-US" sz="2400" b="1" spc="-1" baseline="-25000" dirty="0">
                <a:solidFill>
                  <a:schemeClr val="accent1"/>
                </a:solidFill>
                <a:latin typeface="+mj-lt"/>
                <a:cs typeface="Arial"/>
              </a:rPr>
              <a:t>0</a:t>
            </a: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2B182-4983-4EAD-3B26-918AD7B3B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5" r="50913" b="49920"/>
          <a:stretch/>
        </p:blipFill>
        <p:spPr>
          <a:xfrm>
            <a:off x="699927" y="2612668"/>
            <a:ext cx="3472874" cy="363926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11931-1B27-14CF-C4B7-1189BF9A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1037614"/>
            <a:ext cx="4456085" cy="5129210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sz="12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1600" b="1" spc="-1" dirty="0">
                <a:cs typeface="Arial"/>
              </a:rPr>
              <a:t>Observed in most DAC settings</a:t>
            </a:r>
          </a:p>
          <a:p>
            <a:pPr marL="85725" indent="0">
              <a:buClr>
                <a:schemeClr val="accent3"/>
              </a:buClr>
              <a:buNone/>
            </a:pPr>
            <a:endParaRPr lang="en-US" sz="16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1600" b="1" spc="-1" dirty="0">
                <a:cs typeface="Arial"/>
              </a:rPr>
              <a:t>Seems like WF amplitude varies for some channels of the same run/DAC setting.</a:t>
            </a:r>
          </a:p>
          <a:p>
            <a:pPr>
              <a:buClr>
                <a:schemeClr val="accent3"/>
              </a:buClr>
            </a:pPr>
            <a:endParaRPr lang="en-US" sz="16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1600" b="1" spc="-1" dirty="0">
                <a:cs typeface="Arial"/>
              </a:rPr>
              <a:t>Remember that A</a:t>
            </a:r>
            <a:r>
              <a:rPr lang="en-US" sz="1600" b="1" spc="-1" baseline="-25000" dirty="0">
                <a:cs typeface="Arial"/>
              </a:rPr>
              <a:t>0</a:t>
            </a:r>
            <a:r>
              <a:rPr lang="en-US" sz="1600" b="1" spc="-1" dirty="0">
                <a:cs typeface="Arial"/>
              </a:rPr>
              <a:t> has no physical meaning here!</a:t>
            </a:r>
            <a:endParaRPr lang="en-US" sz="14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  <p:pic>
        <p:nvPicPr>
          <p:cNvPr id="16" name="Picture 15" descr="A graph of a waveform&#10;&#10;Description automatically generated">
            <a:extLst>
              <a:ext uri="{FF2B5EF4-FFF2-40B4-BE49-F238E27FC236}">
                <a16:creationId xmlns:a16="http://schemas.microsoft.com/office/drawing/2014/main" id="{B7EB491C-06AF-9998-643E-9C77576A1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74" r="12963" b="5738"/>
          <a:stretch/>
        </p:blipFill>
        <p:spPr>
          <a:xfrm>
            <a:off x="4522294" y="3205971"/>
            <a:ext cx="4199896" cy="3054588"/>
          </a:xfrm>
          <a:prstGeom prst="rect">
            <a:avLst/>
          </a:prstGeom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34F580D-2A0D-FC2D-BA82-B398652D58DC}"/>
              </a:ext>
            </a:extLst>
          </p:cNvPr>
          <p:cNvSpPr/>
          <p:nvPr/>
        </p:nvSpPr>
        <p:spPr>
          <a:xfrm>
            <a:off x="1976716" y="5607690"/>
            <a:ext cx="405653" cy="389697"/>
          </a:xfrm>
          <a:custGeom>
            <a:avLst/>
            <a:gdLst>
              <a:gd name="connsiteX0" fmla="*/ 0 w 405653"/>
              <a:gd name="connsiteY0" fmla="*/ 194849 h 389697"/>
              <a:gd name="connsiteX1" fmla="*/ 202827 w 405653"/>
              <a:gd name="connsiteY1" fmla="*/ 0 h 389697"/>
              <a:gd name="connsiteX2" fmla="*/ 405654 w 405653"/>
              <a:gd name="connsiteY2" fmla="*/ 194849 h 389697"/>
              <a:gd name="connsiteX3" fmla="*/ 202827 w 405653"/>
              <a:gd name="connsiteY3" fmla="*/ 389698 h 389697"/>
              <a:gd name="connsiteX4" fmla="*/ 0 w 405653"/>
              <a:gd name="connsiteY4" fmla="*/ 194849 h 38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53" h="389697" extrusionOk="0">
                <a:moveTo>
                  <a:pt x="0" y="194849"/>
                </a:moveTo>
                <a:cubicBezTo>
                  <a:pt x="-18656" y="75730"/>
                  <a:pt x="64747" y="9782"/>
                  <a:pt x="202827" y="0"/>
                </a:cubicBezTo>
                <a:cubicBezTo>
                  <a:pt x="321143" y="1326"/>
                  <a:pt x="400046" y="87415"/>
                  <a:pt x="405654" y="194849"/>
                </a:cubicBezTo>
                <a:cubicBezTo>
                  <a:pt x="403032" y="305021"/>
                  <a:pt x="314224" y="393128"/>
                  <a:pt x="202827" y="389698"/>
                </a:cubicBezTo>
                <a:cubicBezTo>
                  <a:pt x="70269" y="378460"/>
                  <a:pt x="2699" y="303751"/>
                  <a:pt x="0" y="194849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77B0DA-6F91-25E2-970D-54E0DE6FDFD2}"/>
              </a:ext>
            </a:extLst>
          </p:cNvPr>
          <p:cNvSpPr/>
          <p:nvPr/>
        </p:nvSpPr>
        <p:spPr>
          <a:xfrm>
            <a:off x="431506" y="2299377"/>
            <a:ext cx="1545210" cy="3428323"/>
          </a:xfrm>
          <a:custGeom>
            <a:avLst/>
            <a:gdLst>
              <a:gd name="connsiteX0" fmla="*/ 343194 w 1333794"/>
              <a:gd name="connsiteY0" fmla="*/ 0 h 3009900"/>
              <a:gd name="connsiteX1" fmla="*/ 294 w 1333794"/>
              <a:gd name="connsiteY1" fmla="*/ 469900 h 3009900"/>
              <a:gd name="connsiteX2" fmla="*/ 393994 w 1333794"/>
              <a:gd name="connsiteY2" fmla="*/ 1485900 h 3009900"/>
              <a:gd name="connsiteX3" fmla="*/ 63794 w 1333794"/>
              <a:gd name="connsiteY3" fmla="*/ 2286000 h 3009900"/>
              <a:gd name="connsiteX4" fmla="*/ 1333794 w 1333794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94" h="3009900">
                <a:moveTo>
                  <a:pt x="343194" y="0"/>
                </a:moveTo>
                <a:cubicBezTo>
                  <a:pt x="167510" y="111125"/>
                  <a:pt x="-8173" y="222250"/>
                  <a:pt x="294" y="469900"/>
                </a:cubicBezTo>
                <a:cubicBezTo>
                  <a:pt x="8761" y="717550"/>
                  <a:pt x="383411" y="1183217"/>
                  <a:pt x="393994" y="1485900"/>
                </a:cubicBezTo>
                <a:cubicBezTo>
                  <a:pt x="404577" y="1788583"/>
                  <a:pt x="-92839" y="2032000"/>
                  <a:pt x="63794" y="2286000"/>
                </a:cubicBezTo>
                <a:cubicBezTo>
                  <a:pt x="220427" y="2540000"/>
                  <a:pt x="777110" y="2774950"/>
                  <a:pt x="1333794" y="3009900"/>
                </a:cubicBezTo>
              </a:path>
            </a:pathLst>
          </a:custGeom>
          <a:noFill/>
          <a:ln w="28575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9F66-9EE7-E973-2CAE-CBDBF14B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eep Underground Neutrino Experiment (DUNE)">
            <a:extLst>
              <a:ext uri="{FF2B5EF4-FFF2-40B4-BE49-F238E27FC236}">
                <a16:creationId xmlns:a16="http://schemas.microsoft.com/office/drawing/2014/main" id="{DBD390B6-7196-58A3-E866-C4F6FAE9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6251936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295B44-97FC-667D-2A25-4B3AAD1CB9A7}"/>
              </a:ext>
            </a:extLst>
          </p:cNvPr>
          <p:cNvSpPr txBox="1"/>
          <p:nvPr/>
        </p:nvSpPr>
        <p:spPr>
          <a:xfrm>
            <a:off x="902825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CBB668-DE2D-3DC4-AE75-D0B8C5F06A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 smtClean="0"/>
              <a:pPr algn="ctr"/>
              <a:t>9</a:t>
            </a:fld>
            <a:endParaRPr lang="en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D6AA8D-749C-4222-886F-FD067C0370EF}"/>
              </a:ext>
            </a:extLst>
          </p:cNvPr>
          <p:cNvSpPr txBox="1">
            <a:spLocks/>
          </p:cNvSpPr>
          <p:nvPr/>
        </p:nvSpPr>
        <p:spPr>
          <a:xfrm>
            <a:off x="1225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57EF7A-E5C2-5249-EC58-75173D26BDBF}"/>
              </a:ext>
            </a:extLst>
          </p:cNvPr>
          <p:cNvSpPr txBox="1">
            <a:spLocks/>
          </p:cNvSpPr>
          <p:nvPr/>
        </p:nvSpPr>
        <p:spPr>
          <a:xfrm>
            <a:off x="268313" y="11557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7.8 mV/</a:t>
            </a:r>
            <a:r>
              <a:rPr lang="en-US" sz="3600" dirty="0" err="1">
                <a:solidFill>
                  <a:schemeClr val="accent1"/>
                </a:solidFill>
                <a:latin typeface="+mj-lt"/>
                <a:cs typeface="Arial"/>
              </a:rPr>
              <a:t>fC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 Gain Fit Parameters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/>
              </a:rPr>
              <a:t>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7E4EB-C619-CF66-677A-2F4BFA1597D7}"/>
              </a:ext>
            </a:extLst>
          </p:cNvPr>
          <p:cNvSpPr txBox="1"/>
          <p:nvPr/>
        </p:nvSpPr>
        <p:spPr>
          <a:xfrm>
            <a:off x="800100" y="1468380"/>
            <a:ext cx="3272528" cy="954107"/>
          </a:xfrm>
          <a:custGeom>
            <a:avLst/>
            <a:gdLst>
              <a:gd name="connsiteX0" fmla="*/ 0 w 3272528"/>
              <a:gd name="connsiteY0" fmla="*/ 0 h 954107"/>
              <a:gd name="connsiteX1" fmla="*/ 556330 w 3272528"/>
              <a:gd name="connsiteY1" fmla="*/ 0 h 954107"/>
              <a:gd name="connsiteX2" fmla="*/ 1145385 w 3272528"/>
              <a:gd name="connsiteY2" fmla="*/ 0 h 954107"/>
              <a:gd name="connsiteX3" fmla="*/ 1865341 w 3272528"/>
              <a:gd name="connsiteY3" fmla="*/ 0 h 954107"/>
              <a:gd name="connsiteX4" fmla="*/ 2519847 w 3272528"/>
              <a:gd name="connsiteY4" fmla="*/ 0 h 954107"/>
              <a:gd name="connsiteX5" fmla="*/ 3272528 w 3272528"/>
              <a:gd name="connsiteY5" fmla="*/ 0 h 954107"/>
              <a:gd name="connsiteX6" fmla="*/ 3272528 w 3272528"/>
              <a:gd name="connsiteY6" fmla="*/ 457971 h 954107"/>
              <a:gd name="connsiteX7" fmla="*/ 3272528 w 3272528"/>
              <a:gd name="connsiteY7" fmla="*/ 954107 h 954107"/>
              <a:gd name="connsiteX8" fmla="*/ 2716198 w 3272528"/>
              <a:gd name="connsiteY8" fmla="*/ 954107 h 954107"/>
              <a:gd name="connsiteX9" fmla="*/ 1996242 w 3272528"/>
              <a:gd name="connsiteY9" fmla="*/ 954107 h 954107"/>
              <a:gd name="connsiteX10" fmla="*/ 1341736 w 3272528"/>
              <a:gd name="connsiteY10" fmla="*/ 954107 h 954107"/>
              <a:gd name="connsiteX11" fmla="*/ 687231 w 3272528"/>
              <a:gd name="connsiteY11" fmla="*/ 954107 h 954107"/>
              <a:gd name="connsiteX12" fmla="*/ 0 w 3272528"/>
              <a:gd name="connsiteY12" fmla="*/ 954107 h 954107"/>
              <a:gd name="connsiteX13" fmla="*/ 0 w 3272528"/>
              <a:gd name="connsiteY13" fmla="*/ 457971 h 954107"/>
              <a:gd name="connsiteX14" fmla="*/ 0 w 3272528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2528" h="954107" extrusionOk="0">
                <a:moveTo>
                  <a:pt x="0" y="0"/>
                </a:moveTo>
                <a:cubicBezTo>
                  <a:pt x="191102" y="-15634"/>
                  <a:pt x="372932" y="12526"/>
                  <a:pt x="556330" y="0"/>
                </a:cubicBezTo>
                <a:cubicBezTo>
                  <a:pt x="739728" y="-12526"/>
                  <a:pt x="989238" y="-29300"/>
                  <a:pt x="1145385" y="0"/>
                </a:cubicBezTo>
                <a:cubicBezTo>
                  <a:pt x="1301533" y="29300"/>
                  <a:pt x="1597111" y="29875"/>
                  <a:pt x="1865341" y="0"/>
                </a:cubicBezTo>
                <a:cubicBezTo>
                  <a:pt x="2133571" y="-29875"/>
                  <a:pt x="2263519" y="2737"/>
                  <a:pt x="2519847" y="0"/>
                </a:cubicBezTo>
                <a:cubicBezTo>
                  <a:pt x="2776175" y="-2737"/>
                  <a:pt x="3045354" y="-35630"/>
                  <a:pt x="3272528" y="0"/>
                </a:cubicBezTo>
                <a:cubicBezTo>
                  <a:pt x="3271066" y="170044"/>
                  <a:pt x="3279062" y="336382"/>
                  <a:pt x="3272528" y="457971"/>
                </a:cubicBezTo>
                <a:cubicBezTo>
                  <a:pt x="3265994" y="579560"/>
                  <a:pt x="3251140" y="807059"/>
                  <a:pt x="3272528" y="954107"/>
                </a:cubicBezTo>
                <a:cubicBezTo>
                  <a:pt x="3132693" y="954264"/>
                  <a:pt x="2990627" y="954945"/>
                  <a:pt x="2716198" y="954107"/>
                </a:cubicBezTo>
                <a:cubicBezTo>
                  <a:pt x="2441769" y="953270"/>
                  <a:pt x="2337979" y="931012"/>
                  <a:pt x="1996242" y="954107"/>
                </a:cubicBezTo>
                <a:cubicBezTo>
                  <a:pt x="1654505" y="977202"/>
                  <a:pt x="1644495" y="942401"/>
                  <a:pt x="1341736" y="954107"/>
                </a:cubicBezTo>
                <a:cubicBezTo>
                  <a:pt x="1038977" y="965813"/>
                  <a:pt x="855103" y="951035"/>
                  <a:pt x="687231" y="954107"/>
                </a:cubicBezTo>
                <a:cubicBezTo>
                  <a:pt x="519360" y="957179"/>
                  <a:pt x="192405" y="921201"/>
                  <a:pt x="0" y="954107"/>
                </a:cubicBezTo>
                <a:cubicBezTo>
                  <a:pt x="14727" y="739101"/>
                  <a:pt x="23160" y="623235"/>
                  <a:pt x="0" y="457971"/>
                </a:cubicBezTo>
                <a:cubicBezTo>
                  <a:pt x="-23160" y="292707"/>
                  <a:pt x="9042" y="17831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85725" algn="ctr">
              <a:buClr>
                <a:schemeClr val="accent3"/>
              </a:buClr>
            </a:pPr>
            <a:r>
              <a:rPr lang="en-US" sz="2400" b="1" spc="-1" dirty="0">
                <a:solidFill>
                  <a:schemeClr val="accent1"/>
                </a:solidFill>
                <a:latin typeface="+mj-lt"/>
                <a:cs typeface="Arial"/>
              </a:rPr>
              <a:t>3) Fit fails sometimes </a:t>
            </a:r>
            <a:r>
              <a:rPr lang="en-US" sz="3200" b="1" spc="-1" dirty="0">
                <a:solidFill>
                  <a:schemeClr val="accent1"/>
                </a:solidFill>
                <a:latin typeface="+mj-lt"/>
                <a:cs typeface="Arial"/>
              </a:rPr>
              <a:t>😔</a:t>
            </a:r>
            <a:endParaRPr lang="en-US" sz="2400" b="1" spc="-1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5" name="Picture 4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C313E5D4-98D0-5197-67AB-B3D560DC3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75" t="3677" r="14313" b="6114"/>
          <a:stretch/>
        </p:blipFill>
        <p:spPr>
          <a:xfrm>
            <a:off x="268313" y="2855484"/>
            <a:ext cx="4319154" cy="316005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EC5581C-9DC3-3D23-74EF-308D7FCE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6843" y="1832996"/>
            <a:ext cx="4088532" cy="4720204"/>
          </a:xfrm>
        </p:spPr>
        <p:txBody>
          <a:bodyPr/>
          <a:lstStyle/>
          <a:p>
            <a:pPr marL="85725" indent="0" algn="ctr">
              <a:buClr>
                <a:schemeClr val="accent3"/>
              </a:buClr>
              <a:buNone/>
            </a:pPr>
            <a:endParaRPr lang="en-US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Unfortunately, fit fails on some random channels.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Observed more fit failed instances than with the 14 mV/</a:t>
            </a:r>
            <a:r>
              <a:rPr lang="en-US" sz="2400" b="1" spc="-1" dirty="0" err="1">
                <a:cs typeface="Arial"/>
              </a:rPr>
              <a:t>fC</a:t>
            </a:r>
            <a:r>
              <a:rPr lang="en-US" sz="2400" b="1" spc="-1" dirty="0">
                <a:cs typeface="Arial"/>
              </a:rPr>
              <a:t> gain.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400" b="1" spc="-1" dirty="0">
                <a:cs typeface="Arial"/>
              </a:rPr>
              <a:t>Will have to revise fitter for this new gain setting.</a:t>
            </a:r>
          </a:p>
          <a:p>
            <a:pPr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  <a:p>
            <a:pPr marL="85725" indent="0" algn="ctr">
              <a:buClr>
                <a:schemeClr val="accent3"/>
              </a:buClr>
              <a:buNone/>
            </a:pPr>
            <a:endParaRPr lang="en-US" sz="2000" b="1" spc="-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075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39501</TotalTime>
  <Words>915</Words>
  <Application>Microsoft Macintosh PowerPoint</Application>
  <PresentationFormat>On-screen Show (4:3)</PresentationFormat>
  <Paragraphs>172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Slack-Lato</vt:lpstr>
      <vt:lpstr>BNL</vt:lpstr>
      <vt:lpstr>Quick Analysis of PDHD Pulser Runs for 7.8 &amp; 14 mV/fC gains throughout 30 DAC settings.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Offline correction of imperfect pole-zero cancellation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Tellez Giron Flores, Karla</cp:lastModifiedBy>
  <cp:revision>1471</cp:revision>
  <cp:lastPrinted>2023-01-07T16:06:03Z</cp:lastPrinted>
  <dcterms:created xsi:type="dcterms:W3CDTF">2022-02-16T00:10:48Z</dcterms:created>
  <dcterms:modified xsi:type="dcterms:W3CDTF">2024-09-16T16:34:39Z</dcterms:modified>
  <cp:category/>
</cp:coreProperties>
</file>