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5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74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10/25/2016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0"/>
            <a:ext cx="8991600" cy="6549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(https://indico.bnl.gov/conferenceDisplay.py?confId=2490)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 Reports / Discussion: </a:t>
            </a:r>
            <a:endParaRPr lang="en-US" sz="2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Steel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See next page</a:t>
            </a: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Supply Preparation/Dump Resistor</a:t>
            </a:r>
          </a:p>
          <a:p>
            <a:pPr marL="0" indent="0" algn="just"/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Rosas: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work done last week. Tue.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morning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worked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 (not sure for how long when he wrote) … Plan to work in mid-Nov. to mid-Dec. to finish, if nothing else breaks down.</a:t>
            </a:r>
            <a:endParaRPr lang="en-US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 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Quench Protection / DAQ Preparation</a:t>
            </a:r>
          </a:p>
          <a:p>
            <a:pPr marL="0" indent="0" eaLnBrk="1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Z. </a:t>
            </a:r>
            <a:r>
              <a:rPr lang="en-US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Altinbas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do the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noise measurement (for the PXIe system) that Carl asked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for.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Preparation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Valve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 Extension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end of Oct. ?)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/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HIGH FIELD TEST RETURN STEEL STATUS            </a:t>
            </a:r>
            <a:endParaRPr lang="en-US" sz="2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16" t="17928" r="40561" b="31663"/>
          <a:stretch/>
        </p:blipFill>
        <p:spPr>
          <a:xfrm>
            <a:off x="1371600" y="2743200"/>
            <a:ext cx="4284833" cy="33175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0" t="18943" r="28798" b="31910"/>
          <a:stretch/>
        </p:blipFill>
        <p:spPr>
          <a:xfrm>
            <a:off x="5943600" y="933293"/>
            <a:ext cx="2748839" cy="2362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400800" y="3124200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IF RIGGERS ARE AVAILABLE NEXT WEEK, WE WILL BE ABLE TO ASSEMBLE THE SIDE WALLS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35397" y="4722167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HOLES IN MIDDLE BRACKETS NEED TO BE OPENED FOR LARGER BOLTS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5791200" y="4722167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END WALL SHIMS ARE PRESENTLY BEING DRILLED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514600" y="2246531"/>
            <a:ext cx="2667000" cy="724009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514600" y="2246531"/>
            <a:ext cx="401467" cy="647809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447800" y="4038600"/>
            <a:ext cx="1066800" cy="762000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447800" y="4537501"/>
            <a:ext cx="3200400" cy="263099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429000" y="4722167"/>
            <a:ext cx="2362200" cy="1069033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5410200" y="3733801"/>
            <a:ext cx="381000" cy="988366"/>
          </a:xfrm>
          <a:prstGeom prst="straightConnector1">
            <a:avLst/>
          </a:pr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790700" y="17526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LEFT AND RIGHT SIDE BOTTOM SIDE WALLS COMPLETE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8077200" y="6400800"/>
            <a:ext cx="9415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10/25/16</a:t>
            </a:r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122697" y="6085787"/>
            <a:ext cx="7954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 told us: We need welders to cut and put up the end walls, which has just become </a:t>
            </a:r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 (since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yesterday).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35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8F23DF-2BBA-421F-92B1-C350D5A408CD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60293</TotalTime>
  <Words>147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ＭＳ Ｐゴシック</vt:lpstr>
      <vt:lpstr>Arial</vt:lpstr>
      <vt:lpstr>Calibri</vt:lpstr>
      <vt:lpstr>Georgia</vt:lpstr>
      <vt:lpstr>Symbol</vt:lpstr>
      <vt:lpstr>Times New Roman</vt:lpstr>
      <vt:lpstr>Wingdings</vt:lpstr>
      <vt:lpstr>Wingdings 2</vt:lpstr>
      <vt:lpstr>Civic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106</cp:revision>
  <dcterms:created xsi:type="dcterms:W3CDTF">2015-04-20T12:10:02Z</dcterms:created>
  <dcterms:modified xsi:type="dcterms:W3CDTF">2016-10-26T03:09:34Z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