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83" r:id="rId3"/>
    <p:sldId id="281" r:id="rId4"/>
    <p:sldId id="278" r:id="rId5"/>
    <p:sldId id="279" r:id="rId6"/>
    <p:sldId id="280" r:id="rId7"/>
    <p:sldId id="265" r:id="rId8"/>
    <p:sldId id="28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73" autoAdjust="0"/>
  </p:normalViewPr>
  <p:slideViewPr>
    <p:cSldViewPr>
      <p:cViewPr varScale="1">
        <p:scale>
          <a:sx n="97" d="100"/>
          <a:sy n="97" d="100"/>
        </p:scale>
        <p:origin x="-114" y="-3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3528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D04CD-9534-40D1-85A5-4EF4531FFE1B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250BC3-CED1-4C62-80F4-4E1FCE4F32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068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191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09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160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81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49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065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6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442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89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020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26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89F81-83D6-437A-8C14-49C9BEE63AD6}" type="datetimeFigureOut">
              <a:rPr lang="en-US" smtClean="0"/>
              <a:t>10/26/2016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7B2F0-B128-4ADD-ABC9-9299558740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86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sPhenix Cryogenic System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10/26/2016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3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CONFIGURATION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4983163"/>
          </a:xfrm>
        </p:spPr>
        <p:txBody>
          <a:bodyPr/>
          <a:lstStyle/>
          <a:p>
            <a:r>
              <a:rPr lang="en-US" smtClean="0"/>
              <a:t>e lens compressor Loop</a:t>
            </a:r>
          </a:p>
          <a:p>
            <a:pPr lvl="1"/>
            <a:r>
              <a:rPr lang="en-US" smtClean="0"/>
              <a:t>can be used for initial cooldown and summershutdown 100K hold</a:t>
            </a:r>
          </a:p>
          <a:p>
            <a:pPr lvl="1"/>
            <a:r>
              <a:rPr lang="en-US" smtClean="0"/>
              <a:t>5 g/s during </a:t>
            </a:r>
            <a:r>
              <a:rPr lang="en-US"/>
              <a:t>summershutdown </a:t>
            </a:r>
            <a:r>
              <a:rPr lang="en-US"/>
              <a:t>100K </a:t>
            </a:r>
            <a:r>
              <a:rPr lang="en-US" smtClean="0"/>
              <a:t>hold</a:t>
            </a:r>
          </a:p>
          <a:p>
            <a:pPr lvl="1"/>
            <a:r>
              <a:rPr lang="en-US" smtClean="0"/>
              <a:t>Sextant 8/9 S-header operate at ~ 2 bar.</a:t>
            </a:r>
          </a:p>
          <a:p>
            <a:r>
              <a:rPr lang="en-US" smtClean="0"/>
              <a:t>Maximum 9 g/s from RHIC 45K wave for cooldown</a:t>
            </a:r>
          </a:p>
          <a:p>
            <a:r>
              <a:rPr lang="en-US" smtClean="0"/>
              <a:t>Heatexchanger with small heater</a:t>
            </a:r>
          </a:p>
          <a:p>
            <a:r>
              <a:rPr lang="en-US" smtClean="0"/>
              <a:t>Non heater exchanger option TBC. [Large heater]</a:t>
            </a:r>
          </a:p>
          <a:p>
            <a:r>
              <a:rPr lang="en-US" smtClean="0"/>
              <a:t>Continue with engineering calcs and report</a:t>
            </a:r>
          </a:p>
          <a:p>
            <a:endParaRPr lang="en-US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103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smtClean="0"/>
              <a:t>Overall System Diagram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2999"/>
            <a:ext cx="8534400" cy="5488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62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05600" cy="492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10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1"/>
            <a:ext cx="7391400" cy="5445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7481886" y="1524000"/>
            <a:ext cx="0" cy="2189558"/>
          </a:xfrm>
          <a:prstGeom prst="straightConnector1">
            <a:avLst/>
          </a:prstGeom>
          <a:ln w="3492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13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1200" y="838201"/>
            <a:ext cx="13474730" cy="6019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067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SPHENIX: MAGNET: Cryogenics</a:t>
            </a:r>
            <a:br>
              <a:rPr lang="en-US" dirty="0" smtClean="0"/>
            </a:br>
            <a:r>
              <a:rPr lang="en-US" dirty="0" smtClean="0"/>
              <a:t>System diagram: RHIC Interface Option 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45" y="990600"/>
            <a:ext cx="7696200" cy="541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114800" y="3472016"/>
            <a:ext cx="0" cy="1252384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3659467" y="2209800"/>
            <a:ext cx="455333" cy="1376516"/>
          </a:xfrm>
          <a:prstGeom prst="line">
            <a:avLst/>
          </a:prstGeom>
          <a:ln w="762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981200" y="1676400"/>
            <a:ext cx="1828800" cy="838200"/>
            <a:chOff x="1981200" y="1676400"/>
            <a:chExt cx="1828800" cy="838200"/>
          </a:xfrm>
        </p:grpSpPr>
        <p:sp>
          <p:nvSpPr>
            <p:cNvPr id="16" name="Rounded Rectangle 15"/>
            <p:cNvSpPr/>
            <p:nvPr/>
          </p:nvSpPr>
          <p:spPr>
            <a:xfrm>
              <a:off x="1981200" y="1676400"/>
              <a:ext cx="1447800" cy="8382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429000" y="2057400"/>
              <a:ext cx="228600" cy="762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3581400" y="1981200"/>
              <a:ext cx="228600" cy="228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" name="Straight Connector 5"/>
          <p:cNvCxnSpPr/>
          <p:nvPr/>
        </p:nvCxnSpPr>
        <p:spPr>
          <a:xfrm flipV="1">
            <a:off x="3233630" y="4724400"/>
            <a:ext cx="0" cy="806245"/>
          </a:xfrm>
          <a:prstGeom prst="line">
            <a:avLst/>
          </a:prstGeom>
          <a:ln w="1016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3204134" y="4724400"/>
            <a:ext cx="910666" cy="7374"/>
          </a:xfrm>
          <a:prstGeom prst="line">
            <a:avLst/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58533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18484"/>
            <a:ext cx="4343400" cy="244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8" y="4191000"/>
            <a:ext cx="4301151" cy="2420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518485"/>
            <a:ext cx="4800599" cy="2701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735526"/>
            <a:ext cx="2355420" cy="4192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1609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2195</TotalTime>
  <Words>77</Words>
  <Application>Microsoft Office PowerPoint</Application>
  <PresentationFormat>On-screen Show (4:3)</PresentationFormat>
  <Paragraphs>15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sPhenix Cryogenic System </vt:lpstr>
      <vt:lpstr>CONFIGURATION</vt:lpstr>
      <vt:lpstr>Overall System Diagram</vt:lpstr>
      <vt:lpstr>PowerPoint Presentation</vt:lpstr>
      <vt:lpstr>PowerPoint Presentation</vt:lpstr>
      <vt:lpstr>PowerPoint Presentation</vt:lpstr>
      <vt:lpstr>SPHENIX: MAGNET: Cryogenics System diagram: RHIC Interface Option 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Cryogenic Review</dc:title>
  <dc:creator>C-AD</dc:creator>
  <cp:lastModifiedBy>Than, Roberto</cp:lastModifiedBy>
  <cp:revision>59</cp:revision>
  <dcterms:created xsi:type="dcterms:W3CDTF">2016-06-06T14:46:49Z</dcterms:created>
  <dcterms:modified xsi:type="dcterms:W3CDTF">2016-10-26T17:01:17Z</dcterms:modified>
</cp:coreProperties>
</file>