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260" r:id="rId2"/>
    <p:sldId id="437" r:id="rId3"/>
    <p:sldId id="370" r:id="rId4"/>
    <p:sldId id="451" r:id="rId5"/>
    <p:sldId id="468" r:id="rId6"/>
    <p:sldId id="455" r:id="rId7"/>
    <p:sldId id="462" r:id="rId8"/>
    <p:sldId id="463" r:id="rId9"/>
    <p:sldId id="469" r:id="rId10"/>
    <p:sldId id="470" r:id="rId11"/>
    <p:sldId id="475" r:id="rId12"/>
    <p:sldId id="460" r:id="rId13"/>
    <p:sldId id="473" r:id="rId14"/>
    <p:sldId id="461" r:id="rId15"/>
    <p:sldId id="474" r:id="rId16"/>
    <p:sldId id="438" r:id="rId17"/>
    <p:sldId id="448" r:id="rId18"/>
    <p:sldId id="421" r:id="rId19"/>
    <p:sldId id="44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33B"/>
    <a:srgbClr val="0F5C78"/>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890DC-038D-D34F-A907-9375F5EFEF54}" v="261" dt="2024-09-22T20:34:20.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autoAdjust="0"/>
    <p:restoredTop sz="90615"/>
  </p:normalViewPr>
  <p:slideViewPr>
    <p:cSldViewPr snapToGrid="0" snapToObjects="1">
      <p:cViewPr>
        <p:scale>
          <a:sx n="102" d="100"/>
          <a:sy n="102" d="100"/>
        </p:scale>
        <p:origin x="2216" y="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llez Giron Flores, Karla" userId="8fee81db-db87-471c-8558-22a4afb35c1a" providerId="ADAL" clId="{3F1890DC-038D-D34F-A907-9375F5EFEF54}"/>
    <pc:docChg chg="undo custSel addSld delSld modSld sldOrd">
      <pc:chgData name="Tellez Giron Flores, Karla" userId="8fee81db-db87-471c-8558-22a4afb35c1a" providerId="ADAL" clId="{3F1890DC-038D-D34F-A907-9375F5EFEF54}" dt="2024-09-25T16:39:21.919" v="9469" actId="2696"/>
      <pc:docMkLst>
        <pc:docMk/>
      </pc:docMkLst>
      <pc:sldChg chg="modSp mod">
        <pc:chgData name="Tellez Giron Flores, Karla" userId="8fee81db-db87-471c-8558-22a4afb35c1a" providerId="ADAL" clId="{3F1890DC-038D-D34F-A907-9375F5EFEF54}" dt="2024-09-22T17:51:30.851" v="8487" actId="20577"/>
        <pc:sldMkLst>
          <pc:docMk/>
          <pc:sldMk cId="2421414929" sldId="260"/>
        </pc:sldMkLst>
        <pc:spChg chg="mod">
          <ac:chgData name="Tellez Giron Flores, Karla" userId="8fee81db-db87-471c-8558-22a4afb35c1a" providerId="ADAL" clId="{3F1890DC-038D-D34F-A907-9375F5EFEF54}" dt="2024-09-22T17:51:30.851" v="8487" actId="20577"/>
          <ac:spMkLst>
            <pc:docMk/>
            <pc:sldMk cId="2421414929" sldId="260"/>
            <ac:spMk id="2" creationId="{E9E2604C-8A6B-68E8-1B08-2A2131A7C375}"/>
          </ac:spMkLst>
        </pc:spChg>
        <pc:spChg chg="mod">
          <ac:chgData name="Tellez Giron Flores, Karla" userId="8fee81db-db87-471c-8558-22a4afb35c1a" providerId="ADAL" clId="{3F1890DC-038D-D34F-A907-9375F5EFEF54}" dt="2024-09-16T21:35:58.663" v="5325" actId="20577"/>
          <ac:spMkLst>
            <pc:docMk/>
            <pc:sldMk cId="2421414929" sldId="260"/>
            <ac:spMk id="4" creationId="{6C607F09-5764-A242-ABEB-396D1B9BF174}"/>
          </ac:spMkLst>
        </pc:spChg>
      </pc:sldChg>
      <pc:sldChg chg="modSp add mod">
        <pc:chgData name="Tellez Giron Flores, Karla" userId="8fee81db-db87-471c-8558-22a4afb35c1a" providerId="ADAL" clId="{3F1890DC-038D-D34F-A907-9375F5EFEF54}" dt="2024-09-14T14:18:08.748" v="625" actId="1036"/>
        <pc:sldMkLst>
          <pc:docMk/>
          <pc:sldMk cId="964531908" sldId="370"/>
        </pc:sldMkLst>
        <pc:spChg chg="mod">
          <ac:chgData name="Tellez Giron Flores, Karla" userId="8fee81db-db87-471c-8558-22a4afb35c1a" providerId="ADAL" clId="{3F1890DC-038D-D34F-A907-9375F5EFEF54}" dt="2024-09-14T14:17:55.184" v="616" actId="1035"/>
          <ac:spMkLst>
            <pc:docMk/>
            <pc:sldMk cId="964531908" sldId="370"/>
            <ac:spMk id="2" creationId="{EBFB7524-C149-2D47-ABB0-B07D9D174A9A}"/>
          </ac:spMkLst>
        </pc:spChg>
        <pc:spChg chg="mod">
          <ac:chgData name="Tellez Giron Flores, Karla" userId="8fee81db-db87-471c-8558-22a4afb35c1a" providerId="ADAL" clId="{3F1890DC-038D-D34F-A907-9375F5EFEF54}" dt="2024-09-14T14:18:08.748" v="625" actId="1036"/>
          <ac:spMkLst>
            <pc:docMk/>
            <pc:sldMk cId="964531908" sldId="370"/>
            <ac:spMk id="3" creationId="{6FC45C5E-11B1-3A1F-EFE7-3484EE896755}"/>
          </ac:spMkLst>
        </pc:spChg>
        <pc:spChg chg="mod">
          <ac:chgData name="Tellez Giron Flores, Karla" userId="8fee81db-db87-471c-8558-22a4afb35c1a" providerId="ADAL" clId="{3F1890DC-038D-D34F-A907-9375F5EFEF54}" dt="2024-09-13T21:58:34.707" v="400" actId="1037"/>
          <ac:spMkLst>
            <pc:docMk/>
            <pc:sldMk cId="964531908" sldId="370"/>
            <ac:spMk id="5" creationId="{73028D10-3B70-4900-14D5-E8A5DCA9E676}"/>
          </ac:spMkLst>
        </pc:spChg>
      </pc:sldChg>
      <pc:sldChg chg="del">
        <pc:chgData name="Tellez Giron Flores, Karla" userId="8fee81db-db87-471c-8558-22a4afb35c1a" providerId="ADAL" clId="{3F1890DC-038D-D34F-A907-9375F5EFEF54}" dt="2024-09-13T21:49:52.567" v="131" actId="2696"/>
        <pc:sldMkLst>
          <pc:docMk/>
          <pc:sldMk cId="3714349983" sldId="411"/>
        </pc:sldMkLst>
      </pc:sldChg>
      <pc:sldChg chg="del">
        <pc:chgData name="Tellez Giron Flores, Karla" userId="8fee81db-db87-471c-8558-22a4afb35c1a" providerId="ADAL" clId="{3F1890DC-038D-D34F-A907-9375F5EFEF54}" dt="2024-09-13T21:49:52.567" v="131" actId="2696"/>
        <pc:sldMkLst>
          <pc:docMk/>
          <pc:sldMk cId="2715841803" sldId="412"/>
        </pc:sldMkLst>
      </pc:sldChg>
      <pc:sldChg chg="del">
        <pc:chgData name="Tellez Giron Flores, Karla" userId="8fee81db-db87-471c-8558-22a4afb35c1a" providerId="ADAL" clId="{3F1890DC-038D-D34F-A907-9375F5EFEF54}" dt="2024-09-13T21:49:52.567" v="131" actId="2696"/>
        <pc:sldMkLst>
          <pc:docMk/>
          <pc:sldMk cId="300770352" sldId="417"/>
        </pc:sldMkLst>
      </pc:sldChg>
      <pc:sldChg chg="del">
        <pc:chgData name="Tellez Giron Flores, Karla" userId="8fee81db-db87-471c-8558-22a4afb35c1a" providerId="ADAL" clId="{3F1890DC-038D-D34F-A907-9375F5EFEF54}" dt="2024-09-13T21:49:52.567" v="131" actId="2696"/>
        <pc:sldMkLst>
          <pc:docMk/>
          <pc:sldMk cId="755812656" sldId="418"/>
        </pc:sldMkLst>
      </pc:sldChg>
      <pc:sldChg chg="del">
        <pc:chgData name="Tellez Giron Flores, Karla" userId="8fee81db-db87-471c-8558-22a4afb35c1a" providerId="ADAL" clId="{3F1890DC-038D-D34F-A907-9375F5EFEF54}" dt="2024-09-13T21:49:52.567" v="131" actId="2696"/>
        <pc:sldMkLst>
          <pc:docMk/>
          <pc:sldMk cId="445504305" sldId="419"/>
        </pc:sldMkLst>
      </pc:sldChg>
      <pc:sldChg chg="del">
        <pc:chgData name="Tellez Giron Flores, Karla" userId="8fee81db-db87-471c-8558-22a4afb35c1a" providerId="ADAL" clId="{3F1890DC-038D-D34F-A907-9375F5EFEF54}" dt="2024-09-13T21:49:52.567" v="131" actId="2696"/>
        <pc:sldMkLst>
          <pc:docMk/>
          <pc:sldMk cId="2882843334" sldId="420"/>
        </pc:sldMkLst>
      </pc:sldChg>
      <pc:sldChg chg="modSp add mod">
        <pc:chgData name="Tellez Giron Flores, Karla" userId="8fee81db-db87-471c-8558-22a4afb35c1a" providerId="ADAL" clId="{3F1890DC-038D-D34F-A907-9375F5EFEF54}" dt="2024-09-16T13:41:58.994" v="4614" actId="1076"/>
        <pc:sldMkLst>
          <pc:docMk/>
          <pc:sldMk cId="1774523605" sldId="421"/>
        </pc:sldMkLst>
        <pc:spChg chg="mod">
          <ac:chgData name="Tellez Giron Flores, Karla" userId="8fee81db-db87-471c-8558-22a4afb35c1a" providerId="ADAL" clId="{3F1890DC-038D-D34F-A907-9375F5EFEF54}" dt="2024-09-16T13:41:58.994" v="4614" actId="1076"/>
          <ac:spMkLst>
            <pc:docMk/>
            <pc:sldMk cId="1774523605" sldId="421"/>
            <ac:spMk id="10" creationId="{11754355-045A-626B-5124-90A6BBFCBFEF}"/>
          </ac:spMkLst>
        </pc:spChg>
        <pc:picChg chg="mod">
          <ac:chgData name="Tellez Giron Flores, Karla" userId="8fee81db-db87-471c-8558-22a4afb35c1a" providerId="ADAL" clId="{3F1890DC-038D-D34F-A907-9375F5EFEF54}" dt="2024-09-16T13:41:32.178" v="4598" actId="1076"/>
          <ac:picMkLst>
            <pc:docMk/>
            <pc:sldMk cId="1774523605" sldId="421"/>
            <ac:picMk id="17410" creationId="{1323807A-12DF-C588-C989-BE64218992DC}"/>
          </ac:picMkLst>
        </pc:picChg>
      </pc:sldChg>
      <pc:sldChg chg="del">
        <pc:chgData name="Tellez Giron Flores, Karla" userId="8fee81db-db87-471c-8558-22a4afb35c1a" providerId="ADAL" clId="{3F1890DC-038D-D34F-A907-9375F5EFEF54}" dt="2024-09-13T21:50:37.399" v="132" actId="2696"/>
        <pc:sldMkLst>
          <pc:docMk/>
          <pc:sldMk cId="2210208357" sldId="422"/>
        </pc:sldMkLst>
      </pc:sldChg>
      <pc:sldChg chg="del mod modShow">
        <pc:chgData name="Tellez Giron Flores, Karla" userId="8fee81db-db87-471c-8558-22a4afb35c1a" providerId="ADAL" clId="{3F1890DC-038D-D34F-A907-9375F5EFEF54}" dt="2024-09-16T13:54:56.701" v="4887" actId="2696"/>
        <pc:sldMkLst>
          <pc:docMk/>
          <pc:sldMk cId="665246898" sldId="424"/>
        </pc:sldMkLst>
      </pc:sldChg>
      <pc:sldChg chg="del mod modShow">
        <pc:chgData name="Tellez Giron Flores, Karla" userId="8fee81db-db87-471c-8558-22a4afb35c1a" providerId="ADAL" clId="{3F1890DC-038D-D34F-A907-9375F5EFEF54}" dt="2024-09-16T13:54:56.701" v="4887" actId="2696"/>
        <pc:sldMkLst>
          <pc:docMk/>
          <pc:sldMk cId="2836988689" sldId="425"/>
        </pc:sldMkLst>
      </pc:sldChg>
      <pc:sldChg chg="del">
        <pc:chgData name="Tellez Giron Flores, Karla" userId="8fee81db-db87-471c-8558-22a4afb35c1a" providerId="ADAL" clId="{3F1890DC-038D-D34F-A907-9375F5EFEF54}" dt="2024-09-13T21:50:37.399" v="132" actId="2696"/>
        <pc:sldMkLst>
          <pc:docMk/>
          <pc:sldMk cId="2538305811" sldId="430"/>
        </pc:sldMkLst>
      </pc:sldChg>
      <pc:sldChg chg="del">
        <pc:chgData name="Tellez Giron Flores, Karla" userId="8fee81db-db87-471c-8558-22a4afb35c1a" providerId="ADAL" clId="{3F1890DC-038D-D34F-A907-9375F5EFEF54}" dt="2024-09-13T21:50:37.399" v="132" actId="2696"/>
        <pc:sldMkLst>
          <pc:docMk/>
          <pc:sldMk cId="2457046258" sldId="431"/>
        </pc:sldMkLst>
      </pc:sldChg>
      <pc:sldChg chg="del">
        <pc:chgData name="Tellez Giron Flores, Karla" userId="8fee81db-db87-471c-8558-22a4afb35c1a" providerId="ADAL" clId="{3F1890DC-038D-D34F-A907-9375F5EFEF54}" dt="2024-09-13T21:50:37.399" v="132" actId="2696"/>
        <pc:sldMkLst>
          <pc:docMk/>
          <pc:sldMk cId="2021278354" sldId="432"/>
        </pc:sldMkLst>
      </pc:sldChg>
      <pc:sldChg chg="del">
        <pc:chgData name="Tellez Giron Flores, Karla" userId="8fee81db-db87-471c-8558-22a4afb35c1a" providerId="ADAL" clId="{3F1890DC-038D-D34F-A907-9375F5EFEF54}" dt="2024-09-13T21:50:37.399" v="132" actId="2696"/>
        <pc:sldMkLst>
          <pc:docMk/>
          <pc:sldMk cId="2187367414" sldId="434"/>
        </pc:sldMkLst>
      </pc:sldChg>
      <pc:sldChg chg="del">
        <pc:chgData name="Tellez Giron Flores, Karla" userId="8fee81db-db87-471c-8558-22a4afb35c1a" providerId="ADAL" clId="{3F1890DC-038D-D34F-A907-9375F5EFEF54}" dt="2024-09-13T21:50:37.399" v="132" actId="2696"/>
        <pc:sldMkLst>
          <pc:docMk/>
          <pc:sldMk cId="2064258865" sldId="435"/>
        </pc:sldMkLst>
      </pc:sldChg>
      <pc:sldChg chg="del">
        <pc:chgData name="Tellez Giron Flores, Karla" userId="8fee81db-db87-471c-8558-22a4afb35c1a" providerId="ADAL" clId="{3F1890DC-038D-D34F-A907-9375F5EFEF54}" dt="2024-09-13T21:50:37.399" v="132" actId="2696"/>
        <pc:sldMkLst>
          <pc:docMk/>
          <pc:sldMk cId="477422329" sldId="436"/>
        </pc:sldMkLst>
      </pc:sldChg>
      <pc:sldChg chg="modSp mod">
        <pc:chgData name="Tellez Giron Flores, Karla" userId="8fee81db-db87-471c-8558-22a4afb35c1a" providerId="ADAL" clId="{3F1890DC-038D-D34F-A907-9375F5EFEF54}" dt="2024-09-16T14:13:19.314" v="4901" actId="14100"/>
        <pc:sldMkLst>
          <pc:docMk/>
          <pc:sldMk cId="3846956265" sldId="437"/>
        </pc:sldMkLst>
        <pc:spChg chg="mod">
          <ac:chgData name="Tellez Giron Flores, Karla" userId="8fee81db-db87-471c-8558-22a4afb35c1a" providerId="ADAL" clId="{3F1890DC-038D-D34F-A907-9375F5EFEF54}" dt="2024-09-13T21:54:40.150" v="216" actId="12"/>
          <ac:spMkLst>
            <pc:docMk/>
            <pc:sldMk cId="3846956265" sldId="437"/>
            <ac:spMk id="2" creationId="{D037BBA5-BADB-6428-705F-4B755EB9AAF8}"/>
          </ac:spMkLst>
        </pc:spChg>
        <pc:spChg chg="mod">
          <ac:chgData name="Tellez Giron Flores, Karla" userId="8fee81db-db87-471c-8558-22a4afb35c1a" providerId="ADAL" clId="{3F1890DC-038D-D34F-A907-9375F5EFEF54}" dt="2024-09-16T14:13:19.314" v="4901" actId="14100"/>
          <ac:spMkLst>
            <pc:docMk/>
            <pc:sldMk cId="3846956265" sldId="437"/>
            <ac:spMk id="7" creationId="{8AA38D38-39E2-EF1A-7E44-E6B6A46BC0B6}"/>
          </ac:spMkLst>
        </pc:spChg>
      </pc:sldChg>
      <pc:sldChg chg="addSp delSp modSp mod modShow">
        <pc:chgData name="Tellez Giron Flores, Karla" userId="8fee81db-db87-471c-8558-22a4afb35c1a" providerId="ADAL" clId="{3F1890DC-038D-D34F-A907-9375F5EFEF54}" dt="2024-09-23T13:58:11.647" v="9468" actId="1076"/>
        <pc:sldMkLst>
          <pc:docMk/>
          <pc:sldMk cId="2371727589" sldId="438"/>
        </pc:sldMkLst>
        <pc:spChg chg="mod">
          <ac:chgData name="Tellez Giron Flores, Karla" userId="8fee81db-db87-471c-8558-22a4afb35c1a" providerId="ADAL" clId="{3F1890DC-038D-D34F-A907-9375F5EFEF54}" dt="2024-09-15T00:53:52.298" v="2843" actId="14100"/>
          <ac:spMkLst>
            <pc:docMk/>
            <pc:sldMk cId="2371727589" sldId="438"/>
            <ac:spMk id="2" creationId="{CB7F4BBC-FFC2-CD2A-31AF-F324136A18F7}"/>
          </ac:spMkLst>
        </pc:spChg>
        <pc:spChg chg="mod">
          <ac:chgData name="Tellez Giron Flores, Karla" userId="8fee81db-db87-471c-8558-22a4afb35c1a" providerId="ADAL" clId="{3F1890DC-038D-D34F-A907-9375F5EFEF54}" dt="2024-09-22T18:07:55.393" v="8789" actId="12"/>
          <ac:spMkLst>
            <pc:docMk/>
            <pc:sldMk cId="2371727589" sldId="438"/>
            <ac:spMk id="3" creationId="{66A567BE-726B-C80E-1D67-B1CEE5710C24}"/>
          </ac:spMkLst>
        </pc:spChg>
        <pc:spChg chg="del">
          <ac:chgData name="Tellez Giron Flores, Karla" userId="8fee81db-db87-471c-8558-22a4afb35c1a" providerId="ADAL" clId="{3F1890DC-038D-D34F-A907-9375F5EFEF54}" dt="2024-09-15T00:50:21.130" v="2624" actId="478"/>
          <ac:spMkLst>
            <pc:docMk/>
            <pc:sldMk cId="2371727589" sldId="438"/>
            <ac:spMk id="4" creationId="{C5B79036-5E64-2BF3-4794-004F87C27A35}"/>
          </ac:spMkLst>
        </pc:spChg>
        <pc:spChg chg="del">
          <ac:chgData name="Tellez Giron Flores, Karla" userId="8fee81db-db87-471c-8558-22a4afb35c1a" providerId="ADAL" clId="{3F1890DC-038D-D34F-A907-9375F5EFEF54}" dt="2024-09-15T00:50:23.255" v="2625" actId="478"/>
          <ac:spMkLst>
            <pc:docMk/>
            <pc:sldMk cId="2371727589" sldId="438"/>
            <ac:spMk id="5" creationId="{39497092-2E64-BF0D-1F62-784DB9473A05}"/>
          </ac:spMkLst>
        </pc:spChg>
        <pc:spChg chg="add del mod">
          <ac:chgData name="Tellez Giron Flores, Karla" userId="8fee81db-db87-471c-8558-22a4afb35c1a" providerId="ADAL" clId="{3F1890DC-038D-D34F-A907-9375F5EFEF54}" dt="2024-09-22T17:53:22.204" v="8488" actId="478"/>
          <ac:spMkLst>
            <pc:docMk/>
            <pc:sldMk cId="2371727589" sldId="438"/>
            <ac:spMk id="10" creationId="{8CCA963D-6281-9AFB-7B7E-71F6E160C19A}"/>
          </ac:spMkLst>
        </pc:spChg>
        <pc:spChg chg="add del mod">
          <ac:chgData name="Tellez Giron Flores, Karla" userId="8fee81db-db87-471c-8558-22a4afb35c1a" providerId="ADAL" clId="{3F1890DC-038D-D34F-A907-9375F5EFEF54}" dt="2024-09-22T17:56:16.819" v="8726" actId="478"/>
          <ac:spMkLst>
            <pc:docMk/>
            <pc:sldMk cId="2371727589" sldId="438"/>
            <ac:spMk id="11" creationId="{F6B47D9D-08BB-C95C-1D44-E2E4F102C06F}"/>
          </ac:spMkLst>
        </pc:spChg>
        <pc:spChg chg="mod">
          <ac:chgData name="Tellez Giron Flores, Karla" userId="8fee81db-db87-471c-8558-22a4afb35c1a" providerId="ADAL" clId="{3F1890DC-038D-D34F-A907-9375F5EFEF54}" dt="2024-09-15T00:49:32.313" v="2535" actId="20577"/>
          <ac:spMkLst>
            <pc:docMk/>
            <pc:sldMk cId="2371727589" sldId="438"/>
            <ac:spMk id="12" creationId="{F832E222-1652-464F-8A47-2AC5DA5C4F36}"/>
          </ac:spMkLst>
        </pc:spChg>
        <pc:spChg chg="add del mod">
          <ac:chgData name="Tellez Giron Flores, Karla" userId="8fee81db-db87-471c-8558-22a4afb35c1a" providerId="ADAL" clId="{3F1890DC-038D-D34F-A907-9375F5EFEF54}" dt="2024-09-15T04:53:06.510" v="3025" actId="478"/>
          <ac:spMkLst>
            <pc:docMk/>
            <pc:sldMk cId="2371727589" sldId="438"/>
            <ac:spMk id="16" creationId="{27B87D4D-F058-6525-511C-ABB0781ED3FF}"/>
          </ac:spMkLst>
        </pc:spChg>
        <pc:spChg chg="add del mod">
          <ac:chgData name="Tellez Giron Flores, Karla" userId="8fee81db-db87-471c-8558-22a4afb35c1a" providerId="ADAL" clId="{3F1890DC-038D-D34F-A907-9375F5EFEF54}" dt="2024-09-22T19:38:41.522" v="9005" actId="478"/>
          <ac:spMkLst>
            <pc:docMk/>
            <pc:sldMk cId="2371727589" sldId="438"/>
            <ac:spMk id="17" creationId="{EFE8E32D-9183-131C-547B-759B0C2FC1C7}"/>
          </ac:spMkLst>
        </pc:spChg>
        <pc:spChg chg="add del mod">
          <ac:chgData name="Tellez Giron Flores, Karla" userId="8fee81db-db87-471c-8558-22a4afb35c1a" providerId="ADAL" clId="{3F1890DC-038D-D34F-A907-9375F5EFEF54}" dt="2024-09-22T17:54:11.453" v="8498" actId="478"/>
          <ac:spMkLst>
            <pc:docMk/>
            <pc:sldMk cId="2371727589" sldId="438"/>
            <ac:spMk id="21" creationId="{D66F336D-3162-C85B-3A7D-1BD0E7358A01}"/>
          </ac:spMkLst>
        </pc:spChg>
        <pc:spChg chg="add mod">
          <ac:chgData name="Tellez Giron Flores, Karla" userId="8fee81db-db87-471c-8558-22a4afb35c1a" providerId="ADAL" clId="{3F1890DC-038D-D34F-A907-9375F5EFEF54}" dt="2024-09-15T15:44:04.102" v="4476"/>
          <ac:spMkLst>
            <pc:docMk/>
            <pc:sldMk cId="2371727589" sldId="438"/>
            <ac:spMk id="22" creationId="{69F3BD56-513C-AD0A-D365-D384EBF2A33A}"/>
          </ac:spMkLst>
        </pc:spChg>
        <pc:spChg chg="add del mod">
          <ac:chgData name="Tellez Giron Flores, Karla" userId="8fee81db-db87-471c-8558-22a4afb35c1a" providerId="ADAL" clId="{3F1890DC-038D-D34F-A907-9375F5EFEF54}" dt="2024-09-22T18:18:18.605" v="8936" actId="478"/>
          <ac:spMkLst>
            <pc:docMk/>
            <pc:sldMk cId="2371727589" sldId="438"/>
            <ac:spMk id="32" creationId="{3E4E697E-0E0D-1D17-5910-E9D9EBE00494}"/>
          </ac:spMkLst>
        </pc:spChg>
        <pc:spChg chg="add mod">
          <ac:chgData name="Tellez Giron Flores, Karla" userId="8fee81db-db87-471c-8558-22a4afb35c1a" providerId="ADAL" clId="{3F1890DC-038D-D34F-A907-9375F5EFEF54}" dt="2024-09-22T19:39:17.723" v="9008" actId="14100"/>
          <ac:spMkLst>
            <pc:docMk/>
            <pc:sldMk cId="2371727589" sldId="438"/>
            <ac:spMk id="36" creationId="{11F07A77-86A7-EE83-5C72-F82A60FEF60E}"/>
          </ac:spMkLst>
        </pc:spChg>
        <pc:spChg chg="add mod">
          <ac:chgData name="Tellez Giron Flores, Karla" userId="8fee81db-db87-471c-8558-22a4afb35c1a" providerId="ADAL" clId="{3F1890DC-038D-D34F-A907-9375F5EFEF54}" dt="2024-09-22T19:39:23.976" v="9018" actId="1037"/>
          <ac:spMkLst>
            <pc:docMk/>
            <pc:sldMk cId="2371727589" sldId="438"/>
            <ac:spMk id="37" creationId="{42A97125-0358-98D8-2A4A-CEB48D86D35B}"/>
          </ac:spMkLst>
        </pc:spChg>
        <pc:spChg chg="add mod">
          <ac:chgData name="Tellez Giron Flores, Karla" userId="8fee81db-db87-471c-8558-22a4afb35c1a" providerId="ADAL" clId="{3F1890DC-038D-D34F-A907-9375F5EFEF54}" dt="2024-09-22T18:18:47.614" v="8941"/>
          <ac:spMkLst>
            <pc:docMk/>
            <pc:sldMk cId="2371727589" sldId="438"/>
            <ac:spMk id="38" creationId="{E3E812A7-6D31-B4C0-DCCD-CD113FD28732}"/>
          </ac:spMkLst>
        </pc:spChg>
        <pc:picChg chg="add del mod">
          <ac:chgData name="Tellez Giron Flores, Karla" userId="8fee81db-db87-471c-8558-22a4afb35c1a" providerId="ADAL" clId="{3F1890DC-038D-D34F-A907-9375F5EFEF54}" dt="2024-09-22T17:56:29.187" v="8732" actId="478"/>
          <ac:picMkLst>
            <pc:docMk/>
            <pc:sldMk cId="2371727589" sldId="438"/>
            <ac:picMk id="4" creationId="{3823AD35-D81E-2ED0-8A8A-65F3BF8027EF}"/>
          </ac:picMkLst>
        </pc:picChg>
        <pc:picChg chg="add del mod">
          <ac:chgData name="Tellez Giron Flores, Karla" userId="8fee81db-db87-471c-8558-22a4afb35c1a" providerId="ADAL" clId="{3F1890DC-038D-D34F-A907-9375F5EFEF54}" dt="2024-09-22T17:54:14.723" v="8500" actId="478"/>
          <ac:picMkLst>
            <pc:docMk/>
            <pc:sldMk cId="2371727589" sldId="438"/>
            <ac:picMk id="5" creationId="{758FD014-017B-DE6F-B760-9CDFDEB78A6A}"/>
          </ac:picMkLst>
        </pc:picChg>
        <pc:picChg chg="del">
          <ac:chgData name="Tellez Giron Flores, Karla" userId="8fee81db-db87-471c-8558-22a4afb35c1a" providerId="ADAL" clId="{3F1890DC-038D-D34F-A907-9375F5EFEF54}" dt="2024-09-22T18:15:19.739" v="8862" actId="478"/>
          <ac:picMkLst>
            <pc:docMk/>
            <pc:sldMk cId="2371727589" sldId="438"/>
            <ac:picMk id="13" creationId="{DA8DE4D7-C279-A00C-EAE8-DDE3BE243A49}"/>
          </ac:picMkLst>
        </pc:picChg>
        <pc:picChg chg="add del mod modCrop">
          <ac:chgData name="Tellez Giron Flores, Karla" userId="8fee81db-db87-471c-8558-22a4afb35c1a" providerId="ADAL" clId="{3F1890DC-038D-D34F-A907-9375F5EFEF54}" dt="2024-09-22T17:59:17.307" v="8776" actId="21"/>
          <ac:picMkLst>
            <pc:docMk/>
            <pc:sldMk cId="2371727589" sldId="438"/>
            <ac:picMk id="23" creationId="{47FD7523-6FE3-D80E-900B-6C99986F8EA8}"/>
          </ac:picMkLst>
        </pc:picChg>
        <pc:picChg chg="add del mod">
          <ac:chgData name="Tellez Giron Flores, Karla" userId="8fee81db-db87-471c-8558-22a4afb35c1a" providerId="ADAL" clId="{3F1890DC-038D-D34F-A907-9375F5EFEF54}" dt="2024-09-22T17:54:01.379" v="8492" actId="478"/>
          <ac:picMkLst>
            <pc:docMk/>
            <pc:sldMk cId="2371727589" sldId="438"/>
            <ac:picMk id="24" creationId="{2D1121AF-8520-F268-C29D-5094B4F5F697}"/>
          </ac:picMkLst>
        </pc:picChg>
        <pc:picChg chg="add mod">
          <ac:chgData name="Tellez Giron Flores, Karla" userId="8fee81db-db87-471c-8558-22a4afb35c1a" providerId="ADAL" clId="{3F1890DC-038D-D34F-A907-9375F5EFEF54}" dt="2024-09-22T18:14:35.504" v="8852" actId="1035"/>
          <ac:picMkLst>
            <pc:docMk/>
            <pc:sldMk cId="2371727589" sldId="438"/>
            <ac:picMk id="26" creationId="{E3C60C26-41E0-3A82-414C-1EE9EC6CD380}"/>
          </ac:picMkLst>
        </pc:picChg>
        <pc:picChg chg="add mod modCrop">
          <ac:chgData name="Tellez Giron Flores, Karla" userId="8fee81db-db87-471c-8558-22a4afb35c1a" providerId="ADAL" clId="{3F1890DC-038D-D34F-A907-9375F5EFEF54}" dt="2024-09-22T18:19:19.698" v="8942" actId="1076"/>
          <ac:picMkLst>
            <pc:docMk/>
            <pc:sldMk cId="2371727589" sldId="438"/>
            <ac:picMk id="33" creationId="{318DA1EC-3163-18B6-9EDE-CFE573430E66}"/>
          </ac:picMkLst>
        </pc:picChg>
        <pc:picChg chg="add mod modCrop">
          <ac:chgData name="Tellez Giron Flores, Karla" userId="8fee81db-db87-471c-8558-22a4afb35c1a" providerId="ADAL" clId="{3F1890DC-038D-D34F-A907-9375F5EFEF54}" dt="2024-09-23T13:58:11.647" v="9468" actId="1076"/>
          <ac:picMkLst>
            <pc:docMk/>
            <pc:sldMk cId="2371727589" sldId="438"/>
            <ac:picMk id="34" creationId="{FEAEAF22-43B1-08F4-0BB0-86D9A8C88183}"/>
          </ac:picMkLst>
        </pc:picChg>
        <pc:picChg chg="add mod modCrop">
          <ac:chgData name="Tellez Giron Flores, Karla" userId="8fee81db-db87-471c-8558-22a4afb35c1a" providerId="ADAL" clId="{3F1890DC-038D-D34F-A907-9375F5EFEF54}" dt="2024-09-23T13:58:08.007" v="9467" actId="1076"/>
          <ac:picMkLst>
            <pc:docMk/>
            <pc:sldMk cId="2371727589" sldId="438"/>
            <ac:picMk id="35" creationId="{9DBEDE9E-B887-C361-B5CA-651EEC040EFC}"/>
          </ac:picMkLst>
        </pc:picChg>
        <pc:picChg chg="del">
          <ac:chgData name="Tellez Giron Flores, Karla" userId="8fee81db-db87-471c-8558-22a4afb35c1a" providerId="ADAL" clId="{3F1890DC-038D-D34F-A907-9375F5EFEF54}" dt="2024-09-15T00:50:19.118" v="2623" actId="478"/>
          <ac:picMkLst>
            <pc:docMk/>
            <pc:sldMk cId="2371727589" sldId="438"/>
            <ac:picMk id="1026" creationId="{9A22726D-2824-0175-B4BB-E07366C1E771}"/>
          </ac:picMkLst>
        </pc:picChg>
        <pc:picChg chg="add mod">
          <ac:chgData name="Tellez Giron Flores, Karla" userId="8fee81db-db87-471c-8558-22a4afb35c1a" providerId="ADAL" clId="{3F1890DC-038D-D34F-A907-9375F5EFEF54}" dt="2024-09-22T18:19:27.047" v="8945" actId="1076"/>
          <ac:picMkLst>
            <pc:docMk/>
            <pc:sldMk cId="2371727589" sldId="438"/>
            <ac:picMk id="1026" creationId="{C095F86A-DD9E-F33D-89DA-40E9623A1130}"/>
          </ac:picMkLst>
        </pc:picChg>
        <pc:cxnChg chg="add del mod">
          <ac:chgData name="Tellez Giron Flores, Karla" userId="8fee81db-db87-471c-8558-22a4afb35c1a" providerId="ADAL" clId="{3F1890DC-038D-D34F-A907-9375F5EFEF54}" dt="2024-09-22T17:53:22.204" v="8488" actId="478"/>
          <ac:cxnSpMkLst>
            <pc:docMk/>
            <pc:sldMk cId="2371727589" sldId="438"/>
            <ac:cxnSpMk id="7" creationId="{5E55D093-3F93-71BC-D2C0-802ED91611F4}"/>
          </ac:cxnSpMkLst>
        </pc:cxnChg>
        <pc:cxnChg chg="add del mod">
          <ac:chgData name="Tellez Giron Flores, Karla" userId="8fee81db-db87-471c-8558-22a4afb35c1a" providerId="ADAL" clId="{3F1890DC-038D-D34F-A907-9375F5EFEF54}" dt="2024-09-22T18:07:34.469" v="8784" actId="478"/>
          <ac:cxnSpMkLst>
            <pc:docMk/>
            <pc:sldMk cId="2371727589" sldId="438"/>
            <ac:cxnSpMk id="8" creationId="{C5FFCC8C-5C83-4E5D-63C3-E0A227DC0066}"/>
          </ac:cxnSpMkLst>
        </pc:cxnChg>
        <pc:cxnChg chg="add del mod">
          <ac:chgData name="Tellez Giron Flores, Karla" userId="8fee81db-db87-471c-8558-22a4afb35c1a" providerId="ADAL" clId="{3F1890DC-038D-D34F-A907-9375F5EFEF54}" dt="2024-09-22T18:07:34.469" v="8784" actId="478"/>
          <ac:cxnSpMkLst>
            <pc:docMk/>
            <pc:sldMk cId="2371727589" sldId="438"/>
            <ac:cxnSpMk id="9" creationId="{387E1CA0-8C20-8B44-531C-686686B0C595}"/>
          </ac:cxnSpMkLst>
        </pc:cxnChg>
        <pc:cxnChg chg="add del mod">
          <ac:chgData name="Tellez Giron Flores, Karla" userId="8fee81db-db87-471c-8558-22a4afb35c1a" providerId="ADAL" clId="{3F1890DC-038D-D34F-A907-9375F5EFEF54}" dt="2024-09-22T17:54:12.947" v="8499" actId="478"/>
          <ac:cxnSpMkLst>
            <pc:docMk/>
            <pc:sldMk cId="2371727589" sldId="438"/>
            <ac:cxnSpMk id="19" creationId="{34FA1DC1-A77C-E3F7-C3D0-7AF228A4BD8A}"/>
          </ac:cxnSpMkLst>
        </pc:cxnChg>
        <pc:cxnChg chg="add del mod">
          <ac:chgData name="Tellez Giron Flores, Karla" userId="8fee81db-db87-471c-8558-22a4afb35c1a" providerId="ADAL" clId="{3F1890DC-038D-D34F-A907-9375F5EFEF54}" dt="2024-09-22T17:54:01.379" v="8492" actId="478"/>
          <ac:cxnSpMkLst>
            <pc:docMk/>
            <pc:sldMk cId="2371727589" sldId="438"/>
            <ac:cxnSpMk id="25" creationId="{CB40CF86-7ED1-9CD3-4A67-F6CAC377C9FA}"/>
          </ac:cxnSpMkLst>
        </pc:cxnChg>
        <pc:cxnChg chg="add mod">
          <ac:chgData name="Tellez Giron Flores, Karla" userId="8fee81db-db87-471c-8558-22a4afb35c1a" providerId="ADAL" clId="{3F1890DC-038D-D34F-A907-9375F5EFEF54}" dt="2024-09-22T18:14:35.504" v="8852" actId="1035"/>
          <ac:cxnSpMkLst>
            <pc:docMk/>
            <pc:sldMk cId="2371727589" sldId="438"/>
            <ac:cxnSpMk id="27" creationId="{3DA97A68-8A6A-A537-26B7-CFEFAB7980B9}"/>
          </ac:cxnSpMkLst>
        </pc:cxnChg>
      </pc:sldChg>
      <pc:sldChg chg="add del">
        <pc:chgData name="Tellez Giron Flores, Karla" userId="8fee81db-db87-471c-8558-22a4afb35c1a" providerId="ADAL" clId="{3F1890DC-038D-D34F-A907-9375F5EFEF54}" dt="2024-09-25T16:39:21.919" v="9469" actId="2696"/>
        <pc:sldMkLst>
          <pc:docMk/>
          <pc:sldMk cId="190953652" sldId="440"/>
        </pc:sldMkLst>
      </pc:sldChg>
      <pc:sldChg chg="add del">
        <pc:chgData name="Tellez Giron Flores, Karla" userId="8fee81db-db87-471c-8558-22a4afb35c1a" providerId="ADAL" clId="{3F1890DC-038D-D34F-A907-9375F5EFEF54}" dt="2024-09-22T19:41:14.302" v="9024" actId="2696"/>
        <pc:sldMkLst>
          <pc:docMk/>
          <pc:sldMk cId="2292668799" sldId="440"/>
        </pc:sldMkLst>
      </pc:sldChg>
      <pc:sldChg chg="addSp delSp modSp del mod modShow">
        <pc:chgData name="Tellez Giron Flores, Karla" userId="8fee81db-db87-471c-8558-22a4afb35c1a" providerId="ADAL" clId="{3F1890DC-038D-D34F-A907-9375F5EFEF54}" dt="2024-09-22T18:21:10.805" v="8997" actId="2696"/>
        <pc:sldMkLst>
          <pc:docMk/>
          <pc:sldMk cId="2679381227" sldId="440"/>
        </pc:sldMkLst>
        <pc:spChg chg="del">
          <ac:chgData name="Tellez Giron Flores, Karla" userId="8fee81db-db87-471c-8558-22a4afb35c1a" providerId="ADAL" clId="{3F1890DC-038D-D34F-A907-9375F5EFEF54}" dt="2024-09-13T22:00:21.632" v="409" actId="478"/>
          <ac:spMkLst>
            <pc:docMk/>
            <pc:sldMk cId="2679381227" sldId="440"/>
            <ac:spMk id="11" creationId="{4CB9B580-5423-5CB7-1D70-5E0FDCE2B207}"/>
          </ac:spMkLst>
        </pc:spChg>
        <pc:spChg chg="mod">
          <ac:chgData name="Tellez Giron Flores, Karla" userId="8fee81db-db87-471c-8558-22a4afb35c1a" providerId="ADAL" clId="{3F1890DC-038D-D34F-A907-9375F5EFEF54}" dt="2024-09-22T18:21:07.021" v="8996" actId="1035"/>
          <ac:spMkLst>
            <pc:docMk/>
            <pc:sldMk cId="2679381227" sldId="440"/>
            <ac:spMk id="12" creationId="{F832E222-1652-464F-8A47-2AC5DA5C4F36}"/>
          </ac:spMkLst>
        </pc:spChg>
        <pc:spChg chg="del">
          <ac:chgData name="Tellez Giron Flores, Karla" userId="8fee81db-db87-471c-8558-22a4afb35c1a" providerId="ADAL" clId="{3F1890DC-038D-D34F-A907-9375F5EFEF54}" dt="2024-09-13T22:00:23.286" v="410" actId="478"/>
          <ac:spMkLst>
            <pc:docMk/>
            <pc:sldMk cId="2679381227" sldId="440"/>
            <ac:spMk id="16" creationId="{9486B24E-3667-0FF6-AB1F-7B954E1ECF0F}"/>
          </ac:spMkLst>
        </pc:spChg>
        <pc:spChg chg="del">
          <ac:chgData name="Tellez Giron Flores, Karla" userId="8fee81db-db87-471c-8558-22a4afb35c1a" providerId="ADAL" clId="{3F1890DC-038D-D34F-A907-9375F5EFEF54}" dt="2024-09-13T22:00:25.038" v="411" actId="478"/>
          <ac:spMkLst>
            <pc:docMk/>
            <pc:sldMk cId="2679381227" sldId="440"/>
            <ac:spMk id="17" creationId="{706A951B-4919-0CEB-DEAB-D03C2B32C299}"/>
          </ac:spMkLst>
        </pc:spChg>
        <pc:spChg chg="del">
          <ac:chgData name="Tellez Giron Flores, Karla" userId="8fee81db-db87-471c-8558-22a4afb35c1a" providerId="ADAL" clId="{3F1890DC-038D-D34F-A907-9375F5EFEF54}" dt="2024-09-13T22:00:21.632" v="409" actId="478"/>
          <ac:spMkLst>
            <pc:docMk/>
            <pc:sldMk cId="2679381227" sldId="440"/>
            <ac:spMk id="25" creationId="{88216E41-65BF-C800-16FB-C755F3D54FE3}"/>
          </ac:spMkLst>
        </pc:spChg>
        <pc:picChg chg="add mod modCrop">
          <ac:chgData name="Tellez Giron Flores, Karla" userId="8fee81db-db87-471c-8558-22a4afb35c1a" providerId="ADAL" clId="{3F1890DC-038D-D34F-A907-9375F5EFEF54}" dt="2024-09-17T16:17:51.855" v="5770" actId="1036"/>
          <ac:picMkLst>
            <pc:docMk/>
            <pc:sldMk cId="2679381227" sldId="440"/>
            <ac:picMk id="3" creationId="{201C274D-BB38-95D4-3697-D9BEDFA1CAD1}"/>
          </ac:picMkLst>
        </pc:picChg>
        <pc:picChg chg="del">
          <ac:chgData name="Tellez Giron Flores, Karla" userId="8fee81db-db87-471c-8558-22a4afb35c1a" providerId="ADAL" clId="{3F1890DC-038D-D34F-A907-9375F5EFEF54}" dt="2024-09-13T22:00:21.632" v="409" actId="478"/>
          <ac:picMkLst>
            <pc:docMk/>
            <pc:sldMk cId="2679381227" sldId="440"/>
            <ac:picMk id="8" creationId="{4E6E658F-D5B3-1137-88F6-E57BE9F5DFA1}"/>
          </ac:picMkLst>
        </pc:picChg>
        <pc:picChg chg="del">
          <ac:chgData name="Tellez Giron Flores, Karla" userId="8fee81db-db87-471c-8558-22a4afb35c1a" providerId="ADAL" clId="{3F1890DC-038D-D34F-A907-9375F5EFEF54}" dt="2024-09-13T22:00:21.632" v="409" actId="478"/>
          <ac:picMkLst>
            <pc:docMk/>
            <pc:sldMk cId="2679381227" sldId="440"/>
            <ac:picMk id="10" creationId="{E0140DEB-D6C8-2181-3B2B-34D22D7DF698}"/>
          </ac:picMkLst>
        </pc:picChg>
        <pc:picChg chg="del">
          <ac:chgData name="Tellez Giron Flores, Karla" userId="8fee81db-db87-471c-8558-22a4afb35c1a" providerId="ADAL" clId="{3F1890DC-038D-D34F-A907-9375F5EFEF54}" dt="2024-09-13T22:00:21.632" v="409" actId="478"/>
          <ac:picMkLst>
            <pc:docMk/>
            <pc:sldMk cId="2679381227" sldId="440"/>
            <ac:picMk id="19" creationId="{9E0791D5-EC90-30C9-E888-A7847584937C}"/>
          </ac:picMkLst>
        </pc:picChg>
        <pc:picChg chg="del">
          <ac:chgData name="Tellez Giron Flores, Karla" userId="8fee81db-db87-471c-8558-22a4afb35c1a" providerId="ADAL" clId="{3F1890DC-038D-D34F-A907-9375F5EFEF54}" dt="2024-09-13T22:00:21.632" v="409" actId="478"/>
          <ac:picMkLst>
            <pc:docMk/>
            <pc:sldMk cId="2679381227" sldId="440"/>
            <ac:picMk id="22" creationId="{E02016CD-DA8F-74E6-170E-DE34D70B3932}"/>
          </ac:picMkLst>
        </pc:picChg>
      </pc:sldChg>
      <pc:sldChg chg="addSp delSp modSp mod modShow">
        <pc:chgData name="Tellez Giron Flores, Karla" userId="8fee81db-db87-471c-8558-22a4afb35c1a" providerId="ADAL" clId="{3F1890DC-038D-D34F-A907-9375F5EFEF54}" dt="2024-09-16T13:55:25.211" v="4898" actId="1036"/>
        <pc:sldMkLst>
          <pc:docMk/>
          <pc:sldMk cId="751214810" sldId="441"/>
        </pc:sldMkLst>
        <pc:spChg chg="del">
          <ac:chgData name="Tellez Giron Flores, Karla" userId="8fee81db-db87-471c-8558-22a4afb35c1a" providerId="ADAL" clId="{3F1890DC-038D-D34F-A907-9375F5EFEF54}" dt="2024-09-16T13:55:20.084" v="4889" actId="478"/>
          <ac:spMkLst>
            <pc:docMk/>
            <pc:sldMk cId="751214810" sldId="441"/>
            <ac:spMk id="5" creationId="{CF58E378-0D96-37BC-819A-23587FDBA44E}"/>
          </ac:spMkLst>
        </pc:spChg>
        <pc:spChg chg="add del mod">
          <ac:chgData name="Tellez Giron Flores, Karla" userId="8fee81db-db87-471c-8558-22a4afb35c1a" providerId="ADAL" clId="{3F1890DC-038D-D34F-A907-9375F5EFEF54}" dt="2024-09-16T13:55:22.623" v="4890" actId="478"/>
          <ac:spMkLst>
            <pc:docMk/>
            <pc:sldMk cId="751214810" sldId="441"/>
            <ac:spMk id="6" creationId="{423698F0-5A8F-5081-C760-C3B986819954}"/>
          </ac:spMkLst>
        </pc:spChg>
        <pc:picChg chg="mod">
          <ac:chgData name="Tellez Giron Flores, Karla" userId="8fee81db-db87-471c-8558-22a4afb35c1a" providerId="ADAL" clId="{3F1890DC-038D-D34F-A907-9375F5EFEF54}" dt="2024-09-16T13:55:25.211" v="4898" actId="1036"/>
          <ac:picMkLst>
            <pc:docMk/>
            <pc:sldMk cId="751214810" sldId="441"/>
            <ac:picMk id="7" creationId="{0DA408FA-8174-E4F4-E2F6-B9A3FAF881CD}"/>
          </ac:picMkLst>
        </pc:picChg>
      </pc:sldChg>
      <pc:sldChg chg="del">
        <pc:chgData name="Tellez Giron Flores, Karla" userId="8fee81db-db87-471c-8558-22a4afb35c1a" providerId="ADAL" clId="{3F1890DC-038D-D34F-A907-9375F5EFEF54}" dt="2024-09-13T21:50:37.399" v="132" actId="2696"/>
        <pc:sldMkLst>
          <pc:docMk/>
          <pc:sldMk cId="3545450708" sldId="444"/>
        </pc:sldMkLst>
      </pc:sldChg>
      <pc:sldChg chg="del">
        <pc:chgData name="Tellez Giron Flores, Karla" userId="8fee81db-db87-471c-8558-22a4afb35c1a" providerId="ADAL" clId="{3F1890DC-038D-D34F-A907-9375F5EFEF54}" dt="2024-09-13T21:50:37.399" v="132" actId="2696"/>
        <pc:sldMkLst>
          <pc:docMk/>
          <pc:sldMk cId="1963988845" sldId="445"/>
        </pc:sldMkLst>
      </pc:sldChg>
      <pc:sldChg chg="del">
        <pc:chgData name="Tellez Giron Flores, Karla" userId="8fee81db-db87-471c-8558-22a4afb35c1a" providerId="ADAL" clId="{3F1890DC-038D-D34F-A907-9375F5EFEF54}" dt="2024-09-13T21:50:37.399" v="132" actId="2696"/>
        <pc:sldMkLst>
          <pc:docMk/>
          <pc:sldMk cId="598114549" sldId="446"/>
        </pc:sldMkLst>
      </pc:sldChg>
      <pc:sldChg chg="del">
        <pc:chgData name="Tellez Giron Flores, Karla" userId="8fee81db-db87-471c-8558-22a4afb35c1a" providerId="ADAL" clId="{3F1890DC-038D-D34F-A907-9375F5EFEF54}" dt="2024-09-13T21:50:37.399" v="132" actId="2696"/>
        <pc:sldMkLst>
          <pc:docMk/>
          <pc:sldMk cId="3394028691" sldId="447"/>
        </pc:sldMkLst>
      </pc:sldChg>
      <pc:sldChg chg="mod modShow">
        <pc:chgData name="Tellez Giron Flores, Karla" userId="8fee81db-db87-471c-8558-22a4afb35c1a" providerId="ADAL" clId="{3F1890DC-038D-D34F-A907-9375F5EFEF54}" dt="2024-09-16T13:41:25.295" v="4595" actId="729"/>
        <pc:sldMkLst>
          <pc:docMk/>
          <pc:sldMk cId="3737305926" sldId="448"/>
        </pc:sldMkLst>
      </pc:sldChg>
      <pc:sldChg chg="del mod modShow">
        <pc:chgData name="Tellez Giron Flores, Karla" userId="8fee81db-db87-471c-8558-22a4afb35c1a" providerId="ADAL" clId="{3F1890DC-038D-D34F-A907-9375F5EFEF54}" dt="2024-09-15T00:48:51.380" v="2523" actId="2696"/>
        <pc:sldMkLst>
          <pc:docMk/>
          <pc:sldMk cId="1503287466" sldId="449"/>
        </pc:sldMkLst>
      </pc:sldChg>
      <pc:sldChg chg="modSp add del mod">
        <pc:chgData name="Tellez Giron Flores, Karla" userId="8fee81db-db87-471c-8558-22a4afb35c1a" providerId="ADAL" clId="{3F1890DC-038D-D34F-A907-9375F5EFEF54}" dt="2024-09-13T21:56:04.752" v="227" actId="2696"/>
        <pc:sldMkLst>
          <pc:docMk/>
          <pc:sldMk cId="296727834" sldId="450"/>
        </pc:sldMkLst>
        <pc:spChg chg="mod">
          <ac:chgData name="Tellez Giron Flores, Karla" userId="8fee81db-db87-471c-8558-22a4afb35c1a" providerId="ADAL" clId="{3F1890DC-038D-D34F-A907-9375F5EFEF54}" dt="2024-09-13T21:55:11.980" v="226" actId="20577"/>
          <ac:spMkLst>
            <pc:docMk/>
            <pc:sldMk cId="296727834" sldId="450"/>
            <ac:spMk id="2" creationId="{B7C6D57A-95E5-753F-84B7-33F45E0D58A2}"/>
          </ac:spMkLst>
        </pc:spChg>
      </pc:sldChg>
      <pc:sldChg chg="del">
        <pc:chgData name="Tellez Giron Flores, Karla" userId="8fee81db-db87-471c-8558-22a4afb35c1a" providerId="ADAL" clId="{3F1890DC-038D-D34F-A907-9375F5EFEF54}" dt="2024-09-13T21:49:52.567" v="131" actId="2696"/>
        <pc:sldMkLst>
          <pc:docMk/>
          <pc:sldMk cId="1240085656" sldId="450"/>
        </pc:sldMkLst>
      </pc:sldChg>
      <pc:sldChg chg="add del mod modShow">
        <pc:chgData name="Tellez Giron Flores, Karla" userId="8fee81db-db87-471c-8558-22a4afb35c1a" providerId="ADAL" clId="{3F1890DC-038D-D34F-A907-9375F5EFEF54}" dt="2024-09-14T19:57:56.064" v="1642" actId="2696"/>
        <pc:sldMkLst>
          <pc:docMk/>
          <pc:sldMk cId="1637191009" sldId="450"/>
        </pc:sldMkLst>
      </pc:sldChg>
      <pc:sldChg chg="addSp modSp add mod ord">
        <pc:chgData name="Tellez Giron Flores, Karla" userId="8fee81db-db87-471c-8558-22a4afb35c1a" providerId="ADAL" clId="{3F1890DC-038D-D34F-A907-9375F5EFEF54}" dt="2024-09-22T17:22:13.997" v="7640" actId="2711"/>
        <pc:sldMkLst>
          <pc:docMk/>
          <pc:sldMk cId="13771445" sldId="451"/>
        </pc:sldMkLst>
        <pc:spChg chg="add mod">
          <ac:chgData name="Tellez Giron Flores, Karla" userId="8fee81db-db87-471c-8558-22a4afb35c1a" providerId="ADAL" clId="{3F1890DC-038D-D34F-A907-9375F5EFEF54}" dt="2024-09-22T17:22:13.997" v="7640" actId="2711"/>
          <ac:spMkLst>
            <pc:docMk/>
            <pc:sldMk cId="13771445" sldId="451"/>
            <ac:spMk id="2" creationId="{D6221796-D10F-82D8-9A28-3AEFA1E141EC}"/>
          </ac:spMkLst>
        </pc:spChg>
        <pc:spChg chg="mod">
          <ac:chgData name="Tellez Giron Flores, Karla" userId="8fee81db-db87-471c-8558-22a4afb35c1a" providerId="ADAL" clId="{3F1890DC-038D-D34F-A907-9375F5EFEF54}" dt="2024-09-13T22:04:00.853" v="484" actId="20577"/>
          <ac:spMkLst>
            <pc:docMk/>
            <pc:sldMk cId="13771445" sldId="451"/>
            <ac:spMk id="12" creationId="{1AAEB9B5-2BEC-6C15-E15B-4EA042F5D0CA}"/>
          </ac:spMkLst>
        </pc:spChg>
        <pc:picChg chg="add mod modCrop">
          <ac:chgData name="Tellez Giron Flores, Karla" userId="8fee81db-db87-471c-8558-22a4afb35c1a" providerId="ADAL" clId="{3F1890DC-038D-D34F-A907-9375F5EFEF54}" dt="2024-09-13T22:06:11.384" v="529" actId="1035"/>
          <ac:picMkLst>
            <pc:docMk/>
            <pc:sldMk cId="13771445" sldId="451"/>
            <ac:picMk id="3" creationId="{1BF57455-3FAB-27C0-B645-B1F73154DB09}"/>
          </ac:picMkLst>
        </pc:picChg>
      </pc:sldChg>
      <pc:sldChg chg="del">
        <pc:chgData name="Tellez Giron Flores, Karla" userId="8fee81db-db87-471c-8558-22a4afb35c1a" providerId="ADAL" clId="{3F1890DC-038D-D34F-A907-9375F5EFEF54}" dt="2024-09-13T21:49:52.567" v="131" actId="2696"/>
        <pc:sldMkLst>
          <pc:docMk/>
          <pc:sldMk cId="2614379123" sldId="451"/>
        </pc:sldMkLst>
      </pc:sldChg>
      <pc:sldChg chg="addSp delSp modSp add del mod modShow">
        <pc:chgData name="Tellez Giron Flores, Karla" userId="8fee81db-db87-471c-8558-22a4afb35c1a" providerId="ADAL" clId="{3F1890DC-038D-D34F-A907-9375F5EFEF54}" dt="2024-09-22T18:19:47.729" v="8946" actId="2696"/>
        <pc:sldMkLst>
          <pc:docMk/>
          <pc:sldMk cId="2088777630" sldId="452"/>
        </pc:sldMkLst>
        <pc:spChg chg="add mod">
          <ac:chgData name="Tellez Giron Flores, Karla" userId="8fee81db-db87-471c-8558-22a4afb35c1a" providerId="ADAL" clId="{3F1890DC-038D-D34F-A907-9375F5EFEF54}" dt="2024-09-14T14:27:19.234" v="754" actId="1076"/>
          <ac:spMkLst>
            <pc:docMk/>
            <pc:sldMk cId="2088777630" sldId="452"/>
            <ac:spMk id="6" creationId="{600AE18A-2FF0-B7B2-4B5E-226736090C5F}"/>
          </ac:spMkLst>
        </pc:spChg>
        <pc:spChg chg="add mod">
          <ac:chgData name="Tellez Giron Flores, Karla" userId="8fee81db-db87-471c-8558-22a4afb35c1a" providerId="ADAL" clId="{3F1890DC-038D-D34F-A907-9375F5EFEF54}" dt="2024-09-14T14:35:13.710" v="1120" actId="1037"/>
          <ac:spMkLst>
            <pc:docMk/>
            <pc:sldMk cId="2088777630" sldId="452"/>
            <ac:spMk id="7" creationId="{00152D0F-5D3E-4C8F-EB64-0856A86E248E}"/>
          </ac:spMkLst>
        </pc:spChg>
        <pc:spChg chg="add mod">
          <ac:chgData name="Tellez Giron Flores, Karla" userId="8fee81db-db87-471c-8558-22a4afb35c1a" providerId="ADAL" clId="{3F1890DC-038D-D34F-A907-9375F5EFEF54}" dt="2024-09-14T14:35:50.686" v="1128" actId="20577"/>
          <ac:spMkLst>
            <pc:docMk/>
            <pc:sldMk cId="2088777630" sldId="452"/>
            <ac:spMk id="8" creationId="{649E3078-D055-7767-66F5-30777A4E78BE}"/>
          </ac:spMkLst>
        </pc:spChg>
        <pc:spChg chg="add mod">
          <ac:chgData name="Tellez Giron Flores, Karla" userId="8fee81db-db87-471c-8558-22a4afb35c1a" providerId="ADAL" clId="{3F1890DC-038D-D34F-A907-9375F5EFEF54}" dt="2024-09-15T15:07:38.065" v="3670"/>
          <ac:spMkLst>
            <pc:docMk/>
            <pc:sldMk cId="2088777630" sldId="452"/>
            <ac:spMk id="10" creationId="{49D1252D-41D7-6903-7610-3802C82AC7D1}"/>
          </ac:spMkLst>
        </pc:spChg>
        <pc:spChg chg="mod">
          <ac:chgData name="Tellez Giron Flores, Karla" userId="8fee81db-db87-471c-8558-22a4afb35c1a" providerId="ADAL" clId="{3F1890DC-038D-D34F-A907-9375F5EFEF54}" dt="2024-09-14T14:17:25.951" v="610" actId="113"/>
          <ac:spMkLst>
            <pc:docMk/>
            <pc:sldMk cId="2088777630" sldId="452"/>
            <ac:spMk id="12" creationId="{503DE3ED-B4AB-49EF-6F0A-A02FE7EFF5D9}"/>
          </ac:spMkLst>
        </pc:spChg>
        <pc:picChg chg="del">
          <ac:chgData name="Tellez Giron Flores, Karla" userId="8fee81db-db87-471c-8558-22a4afb35c1a" providerId="ADAL" clId="{3F1890DC-038D-D34F-A907-9375F5EFEF54}" dt="2024-09-14T14:16:21.472" v="563" actId="478"/>
          <ac:picMkLst>
            <pc:docMk/>
            <pc:sldMk cId="2088777630" sldId="452"/>
            <ac:picMk id="3" creationId="{926BC831-34A0-EFFA-CA7D-60CCDDEAA214}"/>
          </ac:picMkLst>
        </pc:picChg>
        <pc:picChg chg="add del mod modCrop">
          <ac:chgData name="Tellez Giron Flores, Karla" userId="8fee81db-db87-471c-8558-22a4afb35c1a" providerId="ADAL" clId="{3F1890DC-038D-D34F-A907-9375F5EFEF54}" dt="2024-09-14T20:34:06.554" v="1745" actId="478"/>
          <ac:picMkLst>
            <pc:docMk/>
            <pc:sldMk cId="2088777630" sldId="452"/>
            <ac:picMk id="5" creationId="{30BA37DB-79FB-B2B1-8B5F-27A6C8DFE019}"/>
          </ac:picMkLst>
        </pc:picChg>
        <pc:picChg chg="add mod">
          <ac:chgData name="Tellez Giron Flores, Karla" userId="8fee81db-db87-471c-8558-22a4afb35c1a" providerId="ADAL" clId="{3F1890DC-038D-D34F-A907-9375F5EFEF54}" dt="2024-09-14T20:34:11.408" v="1747" actId="167"/>
          <ac:picMkLst>
            <pc:docMk/>
            <pc:sldMk cId="2088777630" sldId="452"/>
            <ac:picMk id="9" creationId="{B91149C4-F2D9-A9AE-CE9B-1FE6051D022A}"/>
          </ac:picMkLst>
        </pc:picChg>
      </pc:sldChg>
      <pc:sldChg chg="addSp delSp modSp add del mod modShow modNotesTx">
        <pc:chgData name="Tellez Giron Flores, Karla" userId="8fee81db-db87-471c-8558-22a4afb35c1a" providerId="ADAL" clId="{3F1890DC-038D-D34F-A907-9375F5EFEF54}" dt="2024-09-22T19:40:58.162" v="9022" actId="2696"/>
        <pc:sldMkLst>
          <pc:docMk/>
          <pc:sldMk cId="2227352385" sldId="453"/>
        </pc:sldMkLst>
        <pc:spChg chg="add mod">
          <ac:chgData name="Tellez Giron Flores, Karla" userId="8fee81db-db87-471c-8558-22a4afb35c1a" providerId="ADAL" clId="{3F1890DC-038D-D34F-A907-9375F5EFEF54}" dt="2024-09-14T14:38:15.857" v="1194" actId="58"/>
          <ac:spMkLst>
            <pc:docMk/>
            <pc:sldMk cId="2227352385" sldId="453"/>
            <ac:spMk id="2" creationId="{B8EE0130-99BD-A00C-9C23-9C151D858CD8}"/>
          </ac:spMkLst>
        </pc:spChg>
        <pc:spChg chg="add mod">
          <ac:chgData name="Tellez Giron Flores, Karla" userId="8fee81db-db87-471c-8558-22a4afb35c1a" providerId="ADAL" clId="{3F1890DC-038D-D34F-A907-9375F5EFEF54}" dt="2024-09-15T15:08:29.396" v="3675" actId="58"/>
          <ac:spMkLst>
            <pc:docMk/>
            <pc:sldMk cId="2227352385" sldId="453"/>
            <ac:spMk id="5" creationId="{48A11931-1B27-14CF-C4B7-1189BF9AA1EE}"/>
          </ac:spMkLst>
        </pc:spChg>
        <pc:spChg chg="add mod">
          <ac:chgData name="Tellez Giron Flores, Karla" userId="8fee81db-db87-471c-8558-22a4afb35c1a" providerId="ADAL" clId="{3F1890DC-038D-D34F-A907-9375F5EFEF54}" dt="2024-09-20T21:40:37.475" v="6311" actId="207"/>
          <ac:spMkLst>
            <pc:docMk/>
            <pc:sldMk cId="2227352385" sldId="453"/>
            <ac:spMk id="6" creationId="{C7D43D3C-8B3A-2924-6281-E6EAB75F2AC9}"/>
          </ac:spMkLst>
        </pc:spChg>
        <pc:spChg chg="add mod">
          <ac:chgData name="Tellez Giron Flores, Karla" userId="8fee81db-db87-471c-8558-22a4afb35c1a" providerId="ADAL" clId="{3F1890DC-038D-D34F-A907-9375F5EFEF54}" dt="2024-09-20T21:55:13.444" v="6877"/>
          <ac:spMkLst>
            <pc:docMk/>
            <pc:sldMk cId="2227352385" sldId="453"/>
            <ac:spMk id="7" creationId="{4109BB69-5B9F-9D78-B7FB-C57A1EB4C9BE}"/>
          </ac:spMkLst>
        </pc:spChg>
        <pc:spChg chg="mod">
          <ac:chgData name="Tellez Giron Flores, Karla" userId="8fee81db-db87-471c-8558-22a4afb35c1a" providerId="ADAL" clId="{3F1890DC-038D-D34F-A907-9375F5EFEF54}" dt="2024-09-20T21:48:58.454" v="6636" actId="14100"/>
          <ac:spMkLst>
            <pc:docMk/>
            <pc:sldMk cId="2227352385" sldId="453"/>
            <ac:spMk id="12" creationId="{A4D52FC6-2A15-50AE-6258-4B7686F089B6}"/>
          </ac:spMkLst>
        </pc:spChg>
        <pc:spChg chg="add mod">
          <ac:chgData name="Tellez Giron Flores, Karla" userId="8fee81db-db87-471c-8558-22a4afb35c1a" providerId="ADAL" clId="{3F1890DC-038D-D34F-A907-9375F5EFEF54}" dt="2024-09-15T01:05:27.467" v="2920" actId="1038"/>
          <ac:spMkLst>
            <pc:docMk/>
            <pc:sldMk cId="2227352385" sldId="453"/>
            <ac:spMk id="17" creationId="{434F580D-2A0D-FC2D-BA82-B398652D58DC}"/>
          </ac:spMkLst>
        </pc:spChg>
        <pc:spChg chg="add mod">
          <ac:chgData name="Tellez Giron Flores, Karla" userId="8fee81db-db87-471c-8558-22a4afb35c1a" providerId="ADAL" clId="{3F1890DC-038D-D34F-A907-9375F5EFEF54}" dt="2024-09-15T15:08:14.293" v="3674" actId="14100"/>
          <ac:spMkLst>
            <pc:docMk/>
            <pc:sldMk cId="2227352385" sldId="453"/>
            <ac:spMk id="18" creationId="{9D77B0DA-6F91-25E2-970D-54E0DE6FDFD2}"/>
          </ac:spMkLst>
        </pc:spChg>
        <pc:picChg chg="add mod modCrop">
          <ac:chgData name="Tellez Giron Flores, Karla" userId="8fee81db-db87-471c-8558-22a4afb35c1a" providerId="ADAL" clId="{3F1890DC-038D-D34F-A907-9375F5EFEF54}" dt="2024-09-14T14:37:37.469" v="1182" actId="1076"/>
          <ac:picMkLst>
            <pc:docMk/>
            <pc:sldMk cId="2227352385" sldId="453"/>
            <ac:picMk id="3" creationId="{1D72B182-4983-4EAD-3B26-918AD7B3B865}"/>
          </ac:picMkLst>
        </pc:picChg>
        <pc:picChg chg="add del mod">
          <ac:chgData name="Tellez Giron Flores, Karla" userId="8fee81db-db87-471c-8558-22a4afb35c1a" providerId="ADAL" clId="{3F1890DC-038D-D34F-A907-9375F5EFEF54}" dt="2024-09-14T14:45:33.012" v="1365" actId="478"/>
          <ac:picMkLst>
            <pc:docMk/>
            <pc:sldMk cId="2227352385" sldId="453"/>
            <ac:picMk id="7" creationId="{76DBD5D5-9650-7BEB-4789-9F77983DD74B}"/>
          </ac:picMkLst>
        </pc:picChg>
        <pc:picChg chg="add del mod">
          <ac:chgData name="Tellez Giron Flores, Karla" userId="8fee81db-db87-471c-8558-22a4afb35c1a" providerId="ADAL" clId="{3F1890DC-038D-D34F-A907-9375F5EFEF54}" dt="2024-09-14T14:45:33.012" v="1365" actId="478"/>
          <ac:picMkLst>
            <pc:docMk/>
            <pc:sldMk cId="2227352385" sldId="453"/>
            <ac:picMk id="9" creationId="{82939A22-3B7E-F507-8A6D-BFE03EE04AD8}"/>
          </ac:picMkLst>
        </pc:picChg>
        <pc:picChg chg="add mod modCrop">
          <ac:chgData name="Tellez Giron Flores, Karla" userId="8fee81db-db87-471c-8558-22a4afb35c1a" providerId="ADAL" clId="{3F1890DC-038D-D34F-A907-9375F5EFEF54}" dt="2024-09-15T15:06:11.947" v="3666" actId="1036"/>
          <ac:picMkLst>
            <pc:docMk/>
            <pc:sldMk cId="2227352385" sldId="453"/>
            <ac:picMk id="16" creationId="{B7EB491C-06AF-9998-643E-9C77576A1A1F}"/>
          </ac:picMkLst>
        </pc:picChg>
      </pc:sldChg>
      <pc:sldChg chg="add del">
        <pc:chgData name="Tellez Giron Flores, Karla" userId="8fee81db-db87-471c-8558-22a4afb35c1a" providerId="ADAL" clId="{3F1890DC-038D-D34F-A907-9375F5EFEF54}" dt="2024-09-25T16:39:21.919" v="9469" actId="2696"/>
        <pc:sldMkLst>
          <pc:docMk/>
          <pc:sldMk cId="2713824164" sldId="453"/>
        </pc:sldMkLst>
      </pc:sldChg>
      <pc:sldChg chg="addSp delSp modSp add del mod modShow modNotesTx">
        <pc:chgData name="Tellez Giron Flores, Karla" userId="8fee81db-db87-471c-8558-22a4afb35c1a" providerId="ADAL" clId="{3F1890DC-038D-D34F-A907-9375F5EFEF54}" dt="2024-09-22T18:19:47.729" v="8946" actId="2696"/>
        <pc:sldMkLst>
          <pc:docMk/>
          <pc:sldMk cId="905656364" sldId="454"/>
        </pc:sldMkLst>
        <pc:spChg chg="add del mod">
          <ac:chgData name="Tellez Giron Flores, Karla" userId="8fee81db-db87-471c-8558-22a4afb35c1a" providerId="ADAL" clId="{3F1890DC-038D-D34F-A907-9375F5EFEF54}" dt="2024-09-14T14:30:19.203" v="847" actId="478"/>
          <ac:spMkLst>
            <pc:docMk/>
            <pc:sldMk cId="905656364" sldId="454"/>
            <ac:spMk id="3" creationId="{6FDE3045-E2AE-04AF-BDD3-620C0D90D8FF}"/>
          </ac:spMkLst>
        </pc:spChg>
        <pc:spChg chg="del">
          <ac:chgData name="Tellez Giron Flores, Karla" userId="8fee81db-db87-471c-8558-22a4afb35c1a" providerId="ADAL" clId="{3F1890DC-038D-D34F-A907-9375F5EFEF54}" dt="2024-09-14T14:31:35.239" v="898" actId="478"/>
          <ac:spMkLst>
            <pc:docMk/>
            <pc:sldMk cId="905656364" sldId="454"/>
            <ac:spMk id="4" creationId="{338972BC-04A2-FAC3-0FC6-A5EFDA30D4CE}"/>
          </ac:spMkLst>
        </pc:spChg>
        <pc:spChg chg="del">
          <ac:chgData name="Tellez Giron Flores, Karla" userId="8fee81db-db87-471c-8558-22a4afb35c1a" providerId="ADAL" clId="{3F1890DC-038D-D34F-A907-9375F5EFEF54}" dt="2024-09-14T14:30:15.919" v="846" actId="478"/>
          <ac:spMkLst>
            <pc:docMk/>
            <pc:sldMk cId="905656364" sldId="454"/>
            <ac:spMk id="7" creationId="{126E8DFB-6AD4-5E14-4A89-BA7B4509191C}"/>
          </ac:spMkLst>
        </pc:spChg>
        <pc:spChg chg="mod">
          <ac:chgData name="Tellez Giron Flores, Karla" userId="8fee81db-db87-471c-8558-22a4afb35c1a" providerId="ADAL" clId="{3F1890DC-038D-D34F-A907-9375F5EFEF54}" dt="2024-09-14T14:38:06.589" v="1193"/>
          <ac:spMkLst>
            <pc:docMk/>
            <pc:sldMk cId="905656364" sldId="454"/>
            <ac:spMk id="8" creationId="{9C9B2C38-0120-7987-7433-21C61ED2B146}"/>
          </ac:spMkLst>
        </pc:spChg>
        <pc:spChg chg="del mod">
          <ac:chgData name="Tellez Giron Flores, Karla" userId="8fee81db-db87-471c-8558-22a4afb35c1a" providerId="ADAL" clId="{3F1890DC-038D-D34F-A907-9375F5EFEF54}" dt="2024-09-15T05:13:55.034" v="3391" actId="478"/>
          <ac:spMkLst>
            <pc:docMk/>
            <pc:sldMk cId="905656364" sldId="454"/>
            <ac:spMk id="12" creationId="{0259FC4A-9471-644C-4EBA-49ED4C814C75}"/>
          </ac:spMkLst>
        </pc:spChg>
        <pc:spChg chg="add mod">
          <ac:chgData name="Tellez Giron Flores, Karla" userId="8fee81db-db87-471c-8558-22a4afb35c1a" providerId="ADAL" clId="{3F1890DC-038D-D34F-A907-9375F5EFEF54}" dt="2024-09-14T20:34:21.449" v="1748"/>
          <ac:spMkLst>
            <pc:docMk/>
            <pc:sldMk cId="905656364" sldId="454"/>
            <ac:spMk id="21" creationId="{1C6CDBF3-65A0-86C6-3E7D-9302E1E6E7C5}"/>
          </ac:spMkLst>
        </pc:spChg>
        <pc:spChg chg="add mod">
          <ac:chgData name="Tellez Giron Flores, Karla" userId="8fee81db-db87-471c-8558-22a4afb35c1a" providerId="ADAL" clId="{3F1890DC-038D-D34F-A907-9375F5EFEF54}" dt="2024-09-15T05:13:55.989" v="3392"/>
          <ac:spMkLst>
            <pc:docMk/>
            <pc:sldMk cId="905656364" sldId="454"/>
            <ac:spMk id="24" creationId="{7B897CE4-1362-7B3C-8083-3B4C698D2B55}"/>
          </ac:spMkLst>
        </pc:spChg>
        <pc:spChg chg="add mod">
          <ac:chgData name="Tellez Giron Flores, Karla" userId="8fee81db-db87-471c-8558-22a4afb35c1a" providerId="ADAL" clId="{3F1890DC-038D-D34F-A907-9375F5EFEF54}" dt="2024-09-15T15:07:53.363" v="3671"/>
          <ac:spMkLst>
            <pc:docMk/>
            <pc:sldMk cId="905656364" sldId="454"/>
            <ac:spMk id="25" creationId="{8E530272-C5D8-9405-8CA0-73FAA8BF000A}"/>
          </ac:spMkLst>
        </pc:spChg>
        <pc:grpChg chg="add del">
          <ac:chgData name="Tellez Giron Flores, Karla" userId="8fee81db-db87-471c-8558-22a4afb35c1a" providerId="ADAL" clId="{3F1890DC-038D-D34F-A907-9375F5EFEF54}" dt="2024-09-15T05:06:50.268" v="3313" actId="478"/>
          <ac:grpSpMkLst>
            <pc:docMk/>
            <pc:sldMk cId="905656364" sldId="454"/>
            <ac:grpSpMk id="23" creationId="{AACC52D6-DD8A-A4F0-AE44-6C684D62FD2E}"/>
          </ac:grpSpMkLst>
        </pc:grpChg>
        <pc:picChg chg="mod">
          <ac:chgData name="Tellez Giron Flores, Karla" userId="8fee81db-db87-471c-8558-22a4afb35c1a" providerId="ADAL" clId="{3F1890DC-038D-D34F-A907-9375F5EFEF54}" dt="2024-09-14T14:37:50.698" v="1187" actId="1037"/>
          <ac:picMkLst>
            <pc:docMk/>
            <pc:sldMk cId="905656364" sldId="454"/>
            <ac:picMk id="5" creationId="{13465926-0CA8-87DD-1E73-6A12215612BE}"/>
          </ac:picMkLst>
        </pc:picChg>
        <pc:picChg chg="add mod topLvl">
          <ac:chgData name="Tellez Giron Flores, Karla" userId="8fee81db-db87-471c-8558-22a4afb35c1a" providerId="ADAL" clId="{3F1890DC-038D-D34F-A907-9375F5EFEF54}" dt="2024-09-15T05:06:50.268" v="3313" actId="478"/>
          <ac:picMkLst>
            <pc:docMk/>
            <pc:sldMk cId="905656364" sldId="454"/>
            <ac:picMk id="10" creationId="{49CCF275-A005-2C50-ADA0-D3B0C540857D}"/>
          </ac:picMkLst>
        </pc:picChg>
        <pc:picChg chg="add mod modCrop">
          <ac:chgData name="Tellez Giron Flores, Karla" userId="8fee81db-db87-471c-8558-22a4afb35c1a" providerId="ADAL" clId="{3F1890DC-038D-D34F-A907-9375F5EFEF54}" dt="2024-09-14T20:31:04.823" v="1693" actId="1076"/>
          <ac:picMkLst>
            <pc:docMk/>
            <pc:sldMk cId="905656364" sldId="454"/>
            <ac:picMk id="16" creationId="{760B70C9-B64E-B0AC-88C5-63AD72958854}"/>
          </ac:picMkLst>
        </pc:picChg>
        <pc:picChg chg="add del mod topLvl modCrop">
          <ac:chgData name="Tellez Giron Flores, Karla" userId="8fee81db-db87-471c-8558-22a4afb35c1a" providerId="ADAL" clId="{3F1890DC-038D-D34F-A907-9375F5EFEF54}" dt="2024-09-15T05:06:50.268" v="3313" actId="478"/>
          <ac:picMkLst>
            <pc:docMk/>
            <pc:sldMk cId="905656364" sldId="454"/>
            <ac:picMk id="22" creationId="{7D7AB780-44A5-1C55-3DBA-581DFDF63E13}"/>
          </ac:picMkLst>
        </pc:picChg>
        <pc:cxnChg chg="add mod">
          <ac:chgData name="Tellez Giron Flores, Karla" userId="8fee81db-db87-471c-8558-22a4afb35c1a" providerId="ADAL" clId="{3F1890DC-038D-D34F-A907-9375F5EFEF54}" dt="2024-09-15T05:06:24.141" v="3312" actId="166"/>
          <ac:cxnSpMkLst>
            <pc:docMk/>
            <pc:sldMk cId="905656364" sldId="454"/>
            <ac:cxnSpMk id="18" creationId="{199D4CA8-71B2-7030-A26F-7CFF54C13CCC}"/>
          </ac:cxnSpMkLst>
        </pc:cxnChg>
      </pc:sldChg>
      <pc:sldChg chg="addSp delSp modSp add mod modNotesTx">
        <pc:chgData name="Tellez Giron Flores, Karla" userId="8fee81db-db87-471c-8558-22a4afb35c1a" providerId="ADAL" clId="{3F1890DC-038D-D34F-A907-9375F5EFEF54}" dt="2024-09-23T13:50:15.068" v="9464" actId="20577"/>
        <pc:sldMkLst>
          <pc:docMk/>
          <pc:sldMk cId="2205075822" sldId="455"/>
        </pc:sldMkLst>
        <pc:spChg chg="add mod">
          <ac:chgData name="Tellez Giron Flores, Karla" userId="8fee81db-db87-471c-8558-22a4afb35c1a" providerId="ADAL" clId="{3F1890DC-038D-D34F-A907-9375F5EFEF54}" dt="2024-09-20T21:41:13.907" v="6317" actId="20577"/>
          <ac:spMkLst>
            <pc:docMk/>
            <pc:sldMk cId="2205075822" sldId="455"/>
            <ac:spMk id="2" creationId="{EC47E4EB-C619-CF66-677A-2F4BFA1597D7}"/>
          </ac:spMkLst>
        </pc:spChg>
        <pc:spChg chg="add mod">
          <ac:chgData name="Tellez Giron Flores, Karla" userId="8fee81db-db87-471c-8558-22a4afb35c1a" providerId="ADAL" clId="{3F1890DC-038D-D34F-A907-9375F5EFEF54}" dt="2024-09-23T13:50:01.431" v="9453" actId="1076"/>
          <ac:spMkLst>
            <pc:docMk/>
            <pc:sldMk cId="2205075822" sldId="455"/>
            <ac:spMk id="3" creationId="{3B1A2643-871C-C650-9B8F-958688D845A4}"/>
          </ac:spMkLst>
        </pc:spChg>
        <pc:spChg chg="add mod">
          <ac:chgData name="Tellez Giron Flores, Karla" userId="8fee81db-db87-471c-8558-22a4afb35c1a" providerId="ADAL" clId="{3F1890DC-038D-D34F-A907-9375F5EFEF54}" dt="2024-09-23T13:50:15.068" v="9464" actId="20577"/>
          <ac:spMkLst>
            <pc:docMk/>
            <pc:sldMk cId="2205075822" sldId="455"/>
            <ac:spMk id="6" creationId="{4EC5581C-9DC3-3D23-74EF-308D7FCE1CE2}"/>
          </ac:spMkLst>
        </pc:spChg>
        <pc:spChg chg="add mod">
          <ac:chgData name="Tellez Giron Flores, Karla" userId="8fee81db-db87-471c-8558-22a4afb35c1a" providerId="ADAL" clId="{3F1890DC-038D-D34F-A907-9375F5EFEF54}" dt="2024-09-20T21:49:18.136" v="6638" actId="14100"/>
          <ac:spMkLst>
            <pc:docMk/>
            <pc:sldMk cId="2205075822" sldId="455"/>
            <ac:spMk id="7" creationId="{260DA35F-864D-E5F3-467D-C98BCF54943C}"/>
          </ac:spMkLst>
        </pc:spChg>
        <pc:spChg chg="add del mod">
          <ac:chgData name="Tellez Giron Flores, Karla" userId="8fee81db-db87-471c-8558-22a4afb35c1a" providerId="ADAL" clId="{3F1890DC-038D-D34F-A907-9375F5EFEF54}" dt="2024-09-14T14:55:44.247" v="1589"/>
          <ac:spMkLst>
            <pc:docMk/>
            <pc:sldMk cId="2205075822" sldId="455"/>
            <ac:spMk id="7" creationId="{F685D4C7-69F4-1DFE-385E-04BDC60F00BD}"/>
          </ac:spMkLst>
        </pc:spChg>
        <pc:spChg chg="add mod">
          <ac:chgData name="Tellez Giron Flores, Karla" userId="8fee81db-db87-471c-8558-22a4afb35c1a" providerId="ADAL" clId="{3F1890DC-038D-D34F-A907-9375F5EFEF54}" dt="2024-09-20T21:47:16.787" v="6627" actId="1076"/>
          <ac:spMkLst>
            <pc:docMk/>
            <pc:sldMk cId="2205075822" sldId="455"/>
            <ac:spMk id="8" creationId="{7CA72BD9-7AC9-7333-D0F1-7BA367E4D09D}"/>
          </ac:spMkLst>
        </pc:spChg>
        <pc:spChg chg="add mod">
          <ac:chgData name="Tellez Giron Flores, Karla" userId="8fee81db-db87-471c-8558-22a4afb35c1a" providerId="ADAL" clId="{3F1890DC-038D-D34F-A907-9375F5EFEF54}" dt="2024-09-20T21:49:39.520" v="6654" actId="404"/>
          <ac:spMkLst>
            <pc:docMk/>
            <pc:sldMk cId="2205075822" sldId="455"/>
            <ac:spMk id="9" creationId="{0600DC1A-8978-8F7B-4F29-C3CD530F4775}"/>
          </ac:spMkLst>
        </pc:spChg>
        <pc:spChg chg="add mod">
          <ac:chgData name="Tellez Giron Flores, Karla" userId="8fee81db-db87-471c-8558-22a4afb35c1a" providerId="ADAL" clId="{3F1890DC-038D-D34F-A907-9375F5EFEF54}" dt="2024-09-20T21:50:01.036" v="6683" actId="1038"/>
          <ac:spMkLst>
            <pc:docMk/>
            <pc:sldMk cId="2205075822" sldId="455"/>
            <ac:spMk id="10" creationId="{BC0351EE-824D-63F9-7D1C-4822BDA4C043}"/>
          </ac:spMkLst>
        </pc:spChg>
        <pc:spChg chg="add del mod">
          <ac:chgData name="Tellez Giron Flores, Karla" userId="8fee81db-db87-471c-8558-22a4afb35c1a" providerId="ADAL" clId="{3F1890DC-038D-D34F-A907-9375F5EFEF54}" dt="2024-09-20T21:50:23.914" v="6692" actId="478"/>
          <ac:spMkLst>
            <pc:docMk/>
            <pc:sldMk cId="2205075822" sldId="455"/>
            <ac:spMk id="11" creationId="{3C6E420E-B705-4115-799F-DA668695E2FF}"/>
          </ac:spMkLst>
        </pc:spChg>
        <pc:spChg chg="del">
          <ac:chgData name="Tellez Giron Flores, Karla" userId="8fee81db-db87-471c-8558-22a4afb35c1a" providerId="ADAL" clId="{3F1890DC-038D-D34F-A907-9375F5EFEF54}" dt="2024-09-20T21:40:48.545" v="6312" actId="478"/>
          <ac:spMkLst>
            <pc:docMk/>
            <pc:sldMk cId="2205075822" sldId="455"/>
            <ac:spMk id="12" creationId="{E557EF7A-E5C2-5249-EC58-75173D26BDBF}"/>
          </ac:spMkLst>
        </pc:spChg>
        <pc:spChg chg="add mod">
          <ac:chgData name="Tellez Giron Flores, Karla" userId="8fee81db-db87-471c-8558-22a4afb35c1a" providerId="ADAL" clId="{3F1890DC-038D-D34F-A907-9375F5EFEF54}" dt="2024-09-20T21:50:41.651" v="6698"/>
          <ac:spMkLst>
            <pc:docMk/>
            <pc:sldMk cId="2205075822" sldId="455"/>
            <ac:spMk id="16" creationId="{C79020F1-A13F-491B-D5BE-857C986FBF64}"/>
          </ac:spMkLst>
        </pc:spChg>
        <pc:spChg chg="add mod">
          <ac:chgData name="Tellez Giron Flores, Karla" userId="8fee81db-db87-471c-8558-22a4afb35c1a" providerId="ADAL" clId="{3F1890DC-038D-D34F-A907-9375F5EFEF54}" dt="2024-09-20T21:56:10.588" v="6888"/>
          <ac:spMkLst>
            <pc:docMk/>
            <pc:sldMk cId="2205075822" sldId="455"/>
            <ac:spMk id="17" creationId="{48F873C4-6B84-C9C2-CEC9-88BC82BF8F83}"/>
          </ac:spMkLst>
        </pc:spChg>
        <pc:picChg chg="add mod modCrop">
          <ac:chgData name="Tellez Giron Flores, Karla" userId="8fee81db-db87-471c-8558-22a4afb35c1a" providerId="ADAL" clId="{3F1890DC-038D-D34F-A907-9375F5EFEF54}" dt="2024-09-14T14:54:02.131" v="1458" actId="1076"/>
          <ac:picMkLst>
            <pc:docMk/>
            <pc:sldMk cId="2205075822" sldId="455"/>
            <ac:picMk id="5" creationId="{C313E5D4-98D0-5197-67AB-B3D560DC39D3}"/>
          </ac:picMkLst>
        </pc:picChg>
      </pc:sldChg>
      <pc:sldChg chg="addSp delSp modSp add del mod modShow">
        <pc:chgData name="Tellez Giron Flores, Karla" userId="8fee81db-db87-471c-8558-22a4afb35c1a" providerId="ADAL" clId="{3F1890DC-038D-D34F-A907-9375F5EFEF54}" dt="2024-09-22T20:25:01.410" v="9338" actId="2696"/>
        <pc:sldMkLst>
          <pc:docMk/>
          <pc:sldMk cId="2977815495" sldId="456"/>
        </pc:sldMkLst>
        <pc:spChg chg="mod">
          <ac:chgData name="Tellez Giron Flores, Karla" userId="8fee81db-db87-471c-8558-22a4afb35c1a" providerId="ADAL" clId="{3F1890DC-038D-D34F-A907-9375F5EFEF54}" dt="2024-09-17T16:13:55.215" v="5614" actId="207"/>
          <ac:spMkLst>
            <pc:docMk/>
            <pc:sldMk cId="2977815495" sldId="456"/>
            <ac:spMk id="12" creationId="{78E8F76F-5222-249F-1169-1D1871DE178C}"/>
          </ac:spMkLst>
        </pc:spChg>
        <pc:picChg chg="add del mod">
          <ac:chgData name="Tellez Giron Flores, Karla" userId="8fee81db-db87-471c-8558-22a4afb35c1a" providerId="ADAL" clId="{3F1890DC-038D-D34F-A907-9375F5EFEF54}" dt="2024-09-17T16:14:43.123" v="5628" actId="478"/>
          <ac:picMkLst>
            <pc:docMk/>
            <pc:sldMk cId="2977815495" sldId="456"/>
            <ac:picMk id="3" creationId="{133F57C0-46C7-94ED-1505-53578572AED5}"/>
          </ac:picMkLst>
        </pc:picChg>
        <pc:picChg chg="del">
          <ac:chgData name="Tellez Giron Flores, Karla" userId="8fee81db-db87-471c-8558-22a4afb35c1a" providerId="ADAL" clId="{3F1890DC-038D-D34F-A907-9375F5EFEF54}" dt="2024-09-14T19:57:44.524" v="1641" actId="478"/>
          <ac:picMkLst>
            <pc:docMk/>
            <pc:sldMk cId="2977815495" sldId="456"/>
            <ac:picMk id="3" creationId="{856DF97A-0756-BBD1-5E3C-72F166C12B62}"/>
          </ac:picMkLst>
        </pc:picChg>
        <pc:picChg chg="add del mod modCrop">
          <ac:chgData name="Tellez Giron Flores, Karla" userId="8fee81db-db87-471c-8558-22a4afb35c1a" providerId="ADAL" clId="{3F1890DC-038D-D34F-A907-9375F5EFEF54}" dt="2024-09-17T16:13:00.931" v="5568" actId="478"/>
          <ac:picMkLst>
            <pc:docMk/>
            <pc:sldMk cId="2977815495" sldId="456"/>
            <ac:picMk id="5" creationId="{BCE99892-54AC-21BD-5AAE-C6F567FADBA9}"/>
          </ac:picMkLst>
        </pc:picChg>
        <pc:picChg chg="add mod">
          <ac:chgData name="Tellez Giron Flores, Karla" userId="8fee81db-db87-471c-8558-22a4afb35c1a" providerId="ADAL" clId="{3F1890DC-038D-D34F-A907-9375F5EFEF54}" dt="2024-09-17T16:15:05.722" v="5646" actId="1036"/>
          <ac:picMkLst>
            <pc:docMk/>
            <pc:sldMk cId="2977815495" sldId="456"/>
            <ac:picMk id="7" creationId="{9FE22A04-1B92-C810-91FC-74311DAF052D}"/>
          </ac:picMkLst>
        </pc:picChg>
      </pc:sldChg>
      <pc:sldChg chg="add del">
        <pc:chgData name="Tellez Giron Flores, Karla" userId="8fee81db-db87-471c-8558-22a4afb35c1a" providerId="ADAL" clId="{3F1890DC-038D-D34F-A907-9375F5EFEF54}" dt="2024-09-25T16:39:21.919" v="9469" actId="2696"/>
        <pc:sldMkLst>
          <pc:docMk/>
          <pc:sldMk cId="3582244766" sldId="456"/>
        </pc:sldMkLst>
      </pc:sldChg>
      <pc:sldChg chg="new del">
        <pc:chgData name="Tellez Giron Flores, Karla" userId="8fee81db-db87-471c-8558-22a4afb35c1a" providerId="ADAL" clId="{3F1890DC-038D-D34F-A907-9375F5EFEF54}" dt="2024-09-14T14:49:36.419" v="1437" actId="680"/>
        <pc:sldMkLst>
          <pc:docMk/>
          <pc:sldMk cId="3893289113" sldId="456"/>
        </pc:sldMkLst>
      </pc:sldChg>
      <pc:sldChg chg="addSp delSp modSp add del mod modShow modNotesTx">
        <pc:chgData name="Tellez Giron Flores, Karla" userId="8fee81db-db87-471c-8558-22a4afb35c1a" providerId="ADAL" clId="{3F1890DC-038D-D34F-A907-9375F5EFEF54}" dt="2024-09-22T18:20:11.632" v="8947" actId="2696"/>
        <pc:sldMkLst>
          <pc:docMk/>
          <pc:sldMk cId="4043703797" sldId="457"/>
        </pc:sldMkLst>
        <pc:spChg chg="mod">
          <ac:chgData name="Tellez Giron Flores, Karla" userId="8fee81db-db87-471c-8558-22a4afb35c1a" providerId="ADAL" clId="{3F1890DC-038D-D34F-A907-9375F5EFEF54}" dt="2024-09-14T20:33:49.570" v="1744" actId="1038"/>
          <ac:spMkLst>
            <pc:docMk/>
            <pc:sldMk cId="4043703797" sldId="457"/>
            <ac:spMk id="6" creationId="{15D90042-F698-98C1-D7C5-F4D4D088935A}"/>
          </ac:spMkLst>
        </pc:spChg>
        <pc:spChg chg="del mod">
          <ac:chgData name="Tellez Giron Flores, Karla" userId="8fee81db-db87-471c-8558-22a4afb35c1a" providerId="ADAL" clId="{3F1890DC-038D-D34F-A907-9375F5EFEF54}" dt="2024-09-14T20:30:07.270" v="1683" actId="478"/>
          <ac:spMkLst>
            <pc:docMk/>
            <pc:sldMk cId="4043703797" sldId="457"/>
            <ac:spMk id="7" creationId="{4A25FB74-A204-DF1E-1F44-B26C6E195FA3}"/>
          </ac:spMkLst>
        </pc:spChg>
        <pc:spChg chg="mod">
          <ac:chgData name="Tellez Giron Flores, Karla" userId="8fee81db-db87-471c-8558-22a4afb35c1a" providerId="ADAL" clId="{3F1890DC-038D-D34F-A907-9375F5EFEF54}" dt="2024-09-14T20:10:45.704" v="1676" actId="20577"/>
          <ac:spMkLst>
            <pc:docMk/>
            <pc:sldMk cId="4043703797" sldId="457"/>
            <ac:spMk id="12" creationId="{D4E17807-9121-4FC3-4B56-9D9525DDC517}"/>
          </ac:spMkLst>
        </pc:spChg>
        <pc:spChg chg="add del mod">
          <ac:chgData name="Tellez Giron Flores, Karla" userId="8fee81db-db87-471c-8558-22a4afb35c1a" providerId="ADAL" clId="{3F1890DC-038D-D34F-A907-9375F5EFEF54}" dt="2024-09-14T20:30:11.915" v="1684" actId="478"/>
          <ac:spMkLst>
            <pc:docMk/>
            <pc:sldMk cId="4043703797" sldId="457"/>
            <ac:spMk id="16" creationId="{B6FC805D-97E3-1CDF-6B9B-C2A0E54F94D1}"/>
          </ac:spMkLst>
        </pc:spChg>
        <pc:spChg chg="add mod">
          <ac:chgData name="Tellez Giron Flores, Karla" userId="8fee81db-db87-471c-8558-22a4afb35c1a" providerId="ADAL" clId="{3F1890DC-038D-D34F-A907-9375F5EFEF54}" dt="2024-09-15T15:09:51.395" v="3677" actId="14100"/>
          <ac:spMkLst>
            <pc:docMk/>
            <pc:sldMk cId="4043703797" sldId="457"/>
            <ac:spMk id="20" creationId="{DAF26E46-4450-D024-ABBE-AE5C7B2342F7}"/>
          </ac:spMkLst>
        </pc:spChg>
        <pc:picChg chg="add mod">
          <ac:chgData name="Tellez Giron Flores, Karla" userId="8fee81db-db87-471c-8558-22a4afb35c1a" providerId="ADAL" clId="{3F1890DC-038D-D34F-A907-9375F5EFEF54}" dt="2024-09-15T05:16:41.150" v="3393" actId="2085"/>
          <ac:picMkLst>
            <pc:docMk/>
            <pc:sldMk cId="4043703797" sldId="457"/>
            <ac:picMk id="3" creationId="{75415B43-FC60-418E-5037-7CE954940DA6}"/>
          </ac:picMkLst>
        </pc:picChg>
        <pc:picChg chg="del">
          <ac:chgData name="Tellez Giron Flores, Karla" userId="8fee81db-db87-471c-8558-22a4afb35c1a" providerId="ADAL" clId="{3F1890DC-038D-D34F-A907-9375F5EFEF54}" dt="2024-09-14T20:32:41.396" v="1720" actId="478"/>
          <ac:picMkLst>
            <pc:docMk/>
            <pc:sldMk cId="4043703797" sldId="457"/>
            <ac:picMk id="5" creationId="{90D61318-E51F-12D6-7644-F354F2A72512}"/>
          </ac:picMkLst>
        </pc:picChg>
        <pc:picChg chg="add mod">
          <ac:chgData name="Tellez Giron Flores, Karla" userId="8fee81db-db87-471c-8558-22a4afb35c1a" providerId="ADAL" clId="{3F1890DC-038D-D34F-A907-9375F5EFEF54}" dt="2024-09-14T20:31:46.945" v="1713" actId="1036"/>
          <ac:picMkLst>
            <pc:docMk/>
            <pc:sldMk cId="4043703797" sldId="457"/>
            <ac:picMk id="10" creationId="{777094AB-1F5A-83ED-3119-1697795A1ABF}"/>
          </ac:picMkLst>
        </pc:picChg>
        <pc:picChg chg="add mod modCrop">
          <ac:chgData name="Tellez Giron Flores, Karla" userId="8fee81db-db87-471c-8558-22a4afb35c1a" providerId="ADAL" clId="{3F1890DC-038D-D34F-A907-9375F5EFEF54}" dt="2024-09-14T20:33:44.837" v="1732" actId="1076"/>
          <ac:picMkLst>
            <pc:docMk/>
            <pc:sldMk cId="4043703797" sldId="457"/>
            <ac:picMk id="19" creationId="{F6717666-5D74-98CA-E36E-F5A7CEAE03DC}"/>
          </ac:picMkLst>
        </pc:picChg>
        <pc:cxnChg chg="add mod">
          <ac:chgData name="Tellez Giron Flores, Karla" userId="8fee81db-db87-471c-8558-22a4afb35c1a" providerId="ADAL" clId="{3F1890DC-038D-D34F-A907-9375F5EFEF54}" dt="2024-09-14T20:32:07.627" v="1719" actId="1037"/>
          <ac:cxnSpMkLst>
            <pc:docMk/>
            <pc:sldMk cId="4043703797" sldId="457"/>
            <ac:cxnSpMk id="17" creationId="{FC9115C2-4412-2A59-93D1-B0AE054DF20C}"/>
          </ac:cxnSpMkLst>
        </pc:cxnChg>
      </pc:sldChg>
      <pc:sldChg chg="addSp delSp modSp add del mod modShow modNotesTx">
        <pc:chgData name="Tellez Giron Flores, Karla" userId="8fee81db-db87-471c-8558-22a4afb35c1a" providerId="ADAL" clId="{3F1890DC-038D-D34F-A907-9375F5EFEF54}" dt="2024-09-22T19:40:58.162" v="9022" actId="2696"/>
        <pc:sldMkLst>
          <pc:docMk/>
          <pc:sldMk cId="2156473911" sldId="458"/>
        </pc:sldMkLst>
        <pc:spChg chg="add del mod">
          <ac:chgData name="Tellez Giron Flores, Karla" userId="8fee81db-db87-471c-8558-22a4afb35c1a" providerId="ADAL" clId="{3F1890DC-038D-D34F-A907-9375F5EFEF54}" dt="2024-09-20T21:53:10.327" v="6837" actId="478"/>
          <ac:spMkLst>
            <pc:docMk/>
            <pc:sldMk cId="2156473911" sldId="458"/>
            <ac:spMk id="3" creationId="{86DB27B6-0DCA-B372-BF95-A170C6135254}"/>
          </ac:spMkLst>
        </pc:spChg>
        <pc:spChg chg="mod">
          <ac:chgData name="Tellez Giron Flores, Karla" userId="8fee81db-db87-471c-8558-22a4afb35c1a" providerId="ADAL" clId="{3F1890DC-038D-D34F-A907-9375F5EFEF54}" dt="2024-09-15T15:34:52.881" v="4048" actId="207"/>
          <ac:spMkLst>
            <pc:docMk/>
            <pc:sldMk cId="2156473911" sldId="458"/>
            <ac:spMk id="5" creationId="{045E2E07-9BCA-752B-135F-E34843491787}"/>
          </ac:spMkLst>
        </pc:spChg>
        <pc:spChg chg="add mod">
          <ac:chgData name="Tellez Giron Flores, Karla" userId="8fee81db-db87-471c-8558-22a4afb35c1a" providerId="ADAL" clId="{3F1890DC-038D-D34F-A907-9375F5EFEF54}" dt="2024-09-14T20:43:28.140" v="1818" actId="1076"/>
          <ac:spMkLst>
            <pc:docMk/>
            <pc:sldMk cId="2156473911" sldId="458"/>
            <ac:spMk id="7" creationId="{B8186AA9-AAC4-B80E-7683-6D148340D9D1}"/>
          </ac:spMkLst>
        </pc:spChg>
        <pc:spChg chg="add mod">
          <ac:chgData name="Tellez Giron Flores, Karla" userId="8fee81db-db87-471c-8558-22a4afb35c1a" providerId="ADAL" clId="{3F1890DC-038D-D34F-A907-9375F5EFEF54}" dt="2024-09-22T17:25:46.412" v="7642" actId="1076"/>
          <ac:spMkLst>
            <pc:docMk/>
            <pc:sldMk cId="2156473911" sldId="458"/>
            <ac:spMk id="8" creationId="{4A2EFA91-47A6-1305-914E-1EB811A4B883}"/>
          </ac:spMkLst>
        </pc:spChg>
        <pc:spChg chg="add mod">
          <ac:chgData name="Tellez Giron Flores, Karla" userId="8fee81db-db87-471c-8558-22a4afb35c1a" providerId="ADAL" clId="{3F1890DC-038D-D34F-A907-9375F5EFEF54}" dt="2024-09-20T21:55:49.648" v="6885"/>
          <ac:spMkLst>
            <pc:docMk/>
            <pc:sldMk cId="2156473911" sldId="458"/>
            <ac:spMk id="9" creationId="{F0CC325B-43B5-7616-B398-9DE8475B6E7C}"/>
          </ac:spMkLst>
        </pc:spChg>
        <pc:spChg chg="mod">
          <ac:chgData name="Tellez Giron Flores, Karla" userId="8fee81db-db87-471c-8558-22a4afb35c1a" providerId="ADAL" clId="{3F1890DC-038D-D34F-A907-9375F5EFEF54}" dt="2024-09-20T21:55:46.850" v="6884" actId="20577"/>
          <ac:spMkLst>
            <pc:docMk/>
            <pc:sldMk cId="2156473911" sldId="458"/>
            <ac:spMk id="12" creationId="{94382A11-80B2-468A-5986-185752759395}"/>
          </ac:spMkLst>
        </pc:spChg>
        <pc:spChg chg="add mod">
          <ac:chgData name="Tellez Giron Flores, Karla" userId="8fee81db-db87-471c-8558-22a4afb35c1a" providerId="ADAL" clId="{3F1890DC-038D-D34F-A907-9375F5EFEF54}" dt="2024-09-15T15:34:24.767" v="4046" actId="14100"/>
          <ac:spMkLst>
            <pc:docMk/>
            <pc:sldMk cId="2156473911" sldId="458"/>
            <ac:spMk id="30" creationId="{41275932-D480-B470-60CE-68B6A0BCBC6A}"/>
          </ac:spMkLst>
        </pc:spChg>
        <pc:picChg chg="del">
          <ac:chgData name="Tellez Giron Flores, Karla" userId="8fee81db-db87-471c-8558-22a4afb35c1a" providerId="ADAL" clId="{3F1890DC-038D-D34F-A907-9375F5EFEF54}" dt="2024-09-14T20:43:07.907" v="1813" actId="478"/>
          <ac:picMkLst>
            <pc:docMk/>
            <pc:sldMk cId="2156473911" sldId="458"/>
            <ac:picMk id="3" creationId="{6CDE59B1-96D9-55F9-313D-9E3F1116C513}"/>
          </ac:picMkLst>
        </pc:picChg>
        <pc:picChg chg="add mod modCrop">
          <ac:chgData name="Tellez Giron Flores, Karla" userId="8fee81db-db87-471c-8558-22a4afb35c1a" providerId="ADAL" clId="{3F1890DC-038D-D34F-A907-9375F5EFEF54}" dt="2024-09-14T20:43:14.279" v="1816" actId="1076"/>
          <ac:picMkLst>
            <pc:docMk/>
            <pc:sldMk cId="2156473911" sldId="458"/>
            <ac:picMk id="6" creationId="{60F17C13-E2AA-B42C-80D7-16AE5D5C2C55}"/>
          </ac:picMkLst>
        </pc:picChg>
        <pc:picChg chg="add del mod modCrop">
          <ac:chgData name="Tellez Giron Flores, Karla" userId="8fee81db-db87-471c-8558-22a4afb35c1a" providerId="ADAL" clId="{3F1890DC-038D-D34F-A907-9375F5EFEF54}" dt="2024-09-15T05:19:51.206" v="3394" actId="478"/>
          <ac:picMkLst>
            <pc:docMk/>
            <pc:sldMk cId="2156473911" sldId="458"/>
            <ac:picMk id="9" creationId="{840818F7-8038-3ECE-8764-E53CC0D6018E}"/>
          </ac:picMkLst>
        </pc:picChg>
        <pc:picChg chg="add del mod">
          <ac:chgData name="Tellez Giron Flores, Karla" userId="8fee81db-db87-471c-8558-22a4afb35c1a" providerId="ADAL" clId="{3F1890DC-038D-D34F-A907-9375F5EFEF54}" dt="2024-09-14T20:57:07.481" v="1854"/>
          <ac:picMkLst>
            <pc:docMk/>
            <pc:sldMk cId="2156473911" sldId="458"/>
            <ac:picMk id="11" creationId="{BF6F642B-C0D5-B4BD-7A37-C27E1727B2DF}"/>
          </ac:picMkLst>
        </pc:picChg>
        <pc:picChg chg="del mod">
          <ac:chgData name="Tellez Giron Flores, Karla" userId="8fee81db-db87-471c-8558-22a4afb35c1a" providerId="ADAL" clId="{3F1890DC-038D-D34F-A907-9375F5EFEF54}" dt="2024-09-14T20:55:27.917" v="1837" actId="478"/>
          <ac:picMkLst>
            <pc:docMk/>
            <pc:sldMk cId="2156473911" sldId="458"/>
            <ac:picMk id="16" creationId="{DAD27ABA-0E27-F568-4331-119F8F33DF23}"/>
          </ac:picMkLst>
        </pc:picChg>
        <pc:picChg chg="add mod modCrop">
          <ac:chgData name="Tellez Giron Flores, Karla" userId="8fee81db-db87-471c-8558-22a4afb35c1a" providerId="ADAL" clId="{3F1890DC-038D-D34F-A907-9375F5EFEF54}" dt="2024-09-15T05:20:17.585" v="3404" actId="1076"/>
          <ac:picMkLst>
            <pc:docMk/>
            <pc:sldMk cId="2156473911" sldId="458"/>
            <ac:picMk id="18" creationId="{55E2909A-4573-1B32-EDE4-628321807B49}"/>
          </ac:picMkLst>
        </pc:picChg>
        <pc:picChg chg="add del mod">
          <ac:chgData name="Tellez Giron Flores, Karla" userId="8fee81db-db87-471c-8558-22a4afb35c1a" providerId="ADAL" clId="{3F1890DC-038D-D34F-A907-9375F5EFEF54}" dt="2024-09-15T05:22:13.413" v="3408" actId="478"/>
          <ac:picMkLst>
            <pc:docMk/>
            <pc:sldMk cId="2156473911" sldId="458"/>
            <ac:picMk id="20" creationId="{59994517-CDD8-58B9-36C3-15D27CC31DD0}"/>
          </ac:picMkLst>
        </pc:picChg>
        <pc:picChg chg="add del mod">
          <ac:chgData name="Tellez Giron Flores, Karla" userId="8fee81db-db87-471c-8558-22a4afb35c1a" providerId="ADAL" clId="{3F1890DC-038D-D34F-A907-9375F5EFEF54}" dt="2024-09-15T05:23:11.701" v="3413" actId="478"/>
          <ac:picMkLst>
            <pc:docMk/>
            <pc:sldMk cId="2156473911" sldId="458"/>
            <ac:picMk id="22" creationId="{B9A45595-A2D9-C41B-27F6-DA94738DEAB0}"/>
          </ac:picMkLst>
        </pc:picChg>
        <pc:picChg chg="add del mod">
          <ac:chgData name="Tellez Giron Flores, Karla" userId="8fee81db-db87-471c-8558-22a4afb35c1a" providerId="ADAL" clId="{3F1890DC-038D-D34F-A907-9375F5EFEF54}" dt="2024-09-15T05:23:54.248" v="3417" actId="478"/>
          <ac:picMkLst>
            <pc:docMk/>
            <pc:sldMk cId="2156473911" sldId="458"/>
            <ac:picMk id="24" creationId="{23244654-1FD6-6DF7-9CB0-4EB6EDE49427}"/>
          </ac:picMkLst>
        </pc:picChg>
        <pc:picChg chg="add del mod">
          <ac:chgData name="Tellez Giron Flores, Karla" userId="8fee81db-db87-471c-8558-22a4afb35c1a" providerId="ADAL" clId="{3F1890DC-038D-D34F-A907-9375F5EFEF54}" dt="2024-09-15T05:26:02.022" v="3421" actId="478"/>
          <ac:picMkLst>
            <pc:docMk/>
            <pc:sldMk cId="2156473911" sldId="458"/>
            <ac:picMk id="26" creationId="{3DEA177B-68AB-7212-D225-66B68523DF5B}"/>
          </ac:picMkLst>
        </pc:picChg>
        <pc:cxnChg chg="add mod">
          <ac:chgData name="Tellez Giron Flores, Karla" userId="8fee81db-db87-471c-8558-22a4afb35c1a" providerId="ADAL" clId="{3F1890DC-038D-D34F-A907-9375F5EFEF54}" dt="2024-09-15T05:29:49.629" v="3453" actId="693"/>
          <ac:cxnSpMkLst>
            <pc:docMk/>
            <pc:sldMk cId="2156473911" sldId="458"/>
            <ac:cxnSpMk id="28" creationId="{6120CC9C-4352-AF1F-2194-1829BFF64FBD}"/>
          </ac:cxnSpMkLst>
        </pc:cxnChg>
      </pc:sldChg>
      <pc:sldChg chg="add del">
        <pc:chgData name="Tellez Giron Flores, Karla" userId="8fee81db-db87-471c-8558-22a4afb35c1a" providerId="ADAL" clId="{3F1890DC-038D-D34F-A907-9375F5EFEF54}" dt="2024-09-25T16:39:21.919" v="9469" actId="2696"/>
        <pc:sldMkLst>
          <pc:docMk/>
          <pc:sldMk cId="2965752732" sldId="458"/>
        </pc:sldMkLst>
      </pc:sldChg>
      <pc:sldChg chg="addSp delSp modSp add del mod modShow modNotesTx">
        <pc:chgData name="Tellez Giron Flores, Karla" userId="8fee81db-db87-471c-8558-22a4afb35c1a" providerId="ADAL" clId="{3F1890DC-038D-D34F-A907-9375F5EFEF54}" dt="2024-09-22T19:40:58.162" v="9022" actId="2696"/>
        <pc:sldMkLst>
          <pc:docMk/>
          <pc:sldMk cId="189572620" sldId="459"/>
        </pc:sldMkLst>
        <pc:spChg chg="mod">
          <ac:chgData name="Tellez Giron Flores, Karla" userId="8fee81db-db87-471c-8558-22a4afb35c1a" providerId="ADAL" clId="{3F1890DC-038D-D34F-A907-9375F5EFEF54}" dt="2024-09-15T00:23:12.565" v="2278" actId="20577"/>
          <ac:spMkLst>
            <pc:docMk/>
            <pc:sldMk cId="189572620" sldId="459"/>
            <ac:spMk id="2" creationId="{EDC98717-00C9-6C13-B834-F8F781FA35B7}"/>
          </ac:spMkLst>
        </pc:spChg>
        <pc:spChg chg="mod">
          <ac:chgData name="Tellez Giron Flores, Karla" userId="8fee81db-db87-471c-8558-22a4afb35c1a" providerId="ADAL" clId="{3F1890DC-038D-D34F-A907-9375F5EFEF54}" dt="2024-09-15T15:31:37.104" v="3972" actId="207"/>
          <ac:spMkLst>
            <pc:docMk/>
            <pc:sldMk cId="189572620" sldId="459"/>
            <ac:spMk id="5" creationId="{0BF2B5E8-460B-282F-92DA-2C0CFD41388D}"/>
          </ac:spMkLst>
        </pc:spChg>
        <pc:spChg chg="add del mod">
          <ac:chgData name="Tellez Giron Flores, Karla" userId="8fee81db-db87-471c-8558-22a4afb35c1a" providerId="ADAL" clId="{3F1890DC-038D-D34F-A907-9375F5EFEF54}" dt="2024-09-20T21:54:25.035" v="6875" actId="478"/>
          <ac:spMkLst>
            <pc:docMk/>
            <pc:sldMk cId="189572620" sldId="459"/>
            <ac:spMk id="6" creationId="{A7BCC33C-0B8C-D431-D7D9-52E0121C66F3}"/>
          </ac:spMkLst>
        </pc:spChg>
        <pc:spChg chg="mod">
          <ac:chgData name="Tellez Giron Flores, Karla" userId="8fee81db-db87-471c-8558-22a4afb35c1a" providerId="ADAL" clId="{3F1890DC-038D-D34F-A907-9375F5EFEF54}" dt="2024-09-15T00:21:29.796" v="2188" actId="1035"/>
          <ac:spMkLst>
            <pc:docMk/>
            <pc:sldMk cId="189572620" sldId="459"/>
            <ac:spMk id="7" creationId="{32F32D8C-447B-D741-D1F8-2FFE5D40F669}"/>
          </ac:spMkLst>
        </pc:spChg>
        <pc:spChg chg="add mod">
          <ac:chgData name="Tellez Giron Flores, Karla" userId="8fee81db-db87-471c-8558-22a4afb35c1a" providerId="ADAL" clId="{3F1890DC-038D-D34F-A907-9375F5EFEF54}" dt="2024-09-22T17:25:57.012" v="7643" actId="1076"/>
          <ac:spMkLst>
            <pc:docMk/>
            <pc:sldMk cId="189572620" sldId="459"/>
            <ac:spMk id="8" creationId="{14022E00-D723-6B4A-724B-DAF28222CCFF}"/>
          </ac:spMkLst>
        </pc:spChg>
        <pc:spChg chg="add mod">
          <ac:chgData name="Tellez Giron Flores, Karla" userId="8fee81db-db87-471c-8558-22a4afb35c1a" providerId="ADAL" clId="{3F1890DC-038D-D34F-A907-9375F5EFEF54}" dt="2024-09-20T21:55:55.167" v="6887"/>
          <ac:spMkLst>
            <pc:docMk/>
            <pc:sldMk cId="189572620" sldId="459"/>
            <ac:spMk id="9" creationId="{E95C3199-89D8-1116-A54D-0659E5259121}"/>
          </ac:spMkLst>
        </pc:spChg>
        <pc:spChg chg="mod">
          <ac:chgData name="Tellez Giron Flores, Karla" userId="8fee81db-db87-471c-8558-22a4afb35c1a" providerId="ADAL" clId="{3F1890DC-038D-D34F-A907-9375F5EFEF54}" dt="2024-09-20T21:55:53.534" v="6886" actId="20577"/>
          <ac:spMkLst>
            <pc:docMk/>
            <pc:sldMk cId="189572620" sldId="459"/>
            <ac:spMk id="12" creationId="{B8A31748-BEE7-C74F-4EC9-068AA97AD3EF}"/>
          </ac:spMkLst>
        </pc:spChg>
        <pc:spChg chg="add del mod">
          <ac:chgData name="Tellez Giron Flores, Karla" userId="8fee81db-db87-471c-8558-22a4afb35c1a" providerId="ADAL" clId="{3F1890DC-038D-D34F-A907-9375F5EFEF54}" dt="2024-09-15T15:35:56.466" v="4059" actId="14100"/>
          <ac:spMkLst>
            <pc:docMk/>
            <pc:sldMk cId="189572620" sldId="459"/>
            <ac:spMk id="18" creationId="{80157858-F814-E654-EB82-543A20306A65}"/>
          </ac:spMkLst>
        </pc:spChg>
        <pc:picChg chg="add mod modCrop">
          <ac:chgData name="Tellez Giron Flores, Karla" userId="8fee81db-db87-471c-8558-22a4afb35c1a" providerId="ADAL" clId="{3F1890DC-038D-D34F-A907-9375F5EFEF54}" dt="2024-09-15T15:35:45.801" v="4057" actId="1076"/>
          <ac:picMkLst>
            <pc:docMk/>
            <pc:sldMk cId="189572620" sldId="459"/>
            <ac:picMk id="3" creationId="{8A58C882-443C-9170-7EE7-01CD5961F616}"/>
          </ac:picMkLst>
        </pc:picChg>
        <pc:picChg chg="del">
          <ac:chgData name="Tellez Giron Flores, Karla" userId="8fee81db-db87-471c-8558-22a4afb35c1a" providerId="ADAL" clId="{3F1890DC-038D-D34F-A907-9375F5EFEF54}" dt="2024-09-15T00:18:56.456" v="2104" actId="478"/>
          <ac:picMkLst>
            <pc:docMk/>
            <pc:sldMk cId="189572620" sldId="459"/>
            <ac:picMk id="6" creationId="{1454427D-94A5-3CA8-65E7-F35B3E4DDE3E}"/>
          </ac:picMkLst>
        </pc:picChg>
        <pc:picChg chg="del">
          <ac:chgData name="Tellez Giron Flores, Karla" userId="8fee81db-db87-471c-8558-22a4afb35c1a" providerId="ADAL" clId="{3F1890DC-038D-D34F-A907-9375F5EFEF54}" dt="2024-09-15T00:22:51.892" v="2275" actId="478"/>
          <ac:picMkLst>
            <pc:docMk/>
            <pc:sldMk cId="189572620" sldId="459"/>
            <ac:picMk id="9" creationId="{015BDD22-7928-B3BD-2D29-B1CB221BB370}"/>
          </ac:picMkLst>
        </pc:picChg>
        <pc:picChg chg="add del mod modCrop">
          <ac:chgData name="Tellez Giron Flores, Karla" userId="8fee81db-db87-471c-8558-22a4afb35c1a" providerId="ADAL" clId="{3F1890DC-038D-D34F-A907-9375F5EFEF54}" dt="2024-09-15T05:28:00.651" v="3422" actId="478"/>
          <ac:picMkLst>
            <pc:docMk/>
            <pc:sldMk cId="189572620" sldId="459"/>
            <ac:picMk id="10" creationId="{E355B491-9141-8027-769E-3CC759245F3F}"/>
          </ac:picMkLst>
        </pc:picChg>
        <pc:picChg chg="add mod modCrop">
          <ac:chgData name="Tellez Giron Flores, Karla" userId="8fee81db-db87-471c-8558-22a4afb35c1a" providerId="ADAL" clId="{3F1890DC-038D-D34F-A907-9375F5EFEF54}" dt="2024-09-15T05:28:49.720" v="3443" actId="1036"/>
          <ac:picMkLst>
            <pc:docMk/>
            <pc:sldMk cId="189572620" sldId="459"/>
            <ac:picMk id="16" creationId="{814174DB-F029-D4ED-49ED-3170BA1E56FE}"/>
          </ac:picMkLst>
        </pc:picChg>
        <pc:cxnChg chg="add mod">
          <ac:chgData name="Tellez Giron Flores, Karla" userId="8fee81db-db87-471c-8558-22a4afb35c1a" providerId="ADAL" clId="{3F1890DC-038D-D34F-A907-9375F5EFEF54}" dt="2024-09-15T05:30:20.370" v="3464" actId="1035"/>
          <ac:cxnSpMkLst>
            <pc:docMk/>
            <pc:sldMk cId="189572620" sldId="459"/>
            <ac:cxnSpMk id="17" creationId="{C715A2BB-47F5-4B7F-B8AC-58DCAFB5EF2E}"/>
          </ac:cxnSpMkLst>
        </pc:cxnChg>
      </pc:sldChg>
      <pc:sldChg chg="add del">
        <pc:chgData name="Tellez Giron Flores, Karla" userId="8fee81db-db87-471c-8558-22a4afb35c1a" providerId="ADAL" clId="{3F1890DC-038D-D34F-A907-9375F5EFEF54}" dt="2024-09-14T20:42:34.126" v="1806"/>
        <pc:sldMkLst>
          <pc:docMk/>
          <pc:sldMk cId="1380457133" sldId="459"/>
        </pc:sldMkLst>
      </pc:sldChg>
      <pc:sldChg chg="add del">
        <pc:chgData name="Tellez Giron Flores, Karla" userId="8fee81db-db87-471c-8558-22a4afb35c1a" providerId="ADAL" clId="{3F1890DC-038D-D34F-A907-9375F5EFEF54}" dt="2024-09-25T16:39:21.919" v="9469" actId="2696"/>
        <pc:sldMkLst>
          <pc:docMk/>
          <pc:sldMk cId="2902382847" sldId="459"/>
        </pc:sldMkLst>
      </pc:sldChg>
      <pc:sldChg chg="addSp delSp modSp add mod modNotesTx">
        <pc:chgData name="Tellez Giron Flores, Karla" userId="8fee81db-db87-471c-8558-22a4afb35c1a" providerId="ADAL" clId="{3F1890DC-038D-D34F-A907-9375F5EFEF54}" dt="2024-09-22T17:39:19.296" v="7780" actId="12"/>
        <pc:sldMkLst>
          <pc:docMk/>
          <pc:sldMk cId="487886457" sldId="460"/>
        </pc:sldMkLst>
        <pc:spChg chg="mod">
          <ac:chgData name="Tellez Giron Flores, Karla" userId="8fee81db-db87-471c-8558-22a4afb35c1a" providerId="ADAL" clId="{3F1890DC-038D-D34F-A907-9375F5EFEF54}" dt="2024-09-20T22:00:31.296" v="6945" actId="1076"/>
          <ac:spMkLst>
            <pc:docMk/>
            <pc:sldMk cId="487886457" sldId="460"/>
            <ac:spMk id="2" creationId="{933FDF19-6068-A82F-2301-13A080A73632}"/>
          </ac:spMkLst>
        </pc:spChg>
        <pc:spChg chg="add mod">
          <ac:chgData name="Tellez Giron Flores, Karla" userId="8fee81db-db87-471c-8558-22a4afb35c1a" providerId="ADAL" clId="{3F1890DC-038D-D34F-A907-9375F5EFEF54}" dt="2024-09-20T21:55:27.476" v="6878"/>
          <ac:spMkLst>
            <pc:docMk/>
            <pc:sldMk cId="487886457" sldId="460"/>
            <ac:spMk id="3" creationId="{E2EE23F8-0DFD-AB92-C472-0CC56B982F38}"/>
          </ac:spMkLst>
        </pc:spChg>
        <pc:spChg chg="mod">
          <ac:chgData name="Tellez Giron Flores, Karla" userId="8fee81db-db87-471c-8558-22a4afb35c1a" providerId="ADAL" clId="{3F1890DC-038D-D34F-A907-9375F5EFEF54}" dt="2024-09-22T17:38:53.614" v="7767" actId="1076"/>
          <ac:spMkLst>
            <pc:docMk/>
            <pc:sldMk cId="487886457" sldId="460"/>
            <ac:spMk id="5" creationId="{FC9422F5-E659-3FA6-30B7-B5F1E4A47254}"/>
          </ac:spMkLst>
        </pc:spChg>
        <pc:spChg chg="add mod">
          <ac:chgData name="Tellez Giron Flores, Karla" userId="8fee81db-db87-471c-8558-22a4afb35c1a" providerId="ADAL" clId="{3F1890DC-038D-D34F-A907-9375F5EFEF54}" dt="2024-09-20T21:57:18.335" v="6892"/>
          <ac:spMkLst>
            <pc:docMk/>
            <pc:sldMk cId="487886457" sldId="460"/>
            <ac:spMk id="6" creationId="{A6288C10-4F01-75D2-584A-F3A97EAE386E}"/>
          </ac:spMkLst>
        </pc:spChg>
        <pc:spChg chg="del">
          <ac:chgData name="Tellez Giron Flores, Karla" userId="8fee81db-db87-471c-8558-22a4afb35c1a" providerId="ADAL" clId="{3F1890DC-038D-D34F-A907-9375F5EFEF54}" dt="2024-09-15T00:41:25.788" v="2379" actId="478"/>
          <ac:spMkLst>
            <pc:docMk/>
            <pc:sldMk cId="487886457" sldId="460"/>
            <ac:spMk id="7" creationId="{4E295DA7-7D2F-DF79-458C-6078EB561172}"/>
          </ac:spMkLst>
        </pc:spChg>
        <pc:spChg chg="add mod">
          <ac:chgData name="Tellez Giron Flores, Karla" userId="8fee81db-db87-471c-8558-22a4afb35c1a" providerId="ADAL" clId="{3F1890DC-038D-D34F-A907-9375F5EFEF54}" dt="2024-09-20T22:04:22.827" v="7182" actId="14100"/>
          <ac:spMkLst>
            <pc:docMk/>
            <pc:sldMk cId="487886457" sldId="460"/>
            <ac:spMk id="7" creationId="{E9498BE9-A730-8435-56CB-E02C91C4C460}"/>
          </ac:spMkLst>
        </pc:spChg>
        <pc:spChg chg="add del mod">
          <ac:chgData name="Tellez Giron Flores, Karla" userId="8fee81db-db87-471c-8558-22a4afb35c1a" providerId="ADAL" clId="{3F1890DC-038D-D34F-A907-9375F5EFEF54}" dt="2024-09-20T22:00:09.192" v="6940" actId="478"/>
          <ac:spMkLst>
            <pc:docMk/>
            <pc:sldMk cId="487886457" sldId="460"/>
            <ac:spMk id="10" creationId="{85CF0668-52F6-360D-3094-D4C3A8A62175}"/>
          </ac:spMkLst>
        </pc:spChg>
        <pc:spChg chg="add mod">
          <ac:chgData name="Tellez Giron Flores, Karla" userId="8fee81db-db87-471c-8558-22a4afb35c1a" providerId="ADAL" clId="{3F1890DC-038D-D34F-A907-9375F5EFEF54}" dt="2024-09-22T17:39:19.296" v="7780" actId="12"/>
          <ac:spMkLst>
            <pc:docMk/>
            <pc:sldMk cId="487886457" sldId="460"/>
            <ac:spMk id="11" creationId="{00BDA7A4-0E81-CF4A-6373-4C9B532CF8E4}"/>
          </ac:spMkLst>
        </pc:spChg>
        <pc:spChg chg="mod">
          <ac:chgData name="Tellez Giron Flores, Karla" userId="8fee81db-db87-471c-8558-22a4afb35c1a" providerId="ADAL" clId="{3F1890DC-038D-D34F-A907-9375F5EFEF54}" dt="2024-09-20T21:56:44.123" v="6889" actId="20577"/>
          <ac:spMkLst>
            <pc:docMk/>
            <pc:sldMk cId="487886457" sldId="460"/>
            <ac:spMk id="12" creationId="{A78E83AE-20DF-1F34-52E0-3A6C77BA856E}"/>
          </ac:spMkLst>
        </pc:spChg>
        <pc:spChg chg="add del mod">
          <ac:chgData name="Tellez Giron Flores, Karla" userId="8fee81db-db87-471c-8558-22a4afb35c1a" providerId="ADAL" clId="{3F1890DC-038D-D34F-A907-9375F5EFEF54}" dt="2024-09-20T21:57:14.074" v="6890" actId="478"/>
          <ac:spMkLst>
            <pc:docMk/>
            <pc:sldMk cId="487886457" sldId="460"/>
            <ac:spMk id="16" creationId="{8A15A77D-7291-3EC5-A30D-D220AF4385E3}"/>
          </ac:spMkLst>
        </pc:spChg>
        <pc:spChg chg="add del mod">
          <ac:chgData name="Tellez Giron Flores, Karla" userId="8fee81db-db87-471c-8558-22a4afb35c1a" providerId="ADAL" clId="{3F1890DC-038D-D34F-A907-9375F5EFEF54}" dt="2024-09-20T21:57:15.346" v="6891" actId="478"/>
          <ac:spMkLst>
            <pc:docMk/>
            <pc:sldMk cId="487886457" sldId="460"/>
            <ac:spMk id="17" creationId="{7913CCC8-8677-7818-587D-631C6339D645}"/>
          </ac:spMkLst>
        </pc:spChg>
        <pc:spChg chg="add del mod">
          <ac:chgData name="Tellez Giron Flores, Karla" userId="8fee81db-db87-471c-8558-22a4afb35c1a" providerId="ADAL" clId="{3F1890DC-038D-D34F-A907-9375F5EFEF54}" dt="2024-09-16T13:38:27.488" v="4594" actId="478"/>
          <ac:spMkLst>
            <pc:docMk/>
            <pc:sldMk cId="487886457" sldId="460"/>
            <ac:spMk id="18" creationId="{09998951-48B1-2B44-1BAA-EAB3DC5B5A2D}"/>
          </ac:spMkLst>
        </pc:spChg>
        <pc:spChg chg="add del mod">
          <ac:chgData name="Tellez Giron Flores, Karla" userId="8fee81db-db87-471c-8558-22a4afb35c1a" providerId="ADAL" clId="{3F1890DC-038D-D34F-A907-9375F5EFEF54}" dt="2024-09-20T21:57:30.870" v="6896" actId="478"/>
          <ac:spMkLst>
            <pc:docMk/>
            <pc:sldMk cId="487886457" sldId="460"/>
            <ac:spMk id="19" creationId="{29C82B45-3C90-EC3C-3AFE-FCEA3DD3CF78}"/>
          </ac:spMkLst>
        </pc:spChg>
        <pc:picChg chg="del">
          <ac:chgData name="Tellez Giron Flores, Karla" userId="8fee81db-db87-471c-8558-22a4afb35c1a" providerId="ADAL" clId="{3F1890DC-038D-D34F-A907-9375F5EFEF54}" dt="2024-09-15T00:41:27.095" v="2380" actId="478"/>
          <ac:picMkLst>
            <pc:docMk/>
            <pc:sldMk cId="487886457" sldId="460"/>
            <ac:picMk id="3" creationId="{5B05DADE-76C4-E54D-0A15-5867308B2BF2}"/>
          </ac:picMkLst>
        </pc:picChg>
        <pc:picChg chg="add mod modCrop">
          <ac:chgData name="Tellez Giron Flores, Karla" userId="8fee81db-db87-471c-8558-22a4afb35c1a" providerId="ADAL" clId="{3F1890DC-038D-D34F-A907-9375F5EFEF54}" dt="2024-09-20T22:00:34.931" v="6946" actId="1076"/>
          <ac:picMkLst>
            <pc:docMk/>
            <pc:sldMk cId="487886457" sldId="460"/>
            <ac:picMk id="8" creationId="{7CE3AE2C-F373-9082-5B78-8CEA18183D6B}"/>
          </ac:picMkLst>
        </pc:picChg>
        <pc:picChg chg="add mod modCrop">
          <ac:chgData name="Tellez Giron Flores, Karla" userId="8fee81db-db87-471c-8558-22a4afb35c1a" providerId="ADAL" clId="{3F1890DC-038D-D34F-A907-9375F5EFEF54}" dt="2024-09-20T21:59:41.948" v="6936" actId="1076"/>
          <ac:picMkLst>
            <pc:docMk/>
            <pc:sldMk cId="487886457" sldId="460"/>
            <ac:picMk id="9" creationId="{013E130C-D32A-FA52-5DC9-44465E28A632}"/>
          </ac:picMkLst>
        </pc:picChg>
        <pc:picChg chg="del">
          <ac:chgData name="Tellez Giron Flores, Karla" userId="8fee81db-db87-471c-8558-22a4afb35c1a" providerId="ADAL" clId="{3F1890DC-038D-D34F-A907-9375F5EFEF54}" dt="2024-09-15T00:41:20.746" v="2378" actId="478"/>
          <ac:picMkLst>
            <pc:docMk/>
            <pc:sldMk cId="487886457" sldId="460"/>
            <ac:picMk id="10" creationId="{EC8E83BE-F48F-1235-595D-5CA29ACD97C5}"/>
          </ac:picMkLst>
        </pc:picChg>
        <pc:picChg chg="add del mod">
          <ac:chgData name="Tellez Giron Flores, Karla" userId="8fee81db-db87-471c-8558-22a4afb35c1a" providerId="ADAL" clId="{3F1890DC-038D-D34F-A907-9375F5EFEF54}" dt="2024-09-15T00:45:44.013" v="2475" actId="478"/>
          <ac:picMkLst>
            <pc:docMk/>
            <pc:sldMk cId="487886457" sldId="460"/>
            <ac:picMk id="11" creationId="{2794FFFB-E334-02EA-D42D-A894C4EF45FB}"/>
          </ac:picMkLst>
        </pc:picChg>
        <pc:picChg chg="add mod modCrop">
          <ac:chgData name="Tellez Giron Flores, Karla" userId="8fee81db-db87-471c-8558-22a4afb35c1a" providerId="ADAL" clId="{3F1890DC-038D-D34F-A907-9375F5EFEF54}" dt="2024-09-22T17:38:56.928" v="7769" actId="14100"/>
          <ac:picMkLst>
            <pc:docMk/>
            <pc:sldMk cId="487886457" sldId="460"/>
            <ac:picMk id="18" creationId="{B8C27B15-6749-5A70-5D6D-657F6B3698E4}"/>
          </ac:picMkLst>
        </pc:picChg>
      </pc:sldChg>
      <pc:sldChg chg="addSp delSp modSp add mod modNotesTx">
        <pc:chgData name="Tellez Giron Flores, Karla" userId="8fee81db-db87-471c-8558-22a4afb35c1a" providerId="ADAL" clId="{3F1890DC-038D-D34F-A907-9375F5EFEF54}" dt="2024-09-22T17:49:51.629" v="8404" actId="1036"/>
        <pc:sldMkLst>
          <pc:docMk/>
          <pc:sldMk cId="2433984387" sldId="461"/>
        </pc:sldMkLst>
        <pc:spChg chg="mod">
          <ac:chgData name="Tellez Giron Flores, Karla" userId="8fee81db-db87-471c-8558-22a4afb35c1a" providerId="ADAL" clId="{3F1890DC-038D-D34F-A907-9375F5EFEF54}" dt="2024-09-22T17:46:20.837" v="8307" actId="1035"/>
          <ac:spMkLst>
            <pc:docMk/>
            <pc:sldMk cId="2433984387" sldId="461"/>
            <ac:spMk id="2" creationId="{7AB796A9-58F5-1770-7F2B-5CC36D38FD26}"/>
          </ac:spMkLst>
        </pc:spChg>
        <pc:spChg chg="add del mod">
          <ac:chgData name="Tellez Giron Flores, Karla" userId="8fee81db-db87-471c-8558-22a4afb35c1a" providerId="ADAL" clId="{3F1890DC-038D-D34F-A907-9375F5EFEF54}" dt="2024-09-20T22:05:11.762" v="7186" actId="478"/>
          <ac:spMkLst>
            <pc:docMk/>
            <pc:sldMk cId="2433984387" sldId="461"/>
            <ac:spMk id="3" creationId="{308D45B9-1E2D-5F93-03DF-60628E7E1A67}"/>
          </ac:spMkLst>
        </pc:spChg>
        <pc:spChg chg="mod">
          <ac:chgData name="Tellez Giron Flores, Karla" userId="8fee81db-db87-471c-8558-22a4afb35c1a" providerId="ADAL" clId="{3F1890DC-038D-D34F-A907-9375F5EFEF54}" dt="2024-09-22T17:49:17.460" v="8396" actId="1076"/>
          <ac:spMkLst>
            <pc:docMk/>
            <pc:sldMk cId="2433984387" sldId="461"/>
            <ac:spMk id="5" creationId="{8E0278C9-6F31-2596-0D5A-E63E557F0E6F}"/>
          </ac:spMkLst>
        </pc:spChg>
        <pc:spChg chg="add mod">
          <ac:chgData name="Tellez Giron Flores, Karla" userId="8fee81db-db87-471c-8558-22a4afb35c1a" providerId="ADAL" clId="{3F1890DC-038D-D34F-A907-9375F5EFEF54}" dt="2024-09-22T17:49:21.314" v="8397" actId="1076"/>
          <ac:spMkLst>
            <pc:docMk/>
            <pc:sldMk cId="2433984387" sldId="461"/>
            <ac:spMk id="6" creationId="{49558595-A6A2-03ED-649E-B2106B133B2E}"/>
          </ac:spMkLst>
        </pc:spChg>
        <pc:spChg chg="add del mod">
          <ac:chgData name="Tellez Giron Flores, Karla" userId="8fee81db-db87-471c-8558-22a4afb35c1a" providerId="ADAL" clId="{3F1890DC-038D-D34F-A907-9375F5EFEF54}" dt="2024-09-15T00:52:18.204" v="2714" actId="478"/>
          <ac:spMkLst>
            <pc:docMk/>
            <pc:sldMk cId="2433984387" sldId="461"/>
            <ac:spMk id="6" creationId="{6293B39F-8077-97C4-7EE9-1087EBAFD03C}"/>
          </ac:spMkLst>
        </pc:spChg>
        <pc:spChg chg="add mod">
          <ac:chgData name="Tellez Giron Flores, Karla" userId="8fee81db-db87-471c-8558-22a4afb35c1a" providerId="ADAL" clId="{3F1890DC-038D-D34F-A907-9375F5EFEF54}" dt="2024-09-22T17:46:05.318" v="8294"/>
          <ac:spMkLst>
            <pc:docMk/>
            <pc:sldMk cId="2433984387" sldId="461"/>
            <ac:spMk id="7" creationId="{5AD0F190-C5DF-74A4-31D0-78C58F2D6886}"/>
          </ac:spMkLst>
        </pc:spChg>
        <pc:spChg chg="add mod">
          <ac:chgData name="Tellez Giron Flores, Karla" userId="8fee81db-db87-471c-8558-22a4afb35c1a" providerId="ADAL" clId="{3F1890DC-038D-D34F-A907-9375F5EFEF54}" dt="2024-09-22T17:49:51.629" v="8404" actId="1036"/>
          <ac:spMkLst>
            <pc:docMk/>
            <pc:sldMk cId="2433984387" sldId="461"/>
            <ac:spMk id="8" creationId="{4F0DA49B-FC45-1CEC-4D1B-B384A27E491D}"/>
          </ac:spMkLst>
        </pc:spChg>
        <pc:spChg chg="add mod">
          <ac:chgData name="Tellez Giron Flores, Karla" userId="8fee81db-db87-471c-8558-22a4afb35c1a" providerId="ADAL" clId="{3F1890DC-038D-D34F-A907-9375F5EFEF54}" dt="2024-09-22T17:49:51.629" v="8404" actId="1036"/>
          <ac:spMkLst>
            <pc:docMk/>
            <pc:sldMk cId="2433984387" sldId="461"/>
            <ac:spMk id="9" creationId="{7EAC82DB-3477-6E3D-2604-EAE1D3BDF252}"/>
          </ac:spMkLst>
        </pc:spChg>
        <pc:spChg chg="add mod">
          <ac:chgData name="Tellez Giron Flores, Karla" userId="8fee81db-db87-471c-8558-22a4afb35c1a" providerId="ADAL" clId="{3F1890DC-038D-D34F-A907-9375F5EFEF54}" dt="2024-09-22T17:49:09.044" v="8394"/>
          <ac:spMkLst>
            <pc:docMk/>
            <pc:sldMk cId="2433984387" sldId="461"/>
            <ac:spMk id="10" creationId="{61A87FD1-CA6A-BA1B-8D2E-F739460FFEE6}"/>
          </ac:spMkLst>
        </pc:spChg>
        <pc:spChg chg="del">
          <ac:chgData name="Tellez Giron Flores, Karla" userId="8fee81db-db87-471c-8558-22a4afb35c1a" providerId="ADAL" clId="{3F1890DC-038D-D34F-A907-9375F5EFEF54}" dt="2024-09-22T17:46:05.080" v="8293" actId="478"/>
          <ac:spMkLst>
            <pc:docMk/>
            <pc:sldMk cId="2433984387" sldId="461"/>
            <ac:spMk id="12" creationId="{178181D9-EA15-6172-9856-808D61162C80}"/>
          </ac:spMkLst>
        </pc:spChg>
        <pc:spChg chg="del">
          <ac:chgData name="Tellez Giron Flores, Karla" userId="8fee81db-db87-471c-8558-22a4afb35c1a" providerId="ADAL" clId="{3F1890DC-038D-D34F-A907-9375F5EFEF54}" dt="2024-09-15T00:47:33.256" v="2502" actId="478"/>
          <ac:spMkLst>
            <pc:docMk/>
            <pc:sldMk cId="2433984387" sldId="461"/>
            <ac:spMk id="16" creationId="{F8967099-ADE8-AAC9-1BDF-A2278E67DAC3}"/>
          </ac:spMkLst>
        </pc:spChg>
        <pc:spChg chg="add del">
          <ac:chgData name="Tellez Giron Flores, Karla" userId="8fee81db-db87-471c-8558-22a4afb35c1a" providerId="ADAL" clId="{3F1890DC-038D-D34F-A907-9375F5EFEF54}" dt="2024-09-15T04:59:01.930" v="3230" actId="478"/>
          <ac:spMkLst>
            <pc:docMk/>
            <pc:sldMk cId="2433984387" sldId="461"/>
            <ac:spMk id="18" creationId="{E1C404A0-DC2A-4881-B092-E6F203580219}"/>
          </ac:spMkLst>
        </pc:spChg>
        <pc:spChg chg="add del mod">
          <ac:chgData name="Tellez Giron Flores, Karla" userId="8fee81db-db87-471c-8558-22a4afb35c1a" providerId="ADAL" clId="{3F1890DC-038D-D34F-A907-9375F5EFEF54}" dt="2024-09-22T17:45:39.005" v="8272" actId="478"/>
          <ac:spMkLst>
            <pc:docMk/>
            <pc:sldMk cId="2433984387" sldId="461"/>
            <ac:spMk id="21" creationId="{7D97B5B5-B06A-E967-62E2-6702EA2E7A02}"/>
          </ac:spMkLst>
        </pc:spChg>
        <pc:spChg chg="add del mod">
          <ac:chgData name="Tellez Giron Flores, Karla" userId="8fee81db-db87-471c-8558-22a4afb35c1a" providerId="ADAL" clId="{3F1890DC-038D-D34F-A907-9375F5EFEF54}" dt="2024-09-22T17:46:20.837" v="8307" actId="1035"/>
          <ac:spMkLst>
            <pc:docMk/>
            <pc:sldMk cId="2433984387" sldId="461"/>
            <ac:spMk id="22" creationId="{A387549C-CE0F-9DBD-2B73-E89E753B593A}"/>
          </ac:spMkLst>
        </pc:spChg>
        <pc:picChg chg="add del mod modCrop">
          <ac:chgData name="Tellez Giron Flores, Karla" userId="8fee81db-db87-471c-8558-22a4afb35c1a" providerId="ADAL" clId="{3F1890DC-038D-D34F-A907-9375F5EFEF54}" dt="2024-09-15T00:52:15.795" v="2713" actId="478"/>
          <ac:picMkLst>
            <pc:docMk/>
            <pc:sldMk cId="2433984387" sldId="461"/>
            <ac:picMk id="3" creationId="{A9E8B2F9-DEED-BEDE-1B9C-CF74C6C53439}"/>
          </ac:picMkLst>
        </pc:picChg>
        <pc:picChg chg="del">
          <ac:chgData name="Tellez Giron Flores, Karla" userId="8fee81db-db87-471c-8558-22a4afb35c1a" providerId="ADAL" clId="{3F1890DC-038D-D34F-A907-9375F5EFEF54}" dt="2024-09-15T00:46:30.339" v="2484" actId="478"/>
          <ac:picMkLst>
            <pc:docMk/>
            <pc:sldMk cId="2433984387" sldId="461"/>
            <ac:picMk id="8" creationId="{BE56A4EA-EFD1-0086-9414-9199A6B47E3F}"/>
          </ac:picMkLst>
        </pc:picChg>
        <pc:picChg chg="del">
          <ac:chgData name="Tellez Giron Flores, Karla" userId="8fee81db-db87-471c-8558-22a4afb35c1a" providerId="ADAL" clId="{3F1890DC-038D-D34F-A907-9375F5EFEF54}" dt="2024-09-15T00:47:34.350" v="2503" actId="478"/>
          <ac:picMkLst>
            <pc:docMk/>
            <pc:sldMk cId="2433984387" sldId="461"/>
            <ac:picMk id="9" creationId="{0691C973-169B-7225-D7DD-F7F2803B6A8F}"/>
          </ac:picMkLst>
        </pc:picChg>
        <pc:picChg chg="add mod modCrop">
          <ac:chgData name="Tellez Giron Flores, Karla" userId="8fee81db-db87-471c-8558-22a4afb35c1a" providerId="ADAL" clId="{3F1890DC-038D-D34F-A907-9375F5EFEF54}" dt="2024-09-22T17:46:20.837" v="8307" actId="1035"/>
          <ac:picMkLst>
            <pc:docMk/>
            <pc:sldMk cId="2433984387" sldId="461"/>
            <ac:picMk id="11" creationId="{64BE4935-572F-E595-0B2C-E6CD1E166F78}"/>
          </ac:picMkLst>
        </pc:picChg>
        <pc:picChg chg="add del mod modCrop">
          <ac:chgData name="Tellez Giron Flores, Karla" userId="8fee81db-db87-471c-8558-22a4afb35c1a" providerId="ADAL" clId="{3F1890DC-038D-D34F-A907-9375F5EFEF54}" dt="2024-09-22T17:45:35.755" v="8269" actId="478"/>
          <ac:picMkLst>
            <pc:docMk/>
            <pc:sldMk cId="2433984387" sldId="461"/>
            <ac:picMk id="20" creationId="{DD82EA83-8D42-AD5F-6B6C-35562F743C97}"/>
          </ac:picMkLst>
        </pc:picChg>
      </pc:sldChg>
      <pc:sldChg chg="addSp delSp modSp add mod modNotesTx">
        <pc:chgData name="Tellez Giron Flores, Karla" userId="8fee81db-db87-471c-8558-22a4afb35c1a" providerId="ADAL" clId="{3F1890DC-038D-D34F-A907-9375F5EFEF54}" dt="2024-09-22T20:07:22.895" v="9127"/>
        <pc:sldMkLst>
          <pc:docMk/>
          <pc:sldMk cId="1934544530" sldId="462"/>
        </pc:sldMkLst>
        <pc:spChg chg="del">
          <ac:chgData name="Tellez Giron Flores, Karla" userId="8fee81db-db87-471c-8558-22a4afb35c1a" providerId="ADAL" clId="{3F1890DC-038D-D34F-A907-9375F5EFEF54}" dt="2024-09-17T16:00:28.453" v="5381" actId="478"/>
          <ac:spMkLst>
            <pc:docMk/>
            <pc:sldMk cId="1934544530" sldId="462"/>
            <ac:spMk id="2" creationId="{B669D649-4B43-3DA9-E4A0-972883833750}"/>
          </ac:spMkLst>
        </pc:spChg>
        <pc:spChg chg="add del mod">
          <ac:chgData name="Tellez Giron Flores, Karla" userId="8fee81db-db87-471c-8558-22a4afb35c1a" providerId="ADAL" clId="{3F1890DC-038D-D34F-A907-9375F5EFEF54}" dt="2024-09-20T21:47:31.670" v="6630" actId="478"/>
          <ac:spMkLst>
            <pc:docMk/>
            <pc:sldMk cId="1934544530" sldId="462"/>
            <ac:spMk id="2" creationId="{B82C68A2-5FA4-D309-1513-26D424AFF055}"/>
          </ac:spMkLst>
        </pc:spChg>
        <pc:spChg chg="add mod">
          <ac:chgData name="Tellez Giron Flores, Karla" userId="8fee81db-db87-471c-8558-22a4afb35c1a" providerId="ADAL" clId="{3F1890DC-038D-D34F-A907-9375F5EFEF54}" dt="2024-09-20T21:51:23.425" v="6739" actId="20577"/>
          <ac:spMkLst>
            <pc:docMk/>
            <pc:sldMk cId="1934544530" sldId="462"/>
            <ac:spMk id="3" creationId="{8601C5BE-F6B2-C568-8812-79CDAD71A061}"/>
          </ac:spMkLst>
        </pc:spChg>
        <pc:spChg chg="del">
          <ac:chgData name="Tellez Giron Flores, Karla" userId="8fee81db-db87-471c-8558-22a4afb35c1a" providerId="ADAL" clId="{3F1890DC-038D-D34F-A907-9375F5EFEF54}" dt="2024-09-17T16:00:17.701" v="5377" actId="478"/>
          <ac:spMkLst>
            <pc:docMk/>
            <pc:sldMk cId="1934544530" sldId="462"/>
            <ac:spMk id="3" creationId="{C4E8E3ED-B7EA-98BF-F143-387E0F6DFD90}"/>
          </ac:spMkLst>
        </pc:spChg>
        <pc:spChg chg="del">
          <ac:chgData name="Tellez Giron Flores, Karla" userId="8fee81db-db87-471c-8558-22a4afb35c1a" providerId="ADAL" clId="{3F1890DC-038D-D34F-A907-9375F5EFEF54}" dt="2024-09-17T16:03:22.151" v="5408" actId="478"/>
          <ac:spMkLst>
            <pc:docMk/>
            <pc:sldMk cId="1934544530" sldId="462"/>
            <ac:spMk id="4" creationId="{D7D1BA40-794B-E8A0-6D51-3FE353D511C4}"/>
          </ac:spMkLst>
        </pc:spChg>
        <pc:spChg chg="del">
          <ac:chgData name="Tellez Giron Flores, Karla" userId="8fee81db-db87-471c-8558-22a4afb35c1a" providerId="ADAL" clId="{3F1890DC-038D-D34F-A907-9375F5EFEF54}" dt="2024-09-17T16:00:20.410" v="5378" actId="478"/>
          <ac:spMkLst>
            <pc:docMk/>
            <pc:sldMk cId="1934544530" sldId="462"/>
            <ac:spMk id="6" creationId="{515EBB3A-BE0A-D916-214D-446869FE98D8}"/>
          </ac:spMkLst>
        </pc:spChg>
        <pc:spChg chg="add del mod">
          <ac:chgData name="Tellez Giron Flores, Karla" userId="8fee81db-db87-471c-8558-22a4afb35c1a" providerId="ADAL" clId="{3F1890DC-038D-D34F-A907-9375F5EFEF54}" dt="2024-09-17T16:00:22.572" v="5379" actId="478"/>
          <ac:spMkLst>
            <pc:docMk/>
            <pc:sldMk cId="1934544530" sldId="462"/>
            <ac:spMk id="8" creationId="{A9E090FE-E8F5-6A3A-C669-C4D20B712343}"/>
          </ac:spMkLst>
        </pc:spChg>
        <pc:spChg chg="del mod">
          <ac:chgData name="Tellez Giron Flores, Karla" userId="8fee81db-db87-471c-8558-22a4afb35c1a" providerId="ADAL" clId="{3F1890DC-038D-D34F-A907-9375F5EFEF54}" dt="2024-09-20T21:48:13.909" v="6633" actId="478"/>
          <ac:spMkLst>
            <pc:docMk/>
            <pc:sldMk cId="1934544530" sldId="462"/>
            <ac:spMk id="12" creationId="{9B545862-143C-F6D6-AAB1-2B7D85795460}"/>
          </ac:spMkLst>
        </pc:spChg>
        <pc:spChg chg="del">
          <ac:chgData name="Tellez Giron Flores, Karla" userId="8fee81db-db87-471c-8558-22a4afb35c1a" providerId="ADAL" clId="{3F1890DC-038D-D34F-A907-9375F5EFEF54}" dt="2024-09-22T20:07:01.299" v="9123" actId="478"/>
          <ac:spMkLst>
            <pc:docMk/>
            <pc:sldMk cId="1934544530" sldId="462"/>
            <ac:spMk id="15" creationId="{C80F9E65-8B53-3012-DF10-FEC79DB73E85}"/>
          </ac:spMkLst>
        </pc:spChg>
        <pc:spChg chg="add mod">
          <ac:chgData name="Tellez Giron Flores, Karla" userId="8fee81db-db87-471c-8558-22a4afb35c1a" providerId="ADAL" clId="{3F1890DC-038D-D34F-A907-9375F5EFEF54}" dt="2024-09-22T20:07:01.713" v="9124"/>
          <ac:spMkLst>
            <pc:docMk/>
            <pc:sldMk cId="1934544530" sldId="462"/>
            <ac:spMk id="19" creationId="{F2779C4B-051D-4780-AAA9-29A3A7C0B06F}"/>
          </ac:spMkLst>
        </pc:spChg>
        <pc:spChg chg="add mod">
          <ac:chgData name="Tellez Giron Flores, Karla" userId="8fee81db-db87-471c-8558-22a4afb35c1a" providerId="ADAL" clId="{3F1890DC-038D-D34F-A907-9375F5EFEF54}" dt="2024-09-17T16:06:11.607" v="5425" actId="1076"/>
          <ac:spMkLst>
            <pc:docMk/>
            <pc:sldMk cId="1934544530" sldId="462"/>
            <ac:spMk id="21" creationId="{E23D28BE-AD46-081A-456A-C8458960DA80}"/>
          </ac:spMkLst>
        </pc:spChg>
        <pc:spChg chg="add mod">
          <ac:chgData name="Tellez Giron Flores, Karla" userId="8fee81db-db87-471c-8558-22a4afb35c1a" providerId="ADAL" clId="{3F1890DC-038D-D34F-A907-9375F5EFEF54}" dt="2024-09-17T16:06:16.104" v="5427" actId="1076"/>
          <ac:spMkLst>
            <pc:docMk/>
            <pc:sldMk cId="1934544530" sldId="462"/>
            <ac:spMk id="22" creationId="{4D65F4EA-92C6-C3F7-DE9E-EBBE231755C7}"/>
          </ac:spMkLst>
        </pc:spChg>
        <pc:spChg chg="add mod">
          <ac:chgData name="Tellez Giron Flores, Karla" userId="8fee81db-db87-471c-8558-22a4afb35c1a" providerId="ADAL" clId="{3F1890DC-038D-D34F-A907-9375F5EFEF54}" dt="2024-09-17T16:06:26.055" v="5434" actId="20577"/>
          <ac:spMkLst>
            <pc:docMk/>
            <pc:sldMk cId="1934544530" sldId="462"/>
            <ac:spMk id="23" creationId="{3639656E-34AB-5367-4A8A-7E3E635C0717}"/>
          </ac:spMkLst>
        </pc:spChg>
        <pc:spChg chg="add mod">
          <ac:chgData name="Tellez Giron Flores, Karla" userId="8fee81db-db87-471c-8558-22a4afb35c1a" providerId="ADAL" clId="{3F1890DC-038D-D34F-A907-9375F5EFEF54}" dt="2024-09-17T16:06:35.727" v="5436" actId="1076"/>
          <ac:spMkLst>
            <pc:docMk/>
            <pc:sldMk cId="1934544530" sldId="462"/>
            <ac:spMk id="24" creationId="{413FAEC8-243D-B75B-A910-53EB352EF969}"/>
          </ac:spMkLst>
        </pc:spChg>
        <pc:spChg chg="add mod">
          <ac:chgData name="Tellez Giron Flores, Karla" userId="8fee81db-db87-471c-8558-22a4afb35c1a" providerId="ADAL" clId="{3F1890DC-038D-D34F-A907-9375F5EFEF54}" dt="2024-09-17T16:06:58.592" v="5445"/>
          <ac:spMkLst>
            <pc:docMk/>
            <pc:sldMk cId="1934544530" sldId="462"/>
            <ac:spMk id="25" creationId="{7DD6EDAF-7F30-90E6-631C-097C90EF42D2}"/>
          </ac:spMkLst>
        </pc:spChg>
        <pc:spChg chg="add mod">
          <ac:chgData name="Tellez Giron Flores, Karla" userId="8fee81db-db87-471c-8558-22a4afb35c1a" providerId="ADAL" clId="{3F1890DC-038D-D34F-A907-9375F5EFEF54}" dt="2024-09-17T16:07:06.222" v="5451" actId="1038"/>
          <ac:spMkLst>
            <pc:docMk/>
            <pc:sldMk cId="1934544530" sldId="462"/>
            <ac:spMk id="26" creationId="{718B3D84-B0D4-AC3A-7AF8-300D8CF6C8CC}"/>
          </ac:spMkLst>
        </pc:spChg>
        <pc:spChg chg="add del mod">
          <ac:chgData name="Tellez Giron Flores, Karla" userId="8fee81db-db87-471c-8558-22a4afb35c1a" providerId="ADAL" clId="{3F1890DC-038D-D34F-A907-9375F5EFEF54}" dt="2024-09-22T20:07:08.304" v="9125" actId="478"/>
          <ac:spMkLst>
            <pc:docMk/>
            <pc:sldMk cId="1934544530" sldId="462"/>
            <ac:spMk id="27" creationId="{5ED51FDF-E0B8-0001-F253-50CDAB4C2A49}"/>
          </ac:spMkLst>
        </pc:spChg>
        <pc:spChg chg="add mod">
          <ac:chgData name="Tellez Giron Flores, Karla" userId="8fee81db-db87-471c-8558-22a4afb35c1a" providerId="ADAL" clId="{3F1890DC-038D-D34F-A907-9375F5EFEF54}" dt="2024-09-22T20:07:09.082" v="9126"/>
          <ac:spMkLst>
            <pc:docMk/>
            <pc:sldMk cId="1934544530" sldId="462"/>
            <ac:spMk id="28" creationId="{0A430D0D-AAE3-220F-9483-8F0D549FC2A6}"/>
          </ac:spMkLst>
        </pc:spChg>
        <pc:spChg chg="add mod">
          <ac:chgData name="Tellez Giron Flores, Karla" userId="8fee81db-db87-471c-8558-22a4afb35c1a" providerId="ADAL" clId="{3F1890DC-038D-D34F-A907-9375F5EFEF54}" dt="2024-09-22T20:07:22.895" v="9127"/>
          <ac:spMkLst>
            <pc:docMk/>
            <pc:sldMk cId="1934544530" sldId="462"/>
            <ac:spMk id="29" creationId="{168549C0-4A1D-F0EE-5B37-CA77F2171CF5}"/>
          </ac:spMkLst>
        </pc:spChg>
        <pc:picChg chg="del">
          <ac:chgData name="Tellez Giron Flores, Karla" userId="8fee81db-db87-471c-8558-22a4afb35c1a" providerId="ADAL" clId="{3F1890DC-038D-D34F-A907-9375F5EFEF54}" dt="2024-09-17T16:00:23.496" v="5380" actId="478"/>
          <ac:picMkLst>
            <pc:docMk/>
            <pc:sldMk cId="1934544530" sldId="462"/>
            <ac:picMk id="5" creationId="{302FEE3D-4CCC-46AF-6A4E-76F8D140330D}"/>
          </ac:picMkLst>
        </pc:picChg>
        <pc:picChg chg="add mod">
          <ac:chgData name="Tellez Giron Flores, Karla" userId="8fee81db-db87-471c-8558-22a4afb35c1a" providerId="ADAL" clId="{3F1890DC-038D-D34F-A907-9375F5EFEF54}" dt="2024-09-22T20:06:37.276" v="9085" actId="1038"/>
          <ac:picMkLst>
            <pc:docMk/>
            <pc:sldMk cId="1934544530" sldId="462"/>
            <ac:picMk id="5" creationId="{CC3AF62F-06D7-6023-6532-DD81737166EE}"/>
          </ac:picMkLst>
        </pc:picChg>
        <pc:picChg chg="add mod">
          <ac:chgData name="Tellez Giron Flores, Karla" userId="8fee81db-db87-471c-8558-22a4afb35c1a" providerId="ADAL" clId="{3F1890DC-038D-D34F-A907-9375F5EFEF54}" dt="2024-09-22T20:06:48.745" v="9122" actId="1036"/>
          <ac:picMkLst>
            <pc:docMk/>
            <pc:sldMk cId="1934544530" sldId="462"/>
            <ac:picMk id="7" creationId="{33C6BB3D-9871-2512-6EF2-1EC84D0B0DAE}"/>
          </ac:picMkLst>
        </pc:picChg>
        <pc:picChg chg="add del mod">
          <ac:chgData name="Tellez Giron Flores, Karla" userId="8fee81db-db87-471c-8558-22a4afb35c1a" providerId="ADAL" clId="{3F1890DC-038D-D34F-A907-9375F5EFEF54}" dt="2024-09-22T20:05:00.522" v="9056" actId="21"/>
          <ac:picMkLst>
            <pc:docMk/>
            <pc:sldMk cId="1934544530" sldId="462"/>
            <ac:picMk id="9" creationId="{A08B19C0-E709-0B09-43A6-C7B288C085F7}"/>
          </ac:picMkLst>
        </pc:picChg>
        <pc:picChg chg="add mod">
          <ac:chgData name="Tellez Giron Flores, Karla" userId="8fee81db-db87-471c-8558-22a4afb35c1a" providerId="ADAL" clId="{3F1890DC-038D-D34F-A907-9375F5EFEF54}" dt="2024-09-17T16:03:27.240" v="5412" actId="1036"/>
          <ac:picMkLst>
            <pc:docMk/>
            <pc:sldMk cId="1934544530" sldId="462"/>
            <ac:picMk id="10" creationId="{EA65A274-BD1C-43AC-1334-C1874CEFF164}"/>
          </ac:picMkLst>
        </pc:picChg>
        <pc:picChg chg="add mod">
          <ac:chgData name="Tellez Giron Flores, Karla" userId="8fee81db-db87-471c-8558-22a4afb35c1a" providerId="ADAL" clId="{3F1890DC-038D-D34F-A907-9375F5EFEF54}" dt="2024-09-17T16:03:12.041" v="5406" actId="1076"/>
          <ac:picMkLst>
            <pc:docMk/>
            <pc:sldMk cId="1934544530" sldId="462"/>
            <ac:picMk id="16" creationId="{557551E9-7FEC-B3DC-D278-9B9DC70D447A}"/>
          </ac:picMkLst>
        </pc:picChg>
        <pc:picChg chg="add del mod">
          <ac:chgData name="Tellez Giron Flores, Karla" userId="8fee81db-db87-471c-8558-22a4afb35c1a" providerId="ADAL" clId="{3F1890DC-038D-D34F-A907-9375F5EFEF54}" dt="2024-09-22T20:05:00.522" v="9056" actId="21"/>
          <ac:picMkLst>
            <pc:docMk/>
            <pc:sldMk cId="1934544530" sldId="462"/>
            <ac:picMk id="17" creationId="{1AEB6390-D1C0-B33F-76FF-FA690F5D563E}"/>
          </ac:picMkLst>
        </pc:picChg>
        <pc:picChg chg="add del mod">
          <ac:chgData name="Tellez Giron Flores, Karla" userId="8fee81db-db87-471c-8558-22a4afb35c1a" providerId="ADAL" clId="{3F1890DC-038D-D34F-A907-9375F5EFEF54}" dt="2024-09-22T20:04:13.638" v="9039" actId="478"/>
          <ac:picMkLst>
            <pc:docMk/>
            <pc:sldMk cId="1934544530" sldId="462"/>
            <ac:picMk id="18" creationId="{4C5654EB-E621-83AC-F01E-BED8E83655BC}"/>
          </ac:picMkLst>
        </pc:picChg>
        <pc:picChg chg="add del mod">
          <ac:chgData name="Tellez Giron Flores, Karla" userId="8fee81db-db87-471c-8558-22a4afb35c1a" providerId="ADAL" clId="{3F1890DC-038D-D34F-A907-9375F5EFEF54}" dt="2024-09-22T20:04:04.791" v="9037" actId="478"/>
          <ac:picMkLst>
            <pc:docMk/>
            <pc:sldMk cId="1934544530" sldId="462"/>
            <ac:picMk id="20" creationId="{9C5ED78A-B236-BEA1-D4D3-F6166377DFBC}"/>
          </ac:picMkLst>
        </pc:picChg>
      </pc:sldChg>
      <pc:sldChg chg="add del mod modShow">
        <pc:chgData name="Tellez Giron Flores, Karla" userId="8fee81db-db87-471c-8558-22a4afb35c1a" providerId="ADAL" clId="{3F1890DC-038D-D34F-A907-9375F5EFEF54}" dt="2024-09-16T13:55:47.611" v="4899" actId="2696"/>
        <pc:sldMkLst>
          <pc:docMk/>
          <pc:sldMk cId="3669740467" sldId="462"/>
        </pc:sldMkLst>
      </pc:sldChg>
      <pc:sldChg chg="delSp add del mod">
        <pc:chgData name="Tellez Giron Flores, Karla" userId="8fee81db-db87-471c-8558-22a4afb35c1a" providerId="ADAL" clId="{3F1890DC-038D-D34F-A907-9375F5EFEF54}" dt="2024-09-17T16:04:01.253" v="5415" actId="2696"/>
        <pc:sldMkLst>
          <pc:docMk/>
          <pc:sldMk cId="1742269036" sldId="463"/>
        </pc:sldMkLst>
        <pc:picChg chg="del">
          <ac:chgData name="Tellez Giron Flores, Karla" userId="8fee81db-db87-471c-8558-22a4afb35c1a" providerId="ADAL" clId="{3F1890DC-038D-D34F-A907-9375F5EFEF54}" dt="2024-09-17T16:03:47.708" v="5414" actId="478"/>
          <ac:picMkLst>
            <pc:docMk/>
            <pc:sldMk cId="1742269036" sldId="463"/>
            <ac:picMk id="10" creationId="{CF149769-67DA-619A-BB29-A42F7EE46F3F}"/>
          </ac:picMkLst>
        </pc:picChg>
        <pc:picChg chg="del">
          <ac:chgData name="Tellez Giron Flores, Karla" userId="8fee81db-db87-471c-8558-22a4afb35c1a" providerId="ADAL" clId="{3F1890DC-038D-D34F-A907-9375F5EFEF54}" dt="2024-09-17T16:03:47.708" v="5414" actId="478"/>
          <ac:picMkLst>
            <pc:docMk/>
            <pc:sldMk cId="1742269036" sldId="463"/>
            <ac:picMk id="16" creationId="{6A2A9A77-D102-B59F-EB70-0590E5F4EE7C}"/>
          </ac:picMkLst>
        </pc:picChg>
        <pc:picChg chg="del">
          <ac:chgData name="Tellez Giron Flores, Karla" userId="8fee81db-db87-471c-8558-22a4afb35c1a" providerId="ADAL" clId="{3F1890DC-038D-D34F-A907-9375F5EFEF54}" dt="2024-09-17T16:03:47.708" v="5414" actId="478"/>
          <ac:picMkLst>
            <pc:docMk/>
            <pc:sldMk cId="1742269036" sldId="463"/>
            <ac:picMk id="20" creationId="{7F9B1E1D-7A00-19E9-2B8F-4530D9DDFDB7}"/>
          </ac:picMkLst>
        </pc:picChg>
      </pc:sldChg>
      <pc:sldChg chg="addSp delSp modSp add mod">
        <pc:chgData name="Tellez Giron Flores, Karla" userId="8fee81db-db87-471c-8558-22a4afb35c1a" providerId="ADAL" clId="{3F1890DC-038D-D34F-A907-9375F5EFEF54}" dt="2024-09-22T20:06:12.751" v="9068" actId="20577"/>
        <pc:sldMkLst>
          <pc:docMk/>
          <pc:sldMk cId="3215700173" sldId="463"/>
        </pc:sldMkLst>
        <pc:spChg chg="add mod">
          <ac:chgData name="Tellez Giron Flores, Karla" userId="8fee81db-db87-471c-8558-22a4afb35c1a" providerId="ADAL" clId="{3F1890DC-038D-D34F-A907-9375F5EFEF54}" dt="2024-09-20T21:51:29.248" v="6741"/>
          <ac:spMkLst>
            <pc:docMk/>
            <pc:sldMk cId="3215700173" sldId="463"/>
            <ac:spMk id="2" creationId="{5B24128D-55E8-D9B6-D2A5-D7B2F4A7B478}"/>
          </ac:spMkLst>
        </pc:spChg>
        <pc:spChg chg="add mod">
          <ac:chgData name="Tellez Giron Flores, Karla" userId="8fee81db-db87-471c-8558-22a4afb35c1a" providerId="ADAL" clId="{3F1890DC-038D-D34F-A907-9375F5EFEF54}" dt="2024-09-22T20:06:12.751" v="9068" actId="20577"/>
          <ac:spMkLst>
            <pc:docMk/>
            <pc:sldMk cId="3215700173" sldId="463"/>
            <ac:spMk id="6" creationId="{1E34455B-B760-0338-67E7-5E72A4E0313A}"/>
          </ac:spMkLst>
        </pc:spChg>
        <pc:spChg chg="del">
          <ac:chgData name="Tellez Giron Flores, Karla" userId="8fee81db-db87-471c-8558-22a4afb35c1a" providerId="ADAL" clId="{3F1890DC-038D-D34F-A907-9375F5EFEF54}" dt="2024-09-20T21:51:28.986" v="6740" actId="478"/>
          <ac:spMkLst>
            <pc:docMk/>
            <pc:sldMk cId="3215700173" sldId="463"/>
            <ac:spMk id="12" creationId="{96B35AF6-5B7A-44CD-49A9-934386E7F59E}"/>
          </ac:spMkLst>
        </pc:spChg>
        <pc:picChg chg="add del mod">
          <ac:chgData name="Tellez Giron Flores, Karla" userId="8fee81db-db87-471c-8558-22a4afb35c1a" providerId="ADAL" clId="{3F1890DC-038D-D34F-A907-9375F5EFEF54}" dt="2024-09-22T20:05:03.952" v="9057" actId="478"/>
          <ac:picMkLst>
            <pc:docMk/>
            <pc:sldMk cId="3215700173" sldId="463"/>
            <ac:picMk id="3" creationId="{46FBA345-BE8E-CC95-510B-360EE065FCB5}"/>
          </ac:picMkLst>
        </pc:picChg>
        <pc:picChg chg="add mod">
          <ac:chgData name="Tellez Giron Flores, Karla" userId="8fee81db-db87-471c-8558-22a4afb35c1a" providerId="ADAL" clId="{3F1890DC-038D-D34F-A907-9375F5EFEF54}" dt="2024-09-22T20:05:54.371" v="9065" actId="167"/>
          <ac:picMkLst>
            <pc:docMk/>
            <pc:sldMk cId="3215700173" sldId="463"/>
            <ac:picMk id="4" creationId="{7259714A-E810-855E-DB04-A380657BB92D}"/>
          </ac:picMkLst>
        </pc:picChg>
        <pc:picChg chg="add del mod">
          <ac:chgData name="Tellez Giron Flores, Karla" userId="8fee81db-db87-471c-8558-22a4afb35c1a" providerId="ADAL" clId="{3F1890DC-038D-D34F-A907-9375F5EFEF54}" dt="2024-09-22T20:05:05.206" v="9058" actId="478"/>
          <ac:picMkLst>
            <pc:docMk/>
            <pc:sldMk cId="3215700173" sldId="463"/>
            <ac:picMk id="5" creationId="{63264718-CA9E-F37D-224A-4406627EE897}"/>
          </ac:picMkLst>
        </pc:picChg>
        <pc:picChg chg="add mod">
          <ac:chgData name="Tellez Giron Flores, Karla" userId="8fee81db-db87-471c-8558-22a4afb35c1a" providerId="ADAL" clId="{3F1890DC-038D-D34F-A907-9375F5EFEF54}" dt="2024-09-22T20:06:01.935" v="9066" actId="167"/>
          <ac:picMkLst>
            <pc:docMk/>
            <pc:sldMk cId="3215700173" sldId="463"/>
            <ac:picMk id="7" creationId="{98772FDB-F79C-B67D-E8FD-65FEF432F157}"/>
          </ac:picMkLst>
        </pc:picChg>
        <pc:picChg chg="add mod">
          <ac:chgData name="Tellez Giron Flores, Karla" userId="8fee81db-db87-471c-8558-22a4afb35c1a" providerId="ADAL" clId="{3F1890DC-038D-D34F-A907-9375F5EFEF54}" dt="2024-09-17T16:12:04.948" v="5545"/>
          <ac:picMkLst>
            <pc:docMk/>
            <pc:sldMk cId="3215700173" sldId="463"/>
            <ac:picMk id="8" creationId="{72BB15CE-8355-7E30-7ACB-5C3A4672B225}"/>
          </ac:picMkLst>
        </pc:picChg>
        <pc:picChg chg="del">
          <ac:chgData name="Tellez Giron Flores, Karla" userId="8fee81db-db87-471c-8558-22a4afb35c1a" providerId="ADAL" clId="{3F1890DC-038D-D34F-A907-9375F5EFEF54}" dt="2024-09-17T16:07:42.720" v="5453" actId="478"/>
          <ac:picMkLst>
            <pc:docMk/>
            <pc:sldMk cId="3215700173" sldId="463"/>
            <ac:picMk id="10" creationId="{BC627854-99DE-14F3-64AE-71A93F38C1EC}"/>
          </ac:picMkLst>
        </pc:picChg>
        <pc:picChg chg="add mod">
          <ac:chgData name="Tellez Giron Flores, Karla" userId="8fee81db-db87-471c-8558-22a4afb35c1a" providerId="ADAL" clId="{3F1890DC-038D-D34F-A907-9375F5EFEF54}" dt="2024-09-17T16:11:55.794" v="5539"/>
          <ac:picMkLst>
            <pc:docMk/>
            <pc:sldMk cId="3215700173" sldId="463"/>
            <ac:picMk id="11" creationId="{160CD5B1-9334-F564-7038-B06412BF1397}"/>
          </ac:picMkLst>
        </pc:picChg>
        <pc:picChg chg="del">
          <ac:chgData name="Tellez Giron Flores, Karla" userId="8fee81db-db87-471c-8558-22a4afb35c1a" providerId="ADAL" clId="{3F1890DC-038D-D34F-A907-9375F5EFEF54}" dt="2024-09-22T20:06:05.158" v="9067" actId="478"/>
          <ac:picMkLst>
            <pc:docMk/>
            <pc:sldMk cId="3215700173" sldId="463"/>
            <ac:picMk id="13" creationId="{BC0B6985-AF25-5C62-AA43-DFF218F9DC1D}"/>
          </ac:picMkLst>
        </pc:picChg>
        <pc:picChg chg="del">
          <ac:chgData name="Tellez Giron Flores, Karla" userId="8fee81db-db87-471c-8558-22a4afb35c1a" providerId="ADAL" clId="{3F1890DC-038D-D34F-A907-9375F5EFEF54}" dt="2024-09-17T16:07:42.720" v="5453" actId="478"/>
          <ac:picMkLst>
            <pc:docMk/>
            <pc:sldMk cId="3215700173" sldId="463"/>
            <ac:picMk id="16" creationId="{0E3F7633-3F5F-BC08-6B55-D68C74579968}"/>
          </ac:picMkLst>
        </pc:picChg>
        <pc:picChg chg="del">
          <ac:chgData name="Tellez Giron Flores, Karla" userId="8fee81db-db87-471c-8558-22a4afb35c1a" providerId="ADAL" clId="{3F1890DC-038D-D34F-A907-9375F5EFEF54}" dt="2024-09-17T16:07:42.720" v="5453" actId="478"/>
          <ac:picMkLst>
            <pc:docMk/>
            <pc:sldMk cId="3215700173" sldId="463"/>
            <ac:picMk id="18" creationId="{1000C37B-D6E5-1DE7-CF65-82BDD5C983F4}"/>
          </ac:picMkLst>
        </pc:picChg>
        <pc:picChg chg="del">
          <ac:chgData name="Tellez Giron Flores, Karla" userId="8fee81db-db87-471c-8558-22a4afb35c1a" providerId="ADAL" clId="{3F1890DC-038D-D34F-A907-9375F5EFEF54}" dt="2024-09-17T16:08:06.681" v="5462" actId="478"/>
          <ac:picMkLst>
            <pc:docMk/>
            <pc:sldMk cId="3215700173" sldId="463"/>
            <ac:picMk id="20" creationId="{48C74F85-4066-8019-2DCF-1B3B00F9ABF9}"/>
          </ac:picMkLst>
        </pc:picChg>
      </pc:sldChg>
      <pc:sldChg chg="addSp delSp modSp add del mod modShow">
        <pc:chgData name="Tellez Giron Flores, Karla" userId="8fee81db-db87-471c-8558-22a4afb35c1a" providerId="ADAL" clId="{3F1890DC-038D-D34F-A907-9375F5EFEF54}" dt="2024-09-22T18:23:15.715" v="9003" actId="2696"/>
        <pc:sldMkLst>
          <pc:docMk/>
          <pc:sldMk cId="1529774470" sldId="464"/>
        </pc:sldMkLst>
        <pc:spChg chg="add mod">
          <ac:chgData name="Tellez Giron Flores, Karla" userId="8fee81db-db87-471c-8558-22a4afb35c1a" providerId="ADAL" clId="{3F1890DC-038D-D34F-A907-9375F5EFEF54}" dt="2024-09-22T18:23:11.823" v="9002" actId="20577"/>
          <ac:spMkLst>
            <pc:docMk/>
            <pc:sldMk cId="1529774470" sldId="464"/>
            <ac:spMk id="2" creationId="{E9849C44-06CB-6904-DBF0-E0AD70E4E8C6}"/>
          </ac:spMkLst>
        </pc:spChg>
        <pc:spChg chg="del">
          <ac:chgData name="Tellez Giron Flores, Karla" userId="8fee81db-db87-471c-8558-22a4afb35c1a" providerId="ADAL" clId="{3F1890DC-038D-D34F-A907-9375F5EFEF54}" dt="2024-09-22T18:23:09.618" v="8999" actId="478"/>
          <ac:spMkLst>
            <pc:docMk/>
            <pc:sldMk cId="1529774470" sldId="464"/>
            <ac:spMk id="12" creationId="{E2AD35DF-985C-BEE4-16C1-C945FD34D848}"/>
          </ac:spMkLst>
        </pc:spChg>
      </pc:sldChg>
      <pc:sldChg chg="add del">
        <pc:chgData name="Tellez Giron Flores, Karla" userId="8fee81db-db87-471c-8558-22a4afb35c1a" providerId="ADAL" clId="{3F1890DC-038D-D34F-A907-9375F5EFEF54}" dt="2024-09-22T19:41:14.302" v="9024" actId="2696"/>
        <pc:sldMkLst>
          <pc:docMk/>
          <pc:sldMk cId="2667346934" sldId="464"/>
        </pc:sldMkLst>
      </pc:sldChg>
      <pc:sldChg chg="add del">
        <pc:chgData name="Tellez Giron Flores, Karla" userId="8fee81db-db87-471c-8558-22a4afb35c1a" providerId="ADAL" clId="{3F1890DC-038D-D34F-A907-9375F5EFEF54}" dt="2024-09-25T16:39:21.919" v="9469" actId="2696"/>
        <pc:sldMkLst>
          <pc:docMk/>
          <pc:sldMk cId="3962620473" sldId="464"/>
        </pc:sldMkLst>
      </pc:sldChg>
      <pc:sldChg chg="addSp delSp modSp add del mod modShow">
        <pc:chgData name="Tellez Giron Flores, Karla" userId="8fee81db-db87-471c-8558-22a4afb35c1a" providerId="ADAL" clId="{3F1890DC-038D-D34F-A907-9375F5EFEF54}" dt="2024-09-22T20:25:01.410" v="9338" actId="2696"/>
        <pc:sldMkLst>
          <pc:docMk/>
          <pc:sldMk cId="256669738" sldId="465"/>
        </pc:sldMkLst>
        <pc:spChg chg="add mod">
          <ac:chgData name="Tellez Giron Flores, Karla" userId="8fee81db-db87-471c-8558-22a4afb35c1a" providerId="ADAL" clId="{3F1890DC-038D-D34F-A907-9375F5EFEF54}" dt="2024-09-17T16:14:09.787" v="5625" actId="20577"/>
          <ac:spMkLst>
            <pc:docMk/>
            <pc:sldMk cId="256669738" sldId="465"/>
            <ac:spMk id="2" creationId="{53501B43-EA76-3D14-3D55-856AB8060AA0}"/>
          </ac:spMkLst>
        </pc:spChg>
        <pc:spChg chg="del">
          <ac:chgData name="Tellez Giron Flores, Karla" userId="8fee81db-db87-471c-8558-22a4afb35c1a" providerId="ADAL" clId="{3F1890DC-038D-D34F-A907-9375F5EFEF54}" dt="2024-09-17T16:14:06.445" v="5619" actId="478"/>
          <ac:spMkLst>
            <pc:docMk/>
            <pc:sldMk cId="256669738" sldId="465"/>
            <ac:spMk id="12" creationId="{98C3883E-7F68-A57F-68CE-BA10C47117BD}"/>
          </ac:spMkLst>
        </pc:spChg>
        <pc:picChg chg="del">
          <ac:chgData name="Tellez Giron Flores, Karla" userId="8fee81db-db87-471c-8558-22a4afb35c1a" providerId="ADAL" clId="{3F1890DC-038D-D34F-A907-9375F5EFEF54}" dt="2024-09-17T16:14:13.359" v="5626" actId="478"/>
          <ac:picMkLst>
            <pc:docMk/>
            <pc:sldMk cId="256669738" sldId="465"/>
            <ac:picMk id="3" creationId="{C703694C-7F35-B577-DE9F-2BCBF7F449F0}"/>
          </ac:picMkLst>
        </pc:picChg>
        <pc:picChg chg="add mod">
          <ac:chgData name="Tellez Giron Flores, Karla" userId="8fee81db-db87-471c-8558-22a4afb35c1a" providerId="ADAL" clId="{3F1890DC-038D-D34F-A907-9375F5EFEF54}" dt="2024-09-17T16:15:14.600" v="5663" actId="1036"/>
          <ac:picMkLst>
            <pc:docMk/>
            <pc:sldMk cId="256669738" sldId="465"/>
            <ac:picMk id="5" creationId="{8719301C-E4B0-7793-3C34-C1FCC3698651}"/>
          </ac:picMkLst>
        </pc:picChg>
      </pc:sldChg>
      <pc:sldChg chg="add del">
        <pc:chgData name="Tellez Giron Flores, Karla" userId="8fee81db-db87-471c-8558-22a4afb35c1a" providerId="ADAL" clId="{3F1890DC-038D-D34F-A907-9375F5EFEF54}" dt="2024-09-25T16:39:21.919" v="9469" actId="2696"/>
        <pc:sldMkLst>
          <pc:docMk/>
          <pc:sldMk cId="1010112913" sldId="465"/>
        </pc:sldMkLst>
      </pc:sldChg>
      <pc:sldChg chg="delSp modSp add del mod modNotesTx">
        <pc:chgData name="Tellez Giron Flores, Karla" userId="8fee81db-db87-471c-8558-22a4afb35c1a" providerId="ADAL" clId="{3F1890DC-038D-D34F-A907-9375F5EFEF54}" dt="2024-09-20T21:52:33.042" v="6827" actId="2696"/>
        <pc:sldMkLst>
          <pc:docMk/>
          <pc:sldMk cId="2304899765" sldId="466"/>
        </pc:sldMkLst>
        <pc:spChg chg="del">
          <ac:chgData name="Tellez Giron Flores, Karla" userId="8fee81db-db87-471c-8558-22a4afb35c1a" providerId="ADAL" clId="{3F1890DC-038D-D34F-A907-9375F5EFEF54}" dt="2024-09-17T16:16:19.963" v="5667" actId="478"/>
          <ac:spMkLst>
            <pc:docMk/>
            <pc:sldMk cId="2304899765" sldId="466"/>
            <ac:spMk id="2" creationId="{EE631200-E50E-DD63-AB13-9A8F0AED218F}"/>
          </ac:spMkLst>
        </pc:spChg>
        <pc:spChg chg="del">
          <ac:chgData name="Tellez Giron Flores, Karla" userId="8fee81db-db87-471c-8558-22a4afb35c1a" providerId="ADAL" clId="{3F1890DC-038D-D34F-A907-9375F5EFEF54}" dt="2024-09-17T16:16:42.852" v="5686" actId="478"/>
          <ac:spMkLst>
            <pc:docMk/>
            <pc:sldMk cId="2304899765" sldId="466"/>
            <ac:spMk id="3" creationId="{9E574E82-0247-097C-4CEB-AF9631F639A7}"/>
          </ac:spMkLst>
        </pc:spChg>
        <pc:spChg chg="mod">
          <ac:chgData name="Tellez Giron Flores, Karla" userId="8fee81db-db87-471c-8558-22a4afb35c1a" providerId="ADAL" clId="{3F1890DC-038D-D34F-A907-9375F5EFEF54}" dt="2024-09-17T16:17:22.722" v="5759" actId="1076"/>
          <ac:spMkLst>
            <pc:docMk/>
            <pc:sldMk cId="2304899765" sldId="466"/>
            <ac:spMk id="6" creationId="{287B5E0A-111B-A1E9-21E4-BEC585438A50}"/>
          </ac:spMkLst>
        </pc:spChg>
        <pc:spChg chg="mod">
          <ac:chgData name="Tellez Giron Flores, Karla" userId="8fee81db-db87-471c-8558-22a4afb35c1a" providerId="ADAL" clId="{3F1890DC-038D-D34F-A907-9375F5EFEF54}" dt="2024-09-17T16:16:27.622" v="5684" actId="20577"/>
          <ac:spMkLst>
            <pc:docMk/>
            <pc:sldMk cId="2304899765" sldId="466"/>
            <ac:spMk id="12" creationId="{387F529C-991F-CF12-1CAE-C7DBA6502E7C}"/>
          </ac:spMkLst>
        </pc:spChg>
        <pc:picChg chg="del">
          <ac:chgData name="Tellez Giron Flores, Karla" userId="8fee81db-db87-471c-8558-22a4afb35c1a" providerId="ADAL" clId="{3F1890DC-038D-D34F-A907-9375F5EFEF54}" dt="2024-09-17T16:16:16.857" v="5666" actId="478"/>
          <ac:picMkLst>
            <pc:docMk/>
            <pc:sldMk cId="2304899765" sldId="466"/>
            <ac:picMk id="5" creationId="{59D0B9A9-E5D2-B7E6-DDFF-B32740164A87}"/>
          </ac:picMkLst>
        </pc:picChg>
      </pc:sldChg>
      <pc:sldChg chg="addSp delSp modSp add del mod modShow modNotesTx">
        <pc:chgData name="Tellez Giron Flores, Karla" userId="8fee81db-db87-471c-8558-22a4afb35c1a" providerId="ADAL" clId="{3F1890DC-038D-D34F-A907-9375F5EFEF54}" dt="2024-09-22T18:20:31.118" v="8948" actId="2696"/>
        <pc:sldMkLst>
          <pc:docMk/>
          <pc:sldMk cId="1972027935" sldId="467"/>
        </pc:sldMkLst>
        <pc:spChg chg="del">
          <ac:chgData name="Tellez Giron Flores, Karla" userId="8fee81db-db87-471c-8558-22a4afb35c1a" providerId="ADAL" clId="{3F1890DC-038D-D34F-A907-9375F5EFEF54}" dt="2024-09-17T20:10:31.316" v="6046" actId="478"/>
          <ac:spMkLst>
            <pc:docMk/>
            <pc:sldMk cId="1972027935" sldId="467"/>
            <ac:spMk id="2" creationId="{98FBF20F-505C-B0A4-38E7-7D917AE96524}"/>
          </ac:spMkLst>
        </pc:spChg>
        <pc:spChg chg="del">
          <ac:chgData name="Tellez Giron Flores, Karla" userId="8fee81db-db87-471c-8558-22a4afb35c1a" providerId="ADAL" clId="{3F1890DC-038D-D34F-A907-9375F5EFEF54}" dt="2024-09-17T20:10:27.412" v="6043" actId="478"/>
          <ac:spMkLst>
            <pc:docMk/>
            <pc:sldMk cId="1972027935" sldId="467"/>
            <ac:spMk id="5" creationId="{02EFE970-BE1B-F6DF-9581-A878808A08AD}"/>
          </ac:spMkLst>
        </pc:spChg>
        <pc:spChg chg="add del mod">
          <ac:chgData name="Tellez Giron Flores, Karla" userId="8fee81db-db87-471c-8558-22a4afb35c1a" providerId="ADAL" clId="{3F1890DC-038D-D34F-A907-9375F5EFEF54}" dt="2024-09-17T20:10:29.452" v="6045" actId="478"/>
          <ac:spMkLst>
            <pc:docMk/>
            <pc:sldMk cId="1972027935" sldId="467"/>
            <ac:spMk id="6" creationId="{2E9BEF39-8BE8-10C7-2E2C-B6C85945BDD3}"/>
          </ac:spMkLst>
        </pc:spChg>
        <pc:spChg chg="del">
          <ac:chgData name="Tellez Giron Flores, Karla" userId="8fee81db-db87-471c-8558-22a4afb35c1a" providerId="ADAL" clId="{3F1890DC-038D-D34F-A907-9375F5EFEF54}" dt="2024-09-17T20:10:32.955" v="6048" actId="478"/>
          <ac:spMkLst>
            <pc:docMk/>
            <pc:sldMk cId="1972027935" sldId="467"/>
            <ac:spMk id="16" creationId="{638C1843-D6F4-2BDF-1F13-78D3C6B8CA93}"/>
          </ac:spMkLst>
        </pc:spChg>
        <pc:spChg chg="del">
          <ac:chgData name="Tellez Giron Flores, Karla" userId="8fee81db-db87-471c-8558-22a4afb35c1a" providerId="ADAL" clId="{3F1890DC-038D-D34F-A907-9375F5EFEF54}" dt="2024-09-17T20:10:33.882" v="6049" actId="478"/>
          <ac:spMkLst>
            <pc:docMk/>
            <pc:sldMk cId="1972027935" sldId="467"/>
            <ac:spMk id="17" creationId="{0C40F6A1-7E51-E456-7556-0B47246B61FD}"/>
          </ac:spMkLst>
        </pc:spChg>
        <pc:spChg chg="add mod">
          <ac:chgData name="Tellez Giron Flores, Karla" userId="8fee81db-db87-471c-8558-22a4afb35c1a" providerId="ADAL" clId="{3F1890DC-038D-D34F-A907-9375F5EFEF54}" dt="2024-09-17T20:23:21.048" v="6215" actId="1076"/>
          <ac:spMkLst>
            <pc:docMk/>
            <pc:sldMk cId="1972027935" sldId="467"/>
            <ac:spMk id="18" creationId="{97172EDA-F635-1162-FFED-10315485690B}"/>
          </ac:spMkLst>
        </pc:spChg>
        <pc:spChg chg="del">
          <ac:chgData name="Tellez Giron Flores, Karla" userId="8fee81db-db87-471c-8558-22a4afb35c1a" providerId="ADAL" clId="{3F1890DC-038D-D34F-A907-9375F5EFEF54}" dt="2024-09-17T20:10:25.480" v="6042" actId="478"/>
          <ac:spMkLst>
            <pc:docMk/>
            <pc:sldMk cId="1972027935" sldId="467"/>
            <ac:spMk id="19" creationId="{57261D63-0FDC-1192-8840-9C0AAC17869E}"/>
          </ac:spMkLst>
        </pc:spChg>
        <pc:spChg chg="add mod">
          <ac:chgData name="Tellez Giron Flores, Karla" userId="8fee81db-db87-471c-8558-22a4afb35c1a" providerId="ADAL" clId="{3F1890DC-038D-D34F-A907-9375F5EFEF54}" dt="2024-09-17T20:23:25.601" v="6216" actId="1076"/>
          <ac:spMkLst>
            <pc:docMk/>
            <pc:sldMk cId="1972027935" sldId="467"/>
            <ac:spMk id="20" creationId="{AF40198E-80B7-7F11-0AC4-6E4B138469A3}"/>
          </ac:spMkLst>
        </pc:spChg>
        <pc:spChg chg="add mod">
          <ac:chgData name="Tellez Giron Flores, Karla" userId="8fee81db-db87-471c-8558-22a4afb35c1a" providerId="ADAL" clId="{3F1890DC-038D-D34F-A907-9375F5EFEF54}" dt="2024-09-17T20:23:29.552" v="6217" actId="1076"/>
          <ac:spMkLst>
            <pc:docMk/>
            <pc:sldMk cId="1972027935" sldId="467"/>
            <ac:spMk id="21" creationId="{FC876AB7-50DD-7020-B733-A437DC5C9D46}"/>
          </ac:spMkLst>
        </pc:spChg>
        <pc:picChg chg="add mod">
          <ac:chgData name="Tellez Giron Flores, Karla" userId="8fee81db-db87-471c-8558-22a4afb35c1a" providerId="ADAL" clId="{3F1890DC-038D-D34F-A907-9375F5EFEF54}" dt="2024-09-17T20:13:54.266" v="6179" actId="1076"/>
          <ac:picMkLst>
            <pc:docMk/>
            <pc:sldMk cId="1972027935" sldId="467"/>
            <ac:picMk id="7" creationId="{EE0E9CF7-A979-6CC8-49D9-5010B8ECF348}"/>
          </ac:picMkLst>
        </pc:picChg>
        <pc:picChg chg="del">
          <ac:chgData name="Tellez Giron Flores, Karla" userId="8fee81db-db87-471c-8558-22a4afb35c1a" providerId="ADAL" clId="{3F1890DC-038D-D34F-A907-9375F5EFEF54}" dt="2024-09-17T20:10:24.351" v="6041" actId="478"/>
          <ac:picMkLst>
            <pc:docMk/>
            <pc:sldMk cId="1972027935" sldId="467"/>
            <ac:picMk id="8" creationId="{BFBFD403-F5B3-F02E-B83F-6A1CCD8F8A0C}"/>
          </ac:picMkLst>
        </pc:picChg>
        <pc:picChg chg="del">
          <ac:chgData name="Tellez Giron Flores, Karla" userId="8fee81db-db87-471c-8558-22a4afb35c1a" providerId="ADAL" clId="{3F1890DC-038D-D34F-A907-9375F5EFEF54}" dt="2024-09-17T20:10:32.020" v="6047" actId="478"/>
          <ac:picMkLst>
            <pc:docMk/>
            <pc:sldMk cId="1972027935" sldId="467"/>
            <ac:picMk id="9" creationId="{20AEAA06-40D3-FEA5-3886-5030FD88C0B2}"/>
          </ac:picMkLst>
        </pc:picChg>
        <pc:picChg chg="add mod modCrop">
          <ac:chgData name="Tellez Giron Flores, Karla" userId="8fee81db-db87-471c-8558-22a4afb35c1a" providerId="ADAL" clId="{3F1890DC-038D-D34F-A907-9375F5EFEF54}" dt="2024-09-17T20:22:30.517" v="6203" actId="1076"/>
          <ac:picMkLst>
            <pc:docMk/>
            <pc:sldMk cId="1972027935" sldId="467"/>
            <ac:picMk id="11" creationId="{310CB297-782D-6588-3776-CA2122E1ED46}"/>
          </ac:picMkLst>
        </pc:picChg>
      </pc:sldChg>
      <pc:sldChg chg="delSp modSp add mod">
        <pc:chgData name="Tellez Giron Flores, Karla" userId="8fee81db-db87-471c-8558-22a4afb35c1a" providerId="ADAL" clId="{3F1890DC-038D-D34F-A907-9375F5EFEF54}" dt="2024-09-20T21:39:39.441" v="6279" actId="1036"/>
        <pc:sldMkLst>
          <pc:docMk/>
          <pc:sldMk cId="940992771" sldId="468"/>
        </pc:sldMkLst>
        <pc:spChg chg="mod">
          <ac:chgData name="Tellez Giron Flores, Karla" userId="8fee81db-db87-471c-8558-22a4afb35c1a" providerId="ADAL" clId="{3F1890DC-038D-D34F-A907-9375F5EFEF54}" dt="2024-09-20T21:39:39.441" v="6279" actId="1036"/>
          <ac:spMkLst>
            <pc:docMk/>
            <pc:sldMk cId="940992771" sldId="468"/>
            <ac:spMk id="12" creationId="{090D6C9C-D6C8-7C73-35DC-427A70CE751E}"/>
          </ac:spMkLst>
        </pc:spChg>
        <pc:picChg chg="del">
          <ac:chgData name="Tellez Giron Flores, Karla" userId="8fee81db-db87-471c-8558-22a4afb35c1a" providerId="ADAL" clId="{3F1890DC-038D-D34F-A907-9375F5EFEF54}" dt="2024-09-20T21:38:37.773" v="6220" actId="478"/>
          <ac:picMkLst>
            <pc:docMk/>
            <pc:sldMk cId="940992771" sldId="468"/>
            <ac:picMk id="3" creationId="{B557F938-5EA0-99F4-47A3-BB568D824A79}"/>
          </ac:picMkLst>
        </pc:picChg>
      </pc:sldChg>
      <pc:sldChg chg="addSp delSp modSp add mod modNotesTx">
        <pc:chgData name="Tellez Giron Flores, Karla" userId="8fee81db-db87-471c-8558-22a4afb35c1a" providerId="ADAL" clId="{3F1890DC-038D-D34F-A907-9375F5EFEF54}" dt="2024-09-22T20:23:41.918" v="9337" actId="1076"/>
        <pc:sldMkLst>
          <pc:docMk/>
          <pc:sldMk cId="1362320440" sldId="469"/>
        </pc:sldMkLst>
        <pc:spChg chg="add mod">
          <ac:chgData name="Tellez Giron Flores, Karla" userId="8fee81db-db87-471c-8558-22a4afb35c1a" providerId="ADAL" clId="{3F1890DC-038D-D34F-A907-9375F5EFEF54}" dt="2024-09-20T21:51:33.630" v="6743"/>
          <ac:spMkLst>
            <pc:docMk/>
            <pc:sldMk cId="1362320440" sldId="469"/>
            <ac:spMk id="2" creationId="{3D06C1E0-28DE-4287-98CF-6AD0C03C72BB}"/>
          </ac:spMkLst>
        </pc:spChg>
        <pc:spChg chg="add del mod">
          <ac:chgData name="Tellez Giron Flores, Karla" userId="8fee81db-db87-471c-8558-22a4afb35c1a" providerId="ADAL" clId="{3F1890DC-038D-D34F-A907-9375F5EFEF54}" dt="2024-09-22T20:07:36.544" v="9128" actId="478"/>
          <ac:spMkLst>
            <pc:docMk/>
            <pc:sldMk cId="1362320440" sldId="469"/>
            <ac:spMk id="4" creationId="{7DB5EDA4-86E9-4F47-C7B0-AF0F1B17AE3F}"/>
          </ac:spMkLst>
        </pc:spChg>
        <pc:spChg chg="del">
          <ac:chgData name="Tellez Giron Flores, Karla" userId="8fee81db-db87-471c-8558-22a4afb35c1a" providerId="ADAL" clId="{3F1890DC-038D-D34F-A907-9375F5EFEF54}" dt="2024-09-22T20:17:10.017" v="9260" actId="478"/>
          <ac:spMkLst>
            <pc:docMk/>
            <pc:sldMk cId="1362320440" sldId="469"/>
            <ac:spMk id="6" creationId="{8DCF6CAB-E586-7106-AEFB-5CD3CD0AE654}"/>
          </ac:spMkLst>
        </pc:spChg>
        <pc:spChg chg="del">
          <ac:chgData name="Tellez Giron Flores, Karla" userId="8fee81db-db87-471c-8558-22a4afb35c1a" providerId="ADAL" clId="{3F1890DC-038D-D34F-A907-9375F5EFEF54}" dt="2024-09-20T21:51:33.016" v="6742" actId="478"/>
          <ac:spMkLst>
            <pc:docMk/>
            <pc:sldMk cId="1362320440" sldId="469"/>
            <ac:spMk id="12" creationId="{91B1742B-9CB2-F84C-BE5A-7E71F2FFCD9D}"/>
          </ac:spMkLst>
        </pc:spChg>
        <pc:spChg chg="add del">
          <ac:chgData name="Tellez Giron Flores, Karla" userId="8fee81db-db87-471c-8558-22a4afb35c1a" providerId="ADAL" clId="{3F1890DC-038D-D34F-A907-9375F5EFEF54}" dt="2024-09-22T20:17:07.907" v="9259" actId="478"/>
          <ac:spMkLst>
            <pc:docMk/>
            <pc:sldMk cId="1362320440" sldId="469"/>
            <ac:spMk id="15" creationId="{F3840F31-E8C4-069F-42E4-43B5CCF9DCDF}"/>
          </ac:spMkLst>
        </pc:spChg>
        <pc:spChg chg="mod">
          <ac:chgData name="Tellez Giron Flores, Karla" userId="8fee81db-db87-471c-8558-22a4afb35c1a" providerId="ADAL" clId="{3F1890DC-038D-D34F-A907-9375F5EFEF54}" dt="2024-09-22T20:16:21.989" v="9238" actId="1035"/>
          <ac:spMkLst>
            <pc:docMk/>
            <pc:sldMk cId="1362320440" sldId="469"/>
            <ac:spMk id="21" creationId="{5E4A3FAA-42E6-A87A-B85B-0BB3E16BD4F5}"/>
          </ac:spMkLst>
        </pc:spChg>
        <pc:spChg chg="del">
          <ac:chgData name="Tellez Giron Flores, Karla" userId="8fee81db-db87-471c-8558-22a4afb35c1a" providerId="ADAL" clId="{3F1890DC-038D-D34F-A907-9375F5EFEF54}" dt="2024-09-20T21:51:44.045" v="6748" actId="478"/>
          <ac:spMkLst>
            <pc:docMk/>
            <pc:sldMk cId="1362320440" sldId="469"/>
            <ac:spMk id="22" creationId="{4646C4B4-1A7B-4364-782A-4C10440E13A3}"/>
          </ac:spMkLst>
        </pc:spChg>
        <pc:spChg chg="mod">
          <ac:chgData name="Tellez Giron Flores, Karla" userId="8fee81db-db87-471c-8558-22a4afb35c1a" providerId="ADAL" clId="{3F1890DC-038D-D34F-A907-9375F5EFEF54}" dt="2024-09-22T20:16:21.989" v="9238" actId="1035"/>
          <ac:spMkLst>
            <pc:docMk/>
            <pc:sldMk cId="1362320440" sldId="469"/>
            <ac:spMk id="23" creationId="{0E4176A8-7FF3-D376-1380-C325449E0AD5}"/>
          </ac:spMkLst>
        </pc:spChg>
        <pc:spChg chg="del">
          <ac:chgData name="Tellez Giron Flores, Karla" userId="8fee81db-db87-471c-8558-22a4afb35c1a" providerId="ADAL" clId="{3F1890DC-038D-D34F-A907-9375F5EFEF54}" dt="2024-09-20T21:51:44.045" v="6748" actId="478"/>
          <ac:spMkLst>
            <pc:docMk/>
            <pc:sldMk cId="1362320440" sldId="469"/>
            <ac:spMk id="24" creationId="{47769D9D-4E9D-BDC5-2E2D-E072656DA8D2}"/>
          </ac:spMkLst>
        </pc:spChg>
        <pc:spChg chg="mod">
          <ac:chgData name="Tellez Giron Flores, Karla" userId="8fee81db-db87-471c-8558-22a4afb35c1a" providerId="ADAL" clId="{3F1890DC-038D-D34F-A907-9375F5EFEF54}" dt="2024-09-22T20:16:21.989" v="9238" actId="1035"/>
          <ac:spMkLst>
            <pc:docMk/>
            <pc:sldMk cId="1362320440" sldId="469"/>
            <ac:spMk id="25" creationId="{9F89F645-49B7-7102-78C4-9D6AF4D18D7D}"/>
          </ac:spMkLst>
        </pc:spChg>
        <pc:spChg chg="del">
          <ac:chgData name="Tellez Giron Flores, Karla" userId="8fee81db-db87-471c-8558-22a4afb35c1a" providerId="ADAL" clId="{3F1890DC-038D-D34F-A907-9375F5EFEF54}" dt="2024-09-20T21:51:42.286" v="6747" actId="478"/>
          <ac:spMkLst>
            <pc:docMk/>
            <pc:sldMk cId="1362320440" sldId="469"/>
            <ac:spMk id="26" creationId="{56DA7892-2096-A7FE-0836-0F41D5AD8879}"/>
          </ac:spMkLst>
        </pc:spChg>
        <pc:spChg chg="add mod">
          <ac:chgData name="Tellez Giron Flores, Karla" userId="8fee81db-db87-471c-8558-22a4afb35c1a" providerId="ADAL" clId="{3F1890DC-038D-D34F-A907-9375F5EFEF54}" dt="2024-09-22T20:17:53.383" v="9271" actId="1076"/>
          <ac:spMkLst>
            <pc:docMk/>
            <pc:sldMk cId="1362320440" sldId="469"/>
            <ac:spMk id="27" creationId="{C8CFE838-FD28-813D-1557-366521085E6E}"/>
          </ac:spMkLst>
        </pc:spChg>
        <pc:spChg chg="add mod">
          <ac:chgData name="Tellez Giron Flores, Karla" userId="8fee81db-db87-471c-8558-22a4afb35c1a" providerId="ADAL" clId="{3F1890DC-038D-D34F-A907-9375F5EFEF54}" dt="2024-09-22T20:17:53.383" v="9271" actId="1076"/>
          <ac:spMkLst>
            <pc:docMk/>
            <pc:sldMk cId="1362320440" sldId="469"/>
            <ac:spMk id="28" creationId="{C2791747-D668-1434-4473-2F1F8431C094}"/>
          </ac:spMkLst>
        </pc:spChg>
        <pc:spChg chg="add mod">
          <ac:chgData name="Tellez Giron Flores, Karla" userId="8fee81db-db87-471c-8558-22a4afb35c1a" providerId="ADAL" clId="{3F1890DC-038D-D34F-A907-9375F5EFEF54}" dt="2024-09-22T20:23:11.160" v="9326" actId="20577"/>
          <ac:spMkLst>
            <pc:docMk/>
            <pc:sldMk cId="1362320440" sldId="469"/>
            <ac:spMk id="31" creationId="{128F4BEB-88C8-5B1D-DDF8-6C01760B06A6}"/>
          </ac:spMkLst>
        </pc:spChg>
        <pc:spChg chg="add mod">
          <ac:chgData name="Tellez Giron Flores, Karla" userId="8fee81db-db87-471c-8558-22a4afb35c1a" providerId="ADAL" clId="{3F1890DC-038D-D34F-A907-9375F5EFEF54}" dt="2024-09-22T20:23:25.737" v="9335" actId="20577"/>
          <ac:spMkLst>
            <pc:docMk/>
            <pc:sldMk cId="1362320440" sldId="469"/>
            <ac:spMk id="32" creationId="{1831BA89-E4F0-02F4-4D05-ADAB1005741D}"/>
          </ac:spMkLst>
        </pc:spChg>
        <pc:spChg chg="add mod">
          <ac:chgData name="Tellez Giron Flores, Karla" userId="8fee81db-db87-471c-8558-22a4afb35c1a" providerId="ADAL" clId="{3F1890DC-038D-D34F-A907-9375F5EFEF54}" dt="2024-09-22T20:23:41.918" v="9337" actId="1076"/>
          <ac:spMkLst>
            <pc:docMk/>
            <pc:sldMk cId="1362320440" sldId="469"/>
            <ac:spMk id="33" creationId="{298367E8-A747-8DA9-3DAA-6C382FFF90D5}"/>
          </ac:spMkLst>
        </pc:spChg>
        <pc:picChg chg="del">
          <ac:chgData name="Tellez Giron Flores, Karla" userId="8fee81db-db87-471c-8558-22a4afb35c1a" providerId="ADAL" clId="{3F1890DC-038D-D34F-A907-9375F5EFEF54}" dt="2024-09-20T21:51:38.652" v="6746" actId="478"/>
          <ac:picMkLst>
            <pc:docMk/>
            <pc:sldMk cId="1362320440" sldId="469"/>
            <ac:picMk id="3" creationId="{A126C7BD-05B2-8DAA-869A-7EBB982706D2}"/>
          </ac:picMkLst>
        </pc:picChg>
        <pc:picChg chg="del">
          <ac:chgData name="Tellez Giron Flores, Karla" userId="8fee81db-db87-471c-8558-22a4afb35c1a" providerId="ADAL" clId="{3F1890DC-038D-D34F-A907-9375F5EFEF54}" dt="2024-09-20T21:51:42.286" v="6747" actId="478"/>
          <ac:picMkLst>
            <pc:docMk/>
            <pc:sldMk cId="1362320440" sldId="469"/>
            <ac:picMk id="5" creationId="{730151A7-1AB5-2510-6E04-203834170C14}"/>
          </ac:picMkLst>
        </pc:picChg>
        <pc:picChg chg="del mod">
          <ac:chgData name="Tellez Giron Flores, Karla" userId="8fee81db-db87-471c-8558-22a4afb35c1a" providerId="ADAL" clId="{3F1890DC-038D-D34F-A907-9375F5EFEF54}" dt="2024-09-20T21:51:37.036" v="6745" actId="478"/>
          <ac:picMkLst>
            <pc:docMk/>
            <pc:sldMk cId="1362320440" sldId="469"/>
            <ac:picMk id="8" creationId="{12548B71-ED93-CF80-B81B-719CA7BEFF8E}"/>
          </ac:picMkLst>
        </pc:picChg>
        <pc:picChg chg="add del mod modCrop">
          <ac:chgData name="Tellez Giron Flores, Karla" userId="8fee81db-db87-471c-8558-22a4afb35c1a" providerId="ADAL" clId="{3F1890DC-038D-D34F-A907-9375F5EFEF54}" dt="2024-09-22T20:21:26.538" v="9297" actId="478"/>
          <ac:picMkLst>
            <pc:docMk/>
            <pc:sldMk cId="1362320440" sldId="469"/>
            <ac:picMk id="9" creationId="{C87A608D-3087-B7C4-0132-84CFF75D3B1E}"/>
          </ac:picMkLst>
        </pc:picChg>
        <pc:picChg chg="del">
          <ac:chgData name="Tellez Giron Flores, Karla" userId="8fee81db-db87-471c-8558-22a4afb35c1a" providerId="ADAL" clId="{3F1890DC-038D-D34F-A907-9375F5EFEF54}" dt="2024-09-20T21:51:42.286" v="6747" actId="478"/>
          <ac:picMkLst>
            <pc:docMk/>
            <pc:sldMk cId="1362320440" sldId="469"/>
            <ac:picMk id="11" creationId="{9DD547FB-A35A-40AC-8790-B9DFE76728DD}"/>
          </ac:picMkLst>
        </pc:picChg>
        <pc:picChg chg="del">
          <ac:chgData name="Tellez Giron Flores, Karla" userId="8fee81db-db87-471c-8558-22a4afb35c1a" providerId="ADAL" clId="{3F1890DC-038D-D34F-A907-9375F5EFEF54}" dt="2024-09-22T20:17:42.039" v="9269" actId="478"/>
          <ac:picMkLst>
            <pc:docMk/>
            <pc:sldMk cId="1362320440" sldId="469"/>
            <ac:picMk id="13" creationId="{2E6622DC-C784-9E5D-A8AE-BEF69C58BF00}"/>
          </ac:picMkLst>
        </pc:picChg>
        <pc:picChg chg="add mod modCrop">
          <ac:chgData name="Tellez Giron Flores, Karla" userId="8fee81db-db87-471c-8558-22a4afb35c1a" providerId="ADAL" clId="{3F1890DC-038D-D34F-A907-9375F5EFEF54}" dt="2024-09-22T20:18:12.501" v="9272" actId="167"/>
          <ac:picMkLst>
            <pc:docMk/>
            <pc:sldMk cId="1362320440" sldId="469"/>
            <ac:picMk id="16" creationId="{FE7D0C86-52D3-CAE3-C2DD-7E3211A93DEF}"/>
          </ac:picMkLst>
        </pc:picChg>
        <pc:picChg chg="add mod modCrop">
          <ac:chgData name="Tellez Giron Flores, Karla" userId="8fee81db-db87-471c-8558-22a4afb35c1a" providerId="ADAL" clId="{3F1890DC-038D-D34F-A907-9375F5EFEF54}" dt="2024-09-22T20:17:39.667" v="9268" actId="167"/>
          <ac:picMkLst>
            <pc:docMk/>
            <pc:sldMk cId="1362320440" sldId="469"/>
            <ac:picMk id="18" creationId="{E1EFD7E7-1F99-FDC1-2194-A857F3DC77CA}"/>
          </ac:picMkLst>
        </pc:picChg>
        <pc:picChg chg="add mod modCrop">
          <ac:chgData name="Tellez Giron Flores, Karla" userId="8fee81db-db87-471c-8558-22a4afb35c1a" providerId="ADAL" clId="{3F1890DC-038D-D34F-A907-9375F5EFEF54}" dt="2024-09-22T20:16:57.208" v="9257" actId="1035"/>
          <ac:picMkLst>
            <pc:docMk/>
            <pc:sldMk cId="1362320440" sldId="469"/>
            <ac:picMk id="20" creationId="{F5B233C7-C023-A31B-7A16-F32E1E99FB30}"/>
          </ac:picMkLst>
        </pc:picChg>
        <pc:picChg chg="add mod modCrop">
          <ac:chgData name="Tellez Giron Flores, Karla" userId="8fee81db-db87-471c-8558-22a4afb35c1a" providerId="ADAL" clId="{3F1890DC-038D-D34F-A907-9375F5EFEF54}" dt="2024-09-22T20:22:16.945" v="9316" actId="167"/>
          <ac:picMkLst>
            <pc:docMk/>
            <pc:sldMk cId="1362320440" sldId="469"/>
            <ac:picMk id="30" creationId="{7F299652-7988-EA49-24A8-7A6B17773EAD}"/>
          </ac:picMkLst>
        </pc:picChg>
      </pc:sldChg>
      <pc:sldChg chg="modSp add mod">
        <pc:chgData name="Tellez Giron Flores, Karla" userId="8fee81db-db87-471c-8558-22a4afb35c1a" providerId="ADAL" clId="{3F1890DC-038D-D34F-A907-9375F5EFEF54}" dt="2024-09-20T21:52:56.045" v="6836" actId="20577"/>
        <pc:sldMkLst>
          <pc:docMk/>
          <pc:sldMk cId="1593553367" sldId="470"/>
        </pc:sldMkLst>
        <pc:spChg chg="mod">
          <ac:chgData name="Tellez Giron Flores, Karla" userId="8fee81db-db87-471c-8558-22a4afb35c1a" providerId="ADAL" clId="{3F1890DC-038D-D34F-A907-9375F5EFEF54}" dt="2024-09-20T21:52:56.045" v="6836" actId="20577"/>
          <ac:spMkLst>
            <pc:docMk/>
            <pc:sldMk cId="1593553367" sldId="470"/>
            <ac:spMk id="12" creationId="{D5425762-E6F5-824D-25A6-F16343F2768C}"/>
          </ac:spMkLst>
        </pc:spChg>
      </pc:sldChg>
      <pc:sldChg chg="addSp delSp modSp add del mod modShow modNotesTx">
        <pc:chgData name="Tellez Giron Flores, Karla" userId="8fee81db-db87-471c-8558-22a4afb35c1a" providerId="ADAL" clId="{3F1890DC-038D-D34F-A907-9375F5EFEF54}" dt="2024-09-22T17:58:25.405" v="8765" actId="2696"/>
        <pc:sldMkLst>
          <pc:docMk/>
          <pc:sldMk cId="1923574069" sldId="471"/>
        </pc:sldMkLst>
        <pc:spChg chg="add mod">
          <ac:chgData name="Tellez Giron Flores, Karla" userId="8fee81db-db87-471c-8558-22a4afb35c1a" providerId="ADAL" clId="{3F1890DC-038D-D34F-A907-9375F5EFEF54}" dt="2024-09-20T22:09:51.867" v="7386" actId="207"/>
          <ac:spMkLst>
            <pc:docMk/>
            <pc:sldMk cId="1923574069" sldId="471"/>
            <ac:spMk id="2" creationId="{636D5CDF-0EA7-F297-CBD1-C2DF3D9482EB}"/>
          </ac:spMkLst>
        </pc:spChg>
        <pc:spChg chg="mod">
          <ac:chgData name="Tellez Giron Flores, Karla" userId="8fee81db-db87-471c-8558-22a4afb35c1a" providerId="ADAL" clId="{3F1890DC-038D-D34F-A907-9375F5EFEF54}" dt="2024-09-20T22:13:21.783" v="7636" actId="14100"/>
          <ac:spMkLst>
            <pc:docMk/>
            <pc:sldMk cId="1923574069" sldId="471"/>
            <ac:spMk id="12" creationId="{7B5D0840-8887-4886-24D2-33224DB26A27}"/>
          </ac:spMkLst>
        </pc:spChg>
        <pc:spChg chg="del">
          <ac:chgData name="Tellez Giron Flores, Karla" userId="8fee81db-db87-471c-8558-22a4afb35c1a" providerId="ADAL" clId="{3F1890DC-038D-D34F-A907-9375F5EFEF54}" dt="2024-09-20T22:08:33.458" v="7284" actId="478"/>
          <ac:spMkLst>
            <pc:docMk/>
            <pc:sldMk cId="1923574069" sldId="471"/>
            <ac:spMk id="18" creationId="{F23216BB-55CB-FAE9-5883-056F5C14FE36}"/>
          </ac:spMkLst>
        </pc:spChg>
        <pc:spChg chg="del">
          <ac:chgData name="Tellez Giron Flores, Karla" userId="8fee81db-db87-471c-8558-22a4afb35c1a" providerId="ADAL" clId="{3F1890DC-038D-D34F-A907-9375F5EFEF54}" dt="2024-09-20T22:08:35.081" v="7285" actId="478"/>
          <ac:spMkLst>
            <pc:docMk/>
            <pc:sldMk cId="1923574069" sldId="471"/>
            <ac:spMk id="20" creationId="{F9A72EB7-3094-D24B-EE2C-77E80F1A751F}"/>
          </ac:spMkLst>
        </pc:spChg>
        <pc:spChg chg="del mod">
          <ac:chgData name="Tellez Giron Flores, Karla" userId="8fee81db-db87-471c-8558-22a4afb35c1a" providerId="ADAL" clId="{3F1890DC-038D-D34F-A907-9375F5EFEF54}" dt="2024-09-20T22:12:45.370" v="7629" actId="478"/>
          <ac:spMkLst>
            <pc:docMk/>
            <pc:sldMk cId="1923574069" sldId="471"/>
            <ac:spMk id="21" creationId="{97FD33F6-15E5-6CB0-2911-A4AB3CC302AA}"/>
          </ac:spMkLst>
        </pc:spChg>
        <pc:picChg chg="add mod">
          <ac:chgData name="Tellez Giron Flores, Karla" userId="8fee81db-db87-471c-8558-22a4afb35c1a" providerId="ADAL" clId="{3F1890DC-038D-D34F-A907-9375F5EFEF54}" dt="2024-09-20T22:12:49.149" v="7631" actId="1076"/>
          <ac:picMkLst>
            <pc:docMk/>
            <pc:sldMk cId="1923574069" sldId="471"/>
            <ac:picMk id="3" creationId="{54A7C682-E825-827A-7E2A-EF34A89DE78A}"/>
          </ac:picMkLst>
        </pc:picChg>
        <pc:picChg chg="del">
          <ac:chgData name="Tellez Giron Flores, Karla" userId="8fee81db-db87-471c-8558-22a4afb35c1a" providerId="ADAL" clId="{3F1890DC-038D-D34F-A907-9375F5EFEF54}" dt="2024-09-20T22:08:30.229" v="7282" actId="478"/>
          <ac:picMkLst>
            <pc:docMk/>
            <pc:sldMk cId="1923574069" sldId="471"/>
            <ac:picMk id="7" creationId="{B169B899-2061-394F-1CF6-BC00F6795314}"/>
          </ac:picMkLst>
        </pc:picChg>
        <pc:picChg chg="del">
          <ac:chgData name="Tellez Giron Flores, Karla" userId="8fee81db-db87-471c-8558-22a4afb35c1a" providerId="ADAL" clId="{3F1890DC-038D-D34F-A907-9375F5EFEF54}" dt="2024-09-20T22:08:31.185" v="7283" actId="478"/>
          <ac:picMkLst>
            <pc:docMk/>
            <pc:sldMk cId="1923574069" sldId="471"/>
            <ac:picMk id="11" creationId="{AABB6293-A40A-9297-0F8F-AD06FC6B6DAA}"/>
          </ac:picMkLst>
        </pc:picChg>
      </pc:sldChg>
      <pc:sldChg chg="addSp delSp modSp add del mod">
        <pc:chgData name="Tellez Giron Flores, Karla" userId="8fee81db-db87-471c-8558-22a4afb35c1a" providerId="ADAL" clId="{3F1890DC-038D-D34F-A907-9375F5EFEF54}" dt="2024-09-22T17:58:33.363" v="8766" actId="2696"/>
        <pc:sldMkLst>
          <pc:docMk/>
          <pc:sldMk cId="3056459392" sldId="472"/>
        </pc:sldMkLst>
        <pc:spChg chg="mod">
          <ac:chgData name="Tellez Giron Flores, Karla" userId="8fee81db-db87-471c-8558-22a4afb35c1a" providerId="ADAL" clId="{3F1890DC-038D-D34F-A907-9375F5EFEF54}" dt="2024-09-22T17:34:28.780" v="7662" actId="20577"/>
          <ac:spMkLst>
            <pc:docMk/>
            <pc:sldMk cId="3056459392" sldId="472"/>
            <ac:spMk id="2" creationId="{5E23EE1E-5702-E908-1811-F61103D954EC}"/>
          </ac:spMkLst>
        </pc:spChg>
        <pc:spChg chg="mod">
          <ac:chgData name="Tellez Giron Flores, Karla" userId="8fee81db-db87-471c-8558-22a4afb35c1a" providerId="ADAL" clId="{3F1890DC-038D-D34F-A907-9375F5EFEF54}" dt="2024-09-20T22:13:26.614" v="7637" actId="14100"/>
          <ac:spMkLst>
            <pc:docMk/>
            <pc:sldMk cId="3056459392" sldId="472"/>
            <ac:spMk id="12" creationId="{BF01F6BB-1F16-3514-CDF1-451024E8D636}"/>
          </ac:spMkLst>
        </pc:spChg>
        <pc:spChg chg="del mod">
          <ac:chgData name="Tellez Giron Flores, Karla" userId="8fee81db-db87-471c-8558-22a4afb35c1a" providerId="ADAL" clId="{3F1890DC-038D-D34F-A907-9375F5EFEF54}" dt="2024-09-20T22:10:56.120" v="7438" actId="478"/>
          <ac:spMkLst>
            <pc:docMk/>
            <pc:sldMk cId="3056459392" sldId="472"/>
            <ac:spMk id="21" creationId="{706C66A5-8A25-30A6-5FAE-316B79FECC71}"/>
          </ac:spMkLst>
        </pc:spChg>
        <pc:picChg chg="add mod">
          <ac:chgData name="Tellez Giron Flores, Karla" userId="8fee81db-db87-471c-8558-22a4afb35c1a" providerId="ADAL" clId="{3F1890DC-038D-D34F-A907-9375F5EFEF54}" dt="2024-09-22T17:34:33.160" v="7669" actId="1036"/>
          <ac:picMkLst>
            <pc:docMk/>
            <pc:sldMk cId="3056459392" sldId="472"/>
            <ac:picMk id="3" creationId="{04E142C9-AC3C-1247-3FAF-2FBFC67BC178}"/>
          </ac:picMkLst>
        </pc:picChg>
        <pc:picChg chg="add mod">
          <ac:chgData name="Tellez Giron Flores, Karla" userId="8fee81db-db87-471c-8558-22a4afb35c1a" providerId="ADAL" clId="{3F1890DC-038D-D34F-A907-9375F5EFEF54}" dt="2024-09-20T22:12:53.441" v="7633" actId="1076"/>
          <ac:picMkLst>
            <pc:docMk/>
            <pc:sldMk cId="3056459392" sldId="472"/>
            <ac:picMk id="5" creationId="{F186E677-4DB8-A6FA-DA4C-74731FAA0B3E}"/>
          </ac:picMkLst>
        </pc:picChg>
      </pc:sldChg>
      <pc:sldChg chg="addSp delSp modSp add mod">
        <pc:chgData name="Tellez Giron Flores, Karla" userId="8fee81db-db87-471c-8558-22a4afb35c1a" providerId="ADAL" clId="{3F1890DC-038D-D34F-A907-9375F5EFEF54}" dt="2024-09-22T17:44:37.387" v="8219" actId="20577"/>
        <pc:sldMkLst>
          <pc:docMk/>
          <pc:sldMk cId="2109471425" sldId="473"/>
        </pc:sldMkLst>
        <pc:spChg chg="del">
          <ac:chgData name="Tellez Giron Flores, Karla" userId="8fee81db-db87-471c-8558-22a4afb35c1a" providerId="ADAL" clId="{3F1890DC-038D-D34F-A907-9375F5EFEF54}" dt="2024-09-22T17:36:24.433" v="7675" actId="478"/>
          <ac:spMkLst>
            <pc:docMk/>
            <pc:sldMk cId="2109471425" sldId="473"/>
            <ac:spMk id="2" creationId="{59DB25CD-E78E-AEDB-6A57-626BF451011F}"/>
          </ac:spMkLst>
        </pc:spChg>
        <pc:spChg chg="add del">
          <ac:chgData name="Tellez Giron Flores, Karla" userId="8fee81db-db87-471c-8558-22a4afb35c1a" providerId="ADAL" clId="{3F1890DC-038D-D34F-A907-9375F5EFEF54}" dt="2024-09-22T17:36:43.259" v="7683" actId="478"/>
          <ac:spMkLst>
            <pc:docMk/>
            <pc:sldMk cId="2109471425" sldId="473"/>
            <ac:spMk id="3" creationId="{028F61C4-23E7-2F01-2067-3954996DA19A}"/>
          </ac:spMkLst>
        </pc:spChg>
        <pc:spChg chg="del mod">
          <ac:chgData name="Tellez Giron Flores, Karla" userId="8fee81db-db87-471c-8558-22a4afb35c1a" providerId="ADAL" clId="{3F1890DC-038D-D34F-A907-9375F5EFEF54}" dt="2024-09-22T17:39:32.804" v="7781" actId="478"/>
          <ac:spMkLst>
            <pc:docMk/>
            <pc:sldMk cId="2109471425" sldId="473"/>
            <ac:spMk id="5" creationId="{9D6840E8-6F49-EBC4-FE56-4705CF4306D2}"/>
          </ac:spMkLst>
        </pc:spChg>
        <pc:spChg chg="del mod">
          <ac:chgData name="Tellez Giron Flores, Karla" userId="8fee81db-db87-471c-8558-22a4afb35c1a" providerId="ADAL" clId="{3F1890DC-038D-D34F-A907-9375F5EFEF54}" dt="2024-09-22T17:39:34.630" v="7782" actId="478"/>
          <ac:spMkLst>
            <pc:docMk/>
            <pc:sldMk cId="2109471425" sldId="473"/>
            <ac:spMk id="6" creationId="{C5B28A54-D159-8D9E-A586-FF36327C9D9D}"/>
          </ac:spMkLst>
        </pc:spChg>
        <pc:spChg chg="del mod">
          <ac:chgData name="Tellez Giron Flores, Karla" userId="8fee81db-db87-471c-8558-22a4afb35c1a" providerId="ADAL" clId="{3F1890DC-038D-D34F-A907-9375F5EFEF54}" dt="2024-09-22T17:39:32.804" v="7781" actId="478"/>
          <ac:spMkLst>
            <pc:docMk/>
            <pc:sldMk cId="2109471425" sldId="473"/>
            <ac:spMk id="7" creationId="{736EA727-9C00-97D1-2F80-C0DF7FFED318}"/>
          </ac:spMkLst>
        </pc:spChg>
        <pc:spChg chg="add del mod">
          <ac:chgData name="Tellez Giron Flores, Karla" userId="8fee81db-db87-471c-8558-22a4afb35c1a" providerId="ADAL" clId="{3F1890DC-038D-D34F-A907-9375F5EFEF54}" dt="2024-09-22T17:43:26.781" v="8199" actId="478"/>
          <ac:spMkLst>
            <pc:docMk/>
            <pc:sldMk cId="2109471425" sldId="473"/>
            <ac:spMk id="10" creationId="{6F901818-D772-DF6B-EB82-F6BB14CCBF58}"/>
          </ac:spMkLst>
        </pc:spChg>
        <pc:spChg chg="del mod">
          <ac:chgData name="Tellez Giron Flores, Karla" userId="8fee81db-db87-471c-8558-22a4afb35c1a" providerId="ADAL" clId="{3F1890DC-038D-D34F-A907-9375F5EFEF54}" dt="2024-09-22T17:39:32.804" v="7781" actId="478"/>
          <ac:spMkLst>
            <pc:docMk/>
            <pc:sldMk cId="2109471425" sldId="473"/>
            <ac:spMk id="11" creationId="{9407747C-0815-DAC7-87D5-275C470E6A4E}"/>
          </ac:spMkLst>
        </pc:spChg>
        <pc:spChg chg="add del mod">
          <ac:chgData name="Tellez Giron Flores, Karla" userId="8fee81db-db87-471c-8558-22a4afb35c1a" providerId="ADAL" clId="{3F1890DC-038D-D34F-A907-9375F5EFEF54}" dt="2024-09-22T17:39:36.193" v="7783" actId="478"/>
          <ac:spMkLst>
            <pc:docMk/>
            <pc:sldMk cId="2109471425" sldId="473"/>
            <ac:spMk id="17" creationId="{BFCCCE86-DE84-5B87-450D-EE904530378B}"/>
          </ac:spMkLst>
        </pc:spChg>
        <pc:spChg chg="add mod">
          <ac:chgData name="Tellez Giron Flores, Karla" userId="8fee81db-db87-471c-8558-22a4afb35c1a" providerId="ADAL" clId="{3F1890DC-038D-D34F-A907-9375F5EFEF54}" dt="2024-09-22T17:39:47.682" v="7852" actId="1038"/>
          <ac:spMkLst>
            <pc:docMk/>
            <pc:sldMk cId="2109471425" sldId="473"/>
            <ac:spMk id="19" creationId="{47BEAECA-6DBF-5DDA-7F1C-4195FCB43C29}"/>
          </ac:spMkLst>
        </pc:spChg>
        <pc:spChg chg="add mod">
          <ac:chgData name="Tellez Giron Flores, Karla" userId="8fee81db-db87-471c-8558-22a4afb35c1a" providerId="ADAL" clId="{3F1890DC-038D-D34F-A907-9375F5EFEF54}" dt="2024-09-22T17:39:47.682" v="7852" actId="1038"/>
          <ac:spMkLst>
            <pc:docMk/>
            <pc:sldMk cId="2109471425" sldId="473"/>
            <ac:spMk id="20" creationId="{49CB55BB-11B4-D14C-9D15-8483264BC1D2}"/>
          </ac:spMkLst>
        </pc:spChg>
        <pc:spChg chg="add mod">
          <ac:chgData name="Tellez Giron Flores, Karla" userId="8fee81db-db87-471c-8558-22a4afb35c1a" providerId="ADAL" clId="{3F1890DC-038D-D34F-A907-9375F5EFEF54}" dt="2024-09-22T17:39:47.682" v="7852" actId="1038"/>
          <ac:spMkLst>
            <pc:docMk/>
            <pc:sldMk cId="2109471425" sldId="473"/>
            <ac:spMk id="21" creationId="{121F16B2-A7CD-D036-7941-06ED3E2DD28C}"/>
          </ac:spMkLst>
        </pc:spChg>
        <pc:spChg chg="add mod">
          <ac:chgData name="Tellez Giron Flores, Karla" userId="8fee81db-db87-471c-8558-22a4afb35c1a" providerId="ADAL" clId="{3F1890DC-038D-D34F-A907-9375F5EFEF54}" dt="2024-09-22T17:39:47.682" v="7852" actId="1038"/>
          <ac:spMkLst>
            <pc:docMk/>
            <pc:sldMk cId="2109471425" sldId="473"/>
            <ac:spMk id="22" creationId="{2C1FCC47-1ECF-545F-6583-AE01727815C7}"/>
          </ac:spMkLst>
        </pc:spChg>
        <pc:spChg chg="add mod">
          <ac:chgData name="Tellez Giron Flores, Karla" userId="8fee81db-db87-471c-8558-22a4afb35c1a" providerId="ADAL" clId="{3F1890DC-038D-D34F-A907-9375F5EFEF54}" dt="2024-09-22T17:40:23.961" v="7857"/>
          <ac:spMkLst>
            <pc:docMk/>
            <pc:sldMk cId="2109471425" sldId="473"/>
            <ac:spMk id="24" creationId="{5C930116-F134-F678-78CB-A13C03F2B3A6}"/>
          </ac:spMkLst>
        </pc:spChg>
        <pc:spChg chg="add mod">
          <ac:chgData name="Tellez Giron Flores, Karla" userId="8fee81db-db87-471c-8558-22a4afb35c1a" providerId="ADAL" clId="{3F1890DC-038D-D34F-A907-9375F5EFEF54}" dt="2024-09-22T17:43:36.831" v="8202" actId="1076"/>
          <ac:spMkLst>
            <pc:docMk/>
            <pc:sldMk cId="2109471425" sldId="473"/>
            <ac:spMk id="25" creationId="{7236C767-2072-CF6F-79DD-53537108B362}"/>
          </ac:spMkLst>
        </pc:spChg>
        <pc:spChg chg="add mod">
          <ac:chgData name="Tellez Giron Flores, Karla" userId="8fee81db-db87-471c-8558-22a4afb35c1a" providerId="ADAL" clId="{3F1890DC-038D-D34F-A907-9375F5EFEF54}" dt="2024-09-22T17:44:37.387" v="8219" actId="20577"/>
          <ac:spMkLst>
            <pc:docMk/>
            <pc:sldMk cId="2109471425" sldId="473"/>
            <ac:spMk id="26" creationId="{8406E21B-008E-F9DD-651F-830DAC5893F6}"/>
          </ac:spMkLst>
        </pc:spChg>
        <pc:picChg chg="del">
          <ac:chgData name="Tellez Giron Flores, Karla" userId="8fee81db-db87-471c-8558-22a4afb35c1a" providerId="ADAL" clId="{3F1890DC-038D-D34F-A907-9375F5EFEF54}" dt="2024-09-22T17:36:24.433" v="7675" actId="478"/>
          <ac:picMkLst>
            <pc:docMk/>
            <pc:sldMk cId="2109471425" sldId="473"/>
            <ac:picMk id="8" creationId="{2D6F661C-268F-6BB3-0CA2-F7C71F229EA1}"/>
          </ac:picMkLst>
        </pc:picChg>
        <pc:picChg chg="del">
          <ac:chgData name="Tellez Giron Flores, Karla" userId="8fee81db-db87-471c-8558-22a4afb35c1a" providerId="ADAL" clId="{3F1890DC-038D-D34F-A907-9375F5EFEF54}" dt="2024-09-22T17:36:24.433" v="7675" actId="478"/>
          <ac:picMkLst>
            <pc:docMk/>
            <pc:sldMk cId="2109471425" sldId="473"/>
            <ac:picMk id="9" creationId="{BE76EADB-6443-21BA-4A47-430AAE1E8CB8}"/>
          </ac:picMkLst>
        </pc:picChg>
        <pc:picChg chg="del mod">
          <ac:chgData name="Tellez Giron Flores, Karla" userId="8fee81db-db87-471c-8558-22a4afb35c1a" providerId="ADAL" clId="{3F1890DC-038D-D34F-A907-9375F5EFEF54}" dt="2024-09-22T17:39:32.804" v="7781" actId="478"/>
          <ac:picMkLst>
            <pc:docMk/>
            <pc:sldMk cId="2109471425" sldId="473"/>
            <ac:picMk id="18" creationId="{B8782737-D28D-F425-5C3D-BED9B0963E7A}"/>
          </ac:picMkLst>
        </pc:picChg>
        <pc:picChg chg="add mod">
          <ac:chgData name="Tellez Giron Flores, Karla" userId="8fee81db-db87-471c-8558-22a4afb35c1a" providerId="ADAL" clId="{3F1890DC-038D-D34F-A907-9375F5EFEF54}" dt="2024-09-22T17:39:47.682" v="7852" actId="1038"/>
          <ac:picMkLst>
            <pc:docMk/>
            <pc:sldMk cId="2109471425" sldId="473"/>
            <ac:picMk id="23" creationId="{7BAC2023-87A8-32B2-14B7-37BF55B9F612}"/>
          </ac:picMkLst>
        </pc:picChg>
      </pc:sldChg>
      <pc:sldChg chg="delSp modSp add mod ord">
        <pc:chgData name="Tellez Giron Flores, Karla" userId="8fee81db-db87-471c-8558-22a4afb35c1a" providerId="ADAL" clId="{3F1890DC-038D-D34F-A907-9375F5EFEF54}" dt="2024-09-22T19:38:44.943" v="9006" actId="478"/>
        <pc:sldMkLst>
          <pc:docMk/>
          <pc:sldMk cId="2051345221" sldId="474"/>
        </pc:sldMkLst>
        <pc:spChg chg="mod">
          <ac:chgData name="Tellez Giron Flores, Karla" userId="8fee81db-db87-471c-8558-22a4afb35c1a" providerId="ADAL" clId="{3F1890DC-038D-D34F-A907-9375F5EFEF54}" dt="2024-09-22T18:07:23.807" v="8782" actId="12"/>
          <ac:spMkLst>
            <pc:docMk/>
            <pc:sldMk cId="2051345221" sldId="474"/>
            <ac:spMk id="3" creationId="{5F79E7CA-2CB0-388A-F54E-06B675CA6B5F}"/>
          </ac:spMkLst>
        </pc:spChg>
        <pc:spChg chg="del">
          <ac:chgData name="Tellez Giron Flores, Karla" userId="8fee81db-db87-471c-8558-22a4afb35c1a" providerId="ADAL" clId="{3F1890DC-038D-D34F-A907-9375F5EFEF54}" dt="2024-09-22T19:38:44.943" v="9006" actId="478"/>
          <ac:spMkLst>
            <pc:docMk/>
            <pc:sldMk cId="2051345221" sldId="474"/>
            <ac:spMk id="17" creationId="{6EC562B3-DE9C-5864-F886-6A37D00395FC}"/>
          </ac:spMkLst>
        </pc:spChg>
      </pc:sldChg>
      <pc:sldChg chg="addSp delSp modSp add mod modNotesTx">
        <pc:chgData name="Tellez Giron Flores, Karla" userId="8fee81db-db87-471c-8558-22a4afb35c1a" providerId="ADAL" clId="{3F1890DC-038D-D34F-A907-9375F5EFEF54}" dt="2024-09-22T20:35:13.659" v="9438" actId="1038"/>
        <pc:sldMkLst>
          <pc:docMk/>
          <pc:sldMk cId="596114659" sldId="475"/>
        </pc:sldMkLst>
        <pc:spChg chg="mod">
          <ac:chgData name="Tellez Giron Flores, Karla" userId="8fee81db-db87-471c-8558-22a4afb35c1a" providerId="ADAL" clId="{3F1890DC-038D-D34F-A907-9375F5EFEF54}" dt="2024-09-22T20:28:20.443" v="9342" actId="20577"/>
          <ac:spMkLst>
            <pc:docMk/>
            <pc:sldMk cId="596114659" sldId="475"/>
            <ac:spMk id="2" creationId="{54E06EBB-2F0C-4DD4-3B6C-AE85D38950DC}"/>
          </ac:spMkLst>
        </pc:spChg>
        <pc:spChg chg="add del mod">
          <ac:chgData name="Tellez Giron Flores, Karla" userId="8fee81db-db87-471c-8558-22a4afb35c1a" providerId="ADAL" clId="{3F1890DC-038D-D34F-A907-9375F5EFEF54}" dt="2024-09-22T20:30:10.691" v="9369" actId="478"/>
          <ac:spMkLst>
            <pc:docMk/>
            <pc:sldMk cId="596114659" sldId="475"/>
            <ac:spMk id="4" creationId="{011FE51D-09B1-1D5A-706A-957CAC712435}"/>
          </ac:spMkLst>
        </pc:spChg>
        <pc:spChg chg="add del">
          <ac:chgData name="Tellez Giron Flores, Karla" userId="8fee81db-db87-471c-8558-22a4afb35c1a" providerId="ADAL" clId="{3F1890DC-038D-D34F-A907-9375F5EFEF54}" dt="2024-09-22T20:30:07.523" v="9368" actId="478"/>
          <ac:spMkLst>
            <pc:docMk/>
            <pc:sldMk cId="596114659" sldId="475"/>
            <ac:spMk id="15" creationId="{2652E1E3-641D-2783-0BB9-9AD0FCDB7559}"/>
          </ac:spMkLst>
        </pc:spChg>
        <pc:spChg chg="mod">
          <ac:chgData name="Tellez Giron Flores, Karla" userId="8fee81db-db87-471c-8558-22a4afb35c1a" providerId="ADAL" clId="{3F1890DC-038D-D34F-A907-9375F5EFEF54}" dt="2024-09-22T20:33:02.375" v="9418" actId="1036"/>
          <ac:spMkLst>
            <pc:docMk/>
            <pc:sldMk cId="596114659" sldId="475"/>
            <ac:spMk id="21" creationId="{FCCD9E10-EA57-1FEA-6894-B5528F441DED}"/>
          </ac:spMkLst>
        </pc:spChg>
        <pc:spChg chg="mod">
          <ac:chgData name="Tellez Giron Flores, Karla" userId="8fee81db-db87-471c-8558-22a4afb35c1a" providerId="ADAL" clId="{3F1890DC-038D-D34F-A907-9375F5EFEF54}" dt="2024-09-22T20:33:02.375" v="9418" actId="1036"/>
          <ac:spMkLst>
            <pc:docMk/>
            <pc:sldMk cId="596114659" sldId="475"/>
            <ac:spMk id="23" creationId="{7CB15F7E-BBF6-86CD-61FB-156D54C667AF}"/>
          </ac:spMkLst>
        </pc:spChg>
        <pc:spChg chg="mod">
          <ac:chgData name="Tellez Giron Flores, Karla" userId="8fee81db-db87-471c-8558-22a4afb35c1a" providerId="ADAL" clId="{3F1890DC-038D-D34F-A907-9375F5EFEF54}" dt="2024-09-22T20:33:02.375" v="9418" actId="1036"/>
          <ac:spMkLst>
            <pc:docMk/>
            <pc:sldMk cId="596114659" sldId="475"/>
            <ac:spMk id="25" creationId="{7C06CCF2-9C80-8EBE-B442-2BA4F37421BA}"/>
          </ac:spMkLst>
        </pc:spChg>
        <pc:spChg chg="del">
          <ac:chgData name="Tellez Giron Flores, Karla" userId="8fee81db-db87-471c-8558-22a4afb35c1a" providerId="ADAL" clId="{3F1890DC-038D-D34F-A907-9375F5EFEF54}" dt="2024-09-22T20:28:25.773" v="9344" actId="478"/>
          <ac:spMkLst>
            <pc:docMk/>
            <pc:sldMk cId="596114659" sldId="475"/>
            <ac:spMk id="27" creationId="{DD9D96C3-741F-26C7-8778-3A3AD6B69E77}"/>
          </ac:spMkLst>
        </pc:spChg>
        <pc:spChg chg="del mod">
          <ac:chgData name="Tellez Giron Flores, Karla" userId="8fee81db-db87-471c-8558-22a4afb35c1a" providerId="ADAL" clId="{3F1890DC-038D-D34F-A907-9375F5EFEF54}" dt="2024-09-22T20:28:28.650" v="9346" actId="478"/>
          <ac:spMkLst>
            <pc:docMk/>
            <pc:sldMk cId="596114659" sldId="475"/>
            <ac:spMk id="28" creationId="{16148EBF-2026-97CB-9451-BE18F6ABC45F}"/>
          </ac:spMkLst>
        </pc:spChg>
        <pc:spChg chg="mod">
          <ac:chgData name="Tellez Giron Flores, Karla" userId="8fee81db-db87-471c-8558-22a4afb35c1a" providerId="ADAL" clId="{3F1890DC-038D-D34F-A907-9375F5EFEF54}" dt="2024-09-22T20:29:38.722" v="9359" actId="1076"/>
          <ac:spMkLst>
            <pc:docMk/>
            <pc:sldMk cId="596114659" sldId="475"/>
            <ac:spMk id="31" creationId="{B79F2E17-0655-46B8-4A6E-61DE3ECDC457}"/>
          </ac:spMkLst>
        </pc:spChg>
        <pc:spChg chg="del">
          <ac:chgData name="Tellez Giron Flores, Karla" userId="8fee81db-db87-471c-8558-22a4afb35c1a" providerId="ADAL" clId="{3F1890DC-038D-D34F-A907-9375F5EFEF54}" dt="2024-09-22T20:28:31.981" v="9348" actId="478"/>
          <ac:spMkLst>
            <pc:docMk/>
            <pc:sldMk cId="596114659" sldId="475"/>
            <ac:spMk id="32" creationId="{FD448AD9-2E80-3B79-1C79-68D525AA858B}"/>
          </ac:spMkLst>
        </pc:spChg>
        <pc:spChg chg="del">
          <ac:chgData name="Tellez Giron Flores, Karla" userId="8fee81db-db87-471c-8558-22a4afb35c1a" providerId="ADAL" clId="{3F1890DC-038D-D34F-A907-9375F5EFEF54}" dt="2024-09-22T20:28:29.798" v="9347" actId="478"/>
          <ac:spMkLst>
            <pc:docMk/>
            <pc:sldMk cId="596114659" sldId="475"/>
            <ac:spMk id="33" creationId="{2C6E7FA2-76C6-4FEE-9AC0-0787C7E6B1DD}"/>
          </ac:spMkLst>
        </pc:spChg>
        <pc:picChg chg="add mod">
          <ac:chgData name="Tellez Giron Flores, Karla" userId="8fee81db-db87-471c-8558-22a4afb35c1a" providerId="ADAL" clId="{3F1890DC-038D-D34F-A907-9375F5EFEF54}" dt="2024-09-22T20:29:58.943" v="9366"/>
          <ac:picMkLst>
            <pc:docMk/>
            <pc:sldMk cId="596114659" sldId="475"/>
            <ac:picMk id="3" creationId="{8807A905-4FC7-4061-7A01-AFF2A3C46546}"/>
          </ac:picMkLst>
        </pc:picChg>
        <pc:picChg chg="add del mod modCrop">
          <ac:chgData name="Tellez Giron Flores, Karla" userId="8fee81db-db87-471c-8558-22a4afb35c1a" providerId="ADAL" clId="{3F1890DC-038D-D34F-A907-9375F5EFEF54}" dt="2024-09-22T20:34:20.412" v="9419" actId="478"/>
          <ac:picMkLst>
            <pc:docMk/>
            <pc:sldMk cId="596114659" sldId="475"/>
            <ac:picMk id="6" creationId="{464B5F29-C9F9-0386-5F38-124C4293CD52}"/>
          </ac:picMkLst>
        </pc:picChg>
        <pc:picChg chg="add mod modCrop">
          <ac:chgData name="Tellez Giron Flores, Karla" userId="8fee81db-db87-471c-8558-22a4afb35c1a" providerId="ADAL" clId="{3F1890DC-038D-D34F-A907-9375F5EFEF54}" dt="2024-09-22T20:35:13.659" v="9438" actId="1038"/>
          <ac:picMkLst>
            <pc:docMk/>
            <pc:sldMk cId="596114659" sldId="475"/>
            <ac:picMk id="8" creationId="{A499792E-2891-D02B-22D4-7EDA64B0A945}"/>
          </ac:picMkLst>
        </pc:picChg>
        <pc:picChg chg="add mod modCrop">
          <ac:chgData name="Tellez Giron Flores, Karla" userId="8fee81db-db87-471c-8558-22a4afb35c1a" providerId="ADAL" clId="{3F1890DC-038D-D34F-A907-9375F5EFEF54}" dt="2024-09-22T20:35:13.659" v="9438" actId="1038"/>
          <ac:picMkLst>
            <pc:docMk/>
            <pc:sldMk cId="596114659" sldId="475"/>
            <ac:picMk id="10" creationId="{FBDE8824-4B29-F27E-94A5-CFA698D4AE1E}"/>
          </ac:picMkLst>
        </pc:picChg>
        <pc:picChg chg="del">
          <ac:chgData name="Tellez Giron Flores, Karla" userId="8fee81db-db87-471c-8558-22a4afb35c1a" providerId="ADAL" clId="{3F1890DC-038D-D34F-A907-9375F5EFEF54}" dt="2024-09-22T20:29:15.995" v="9352" actId="478"/>
          <ac:picMkLst>
            <pc:docMk/>
            <pc:sldMk cId="596114659" sldId="475"/>
            <ac:picMk id="16" creationId="{FB32DB12-57BE-2091-7345-62934D32C214}"/>
          </ac:picMkLst>
        </pc:picChg>
        <pc:picChg chg="del">
          <ac:chgData name="Tellez Giron Flores, Karla" userId="8fee81db-db87-471c-8558-22a4afb35c1a" providerId="ADAL" clId="{3F1890DC-038D-D34F-A907-9375F5EFEF54}" dt="2024-09-22T20:28:24.098" v="9343" actId="478"/>
          <ac:picMkLst>
            <pc:docMk/>
            <pc:sldMk cId="596114659" sldId="475"/>
            <ac:picMk id="18" creationId="{B834EE25-13A2-647D-84AB-1327A995C433}"/>
          </ac:picMkLst>
        </pc:picChg>
        <pc:picChg chg="del">
          <ac:chgData name="Tellez Giron Flores, Karla" userId="8fee81db-db87-471c-8558-22a4afb35c1a" providerId="ADAL" clId="{3F1890DC-038D-D34F-A907-9375F5EFEF54}" dt="2024-09-22T20:28:24.098" v="9343" actId="478"/>
          <ac:picMkLst>
            <pc:docMk/>
            <pc:sldMk cId="596114659" sldId="475"/>
            <ac:picMk id="20" creationId="{F9A7E122-3B87-2419-0928-0E6F4A1153E8}"/>
          </ac:picMkLst>
        </pc:picChg>
        <pc:picChg chg="del">
          <ac:chgData name="Tellez Giron Flores, Karla" userId="8fee81db-db87-471c-8558-22a4afb35c1a" providerId="ADAL" clId="{3F1890DC-038D-D34F-A907-9375F5EFEF54}" dt="2024-09-22T20:29:15.028" v="9351" actId="478"/>
          <ac:picMkLst>
            <pc:docMk/>
            <pc:sldMk cId="596114659" sldId="475"/>
            <ac:picMk id="30" creationId="{BEA84398-F4E4-DF6B-7274-F1362845A9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56A2D-93D6-A5E6-1FDA-1765F3020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FB3AA-5C7D-0A72-7D36-1E5134A6F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BBACB-7DFE-0B08-DD60-0D767D9143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A3551-D027-449A-07DF-923D8CE87F95}"/>
              </a:ext>
            </a:extLst>
          </p:cNvPr>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244332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5A6B-1187-0F92-9D41-DCED2F28B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F8B54-C90D-334C-F658-D7171F619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24681-27B5-902A-5205-0F46BCE2C5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28316, DAC=20</a:t>
            </a:r>
            <a:br>
              <a:rPr lang="en-US" dirty="0"/>
            </a:br>
            <a:r>
              <a:rPr lang="en-US" dirty="0"/>
              <a:t>Other Channels where this happens are:</a:t>
            </a:r>
            <a:br>
              <a:rPr lang="en-US" dirty="0"/>
            </a:br>
            <a:r>
              <a:rPr lang="en-US" dirty="0"/>
              <a:t>3868-3947</a:t>
            </a:r>
            <a:br>
              <a:rPr lang="en-US" dirty="0"/>
            </a:br>
            <a:r>
              <a:rPr lang="en-US" dirty="0"/>
              <a:t>4028-4107</a:t>
            </a:r>
            <a:br>
              <a:rPr lang="en-US" dirty="0"/>
            </a:br>
            <a:r>
              <a:rPr lang="en-US" dirty="0"/>
              <a:t>4640-4735</a:t>
            </a:r>
            <a:br>
              <a:rPr lang="en-US" dirty="0"/>
            </a:br>
            <a:r>
              <a:rPr lang="en-US" dirty="0"/>
              <a:t>4832-4927</a:t>
            </a:r>
            <a:br>
              <a:rPr lang="en-US" dirty="0"/>
            </a:br>
            <a:r>
              <a:rPr lang="en-US" b="1" dirty="0"/>
              <a:t>This is an issue on my end! Check the averaging algorithm</a:t>
            </a:r>
          </a:p>
        </p:txBody>
      </p:sp>
      <p:sp>
        <p:nvSpPr>
          <p:cNvPr id="4" name="Slide Number Placeholder 3">
            <a:extLst>
              <a:ext uri="{FF2B5EF4-FFF2-40B4-BE49-F238E27FC236}">
                <a16:creationId xmlns:a16="http://schemas.microsoft.com/office/drawing/2014/main" id="{52BE059E-AB68-397B-0B4F-3125FE343083}"/>
              </a:ext>
            </a:extLst>
          </p:cNvPr>
          <p:cNvSpPr>
            <a:spLocks noGrp="1"/>
          </p:cNvSpPr>
          <p:nvPr>
            <p:ph type="sldNum" sz="quarter" idx="5"/>
          </p:nvPr>
        </p:nvSpPr>
        <p:spPr/>
        <p:txBody>
          <a:bodyPr/>
          <a:lstStyle/>
          <a:p>
            <a:fld id="{515839EF-EF2D-A244-8B03-02564FD38722}" type="slidenum">
              <a:rPr lang="en-US" smtClean="0"/>
              <a:t>13</a:t>
            </a:fld>
            <a:endParaRPr lang="en-US"/>
          </a:p>
        </p:txBody>
      </p:sp>
    </p:spTree>
    <p:extLst>
      <p:ext uri="{BB962C8B-B14F-4D97-AF65-F5344CB8AC3E}">
        <p14:creationId xmlns:p14="http://schemas.microsoft.com/office/powerpoint/2010/main" val="108219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15B10-312C-438B-C2FD-05B799D60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E4D11-DB76-C998-E48C-284CB401B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E9406-5094-81C4-C7E8-BE5E5DB395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28306, DAC=13</a:t>
            </a:r>
            <a:endParaRPr lang="en-US" b="1" dirty="0"/>
          </a:p>
          <a:p>
            <a:r>
              <a:rPr lang="en-US" b="1" dirty="0">
                <a:solidFill>
                  <a:srgbClr val="0F5C78"/>
                </a:solidFill>
              </a:rPr>
              <a:t>Roger said that </a:t>
            </a:r>
            <a:r>
              <a:rPr lang="en-US" b="1" i="0" dirty="0">
                <a:solidFill>
                  <a:srgbClr val="D1D2D3"/>
                </a:solidFill>
                <a:effectLst/>
                <a:highlight>
                  <a:srgbClr val="222529"/>
                </a:highlight>
                <a:latin typeface="Slack-Lato"/>
              </a:rPr>
              <a:t>seems like some kind of data issue -the question is just whether it was actually a problem with the DAQ failing to capture data from some data streams.</a:t>
            </a:r>
            <a:r>
              <a:rPr lang="en-US" b="1" dirty="0">
                <a:solidFill>
                  <a:srgbClr val="0F5C78"/>
                </a:solidFill>
              </a:rPr>
              <a:t> He will check this run later.</a:t>
            </a:r>
          </a:p>
        </p:txBody>
      </p:sp>
      <p:sp>
        <p:nvSpPr>
          <p:cNvPr id="4" name="Slide Number Placeholder 3">
            <a:extLst>
              <a:ext uri="{FF2B5EF4-FFF2-40B4-BE49-F238E27FC236}">
                <a16:creationId xmlns:a16="http://schemas.microsoft.com/office/drawing/2014/main" id="{49E05993-D0ED-2B5A-0E84-9AB35FE04DD2}"/>
              </a:ext>
            </a:extLst>
          </p:cNvPr>
          <p:cNvSpPr>
            <a:spLocks noGrp="1"/>
          </p:cNvSpPr>
          <p:nvPr>
            <p:ph type="sldNum" sz="quarter" idx="5"/>
          </p:nvPr>
        </p:nvSpPr>
        <p:spPr/>
        <p:txBody>
          <a:bodyPr/>
          <a:lstStyle/>
          <a:p>
            <a:fld id="{515839EF-EF2D-A244-8B03-02564FD38722}" type="slidenum">
              <a:rPr lang="en-US" smtClean="0"/>
              <a:t>14</a:t>
            </a:fld>
            <a:endParaRPr lang="en-US"/>
          </a:p>
        </p:txBody>
      </p:sp>
    </p:spTree>
    <p:extLst>
      <p:ext uri="{BB962C8B-B14F-4D97-AF65-F5344CB8AC3E}">
        <p14:creationId xmlns:p14="http://schemas.microsoft.com/office/powerpoint/2010/main" val="429192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CAE58-6AF5-59D7-9029-4F7C6A4B0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08BCF-90F4-B2F7-2E8D-BD224ECDD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EC9C5-B128-EA0D-58DE-0829E6A71D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A9271E-8984-B86A-E2E4-93DAEF14C1F7}"/>
              </a:ext>
            </a:extLst>
          </p:cNvPr>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23928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87C7-3801-A626-6DE0-AB4224EFC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02C47-8102-2542-0967-6865CA565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794CA-24EC-82B0-A647-B6A3A773DE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28265, DAC=15</a:t>
            </a:r>
            <a:br>
              <a:rPr lang="en-US" dirty="0"/>
            </a:br>
            <a:br>
              <a:rPr lang="en-US" dirty="0"/>
            </a:br>
            <a:r>
              <a:rPr lang="en-US" dirty="0"/>
              <a:t>Observations when fixing the fitter: </a:t>
            </a:r>
            <a:br>
              <a:rPr lang="en-US" dirty="0"/>
            </a:br>
            <a:r>
              <a:rPr lang="en-US" dirty="0"/>
              <a:t>Most failed cases seem to not have an undershoot.</a:t>
            </a:r>
            <a:br>
              <a:rPr lang="en-US" dirty="0"/>
            </a:br>
            <a:r>
              <a:rPr lang="en-US" dirty="0"/>
              <a:t>Tried other failed instances: DAC = 12, 30 and 4, and failed fits look similar to the DAC=15 setting. </a:t>
            </a:r>
            <a:br>
              <a:rPr lang="en-US" dirty="0"/>
            </a:br>
            <a:r>
              <a:rPr lang="en-US" dirty="0"/>
              <a:t>Now trying a new fitter with two fit options: one for deep undershoots and another one for not-so-deep undershoots (k-parameters).</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719917CE-81B5-06FC-CA5C-AE7DFD27AEE5}"/>
              </a:ext>
            </a:extLst>
          </p:cNvPr>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284141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DEDD7-3668-45DE-2BCD-BCDC2BDA3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4CAFF-44FB-2F79-D85B-E1A8196C6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EEF98-4FF0-50FA-5C26-FA7BBF0BD9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28265, DAC=15</a:t>
            </a:r>
            <a:br>
              <a:rPr lang="en-US" dirty="0"/>
            </a:br>
            <a:br>
              <a:rPr lang="en-US" dirty="0"/>
            </a:br>
            <a:r>
              <a:rPr lang="en-US" dirty="0"/>
              <a:t>New fitter seems to handle all cases well.</a:t>
            </a:r>
          </a:p>
        </p:txBody>
      </p:sp>
      <p:sp>
        <p:nvSpPr>
          <p:cNvPr id="4" name="Slide Number Placeholder 3">
            <a:extLst>
              <a:ext uri="{FF2B5EF4-FFF2-40B4-BE49-F238E27FC236}">
                <a16:creationId xmlns:a16="http://schemas.microsoft.com/office/drawing/2014/main" id="{EA6568AF-D1A2-46CF-3285-E162008C1DAF}"/>
              </a:ext>
            </a:extLst>
          </p:cNvPr>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327362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34485-F598-80AA-F2D2-BDF586A69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72952-8D23-15A0-1CF6-9739C36E6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EB8D1-91BA-E196-0E51-4776FCA52B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28265, DAC=15</a:t>
            </a:r>
            <a:br>
              <a:rPr lang="en-US" dirty="0"/>
            </a:br>
            <a:br>
              <a:rPr lang="en-US" dirty="0"/>
            </a:br>
            <a:r>
              <a:rPr lang="en-US" dirty="0"/>
              <a:t>New fitter seems to handle all cases well.</a:t>
            </a:r>
          </a:p>
        </p:txBody>
      </p:sp>
      <p:sp>
        <p:nvSpPr>
          <p:cNvPr id="4" name="Slide Number Placeholder 3">
            <a:extLst>
              <a:ext uri="{FF2B5EF4-FFF2-40B4-BE49-F238E27FC236}">
                <a16:creationId xmlns:a16="http://schemas.microsoft.com/office/drawing/2014/main" id="{400A3A16-B88E-E652-563B-932C3015BFC6}"/>
              </a:ext>
            </a:extLst>
          </p:cNvPr>
          <p:cNvSpPr>
            <a:spLocks noGrp="1"/>
          </p:cNvSpPr>
          <p:nvPr>
            <p:ph type="sldNum" sz="quarter" idx="5"/>
          </p:nvPr>
        </p:nvSpPr>
        <p:spPr/>
        <p:txBody>
          <a:bodyPr/>
          <a:lstStyle/>
          <a:p>
            <a:fld id="{515839EF-EF2D-A244-8B03-02564FD38722}" type="slidenum">
              <a:rPr lang="en-US" smtClean="0"/>
              <a:t>8</a:t>
            </a:fld>
            <a:endParaRPr lang="en-US"/>
          </a:p>
        </p:txBody>
      </p:sp>
    </p:spTree>
    <p:extLst>
      <p:ext uri="{BB962C8B-B14F-4D97-AF65-F5344CB8AC3E}">
        <p14:creationId xmlns:p14="http://schemas.microsoft.com/office/powerpoint/2010/main" val="347313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F5485-C0FA-F4A5-9F51-EF80C6D48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8F029-9117-8086-C5E4-FFC4D0454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DA13D-241A-204D-BADD-ED86E90E29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Plots from Run 28286, DAC=30, 7.8 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Plots from Run 28254, DAC=30, 7.8 gain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r>
              <a:rPr lang="en-US" dirty="0"/>
              <a:t>New fitter seems to handle all cases well.</a:t>
            </a:r>
          </a:p>
        </p:txBody>
      </p:sp>
      <p:sp>
        <p:nvSpPr>
          <p:cNvPr id="4" name="Slide Number Placeholder 3">
            <a:extLst>
              <a:ext uri="{FF2B5EF4-FFF2-40B4-BE49-F238E27FC236}">
                <a16:creationId xmlns:a16="http://schemas.microsoft.com/office/drawing/2014/main" id="{CF244345-7440-3100-E95A-806BF9ABF6A3}"/>
              </a:ext>
            </a:extLst>
          </p:cNvPr>
          <p:cNvSpPr>
            <a:spLocks noGrp="1"/>
          </p:cNvSpPr>
          <p:nvPr>
            <p:ph type="sldNum" sz="quarter" idx="5"/>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184377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848A-14DC-AA81-F9EC-3EA47F6E1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2D5E7-1D4B-EFB9-3C0E-ACB5EAC15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27CC6-CC95-14FC-6E66-654C4566BF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88CF3-D831-FB5C-D3F9-7C8FB977F81A}"/>
              </a:ext>
            </a:extLst>
          </p:cNvPr>
          <p:cNvSpPr>
            <a:spLocks noGrp="1"/>
          </p:cNvSpPr>
          <p:nvPr>
            <p:ph type="sldNum" sz="quarter" idx="5"/>
          </p:nvPr>
        </p:nvSpPr>
        <p:spPr/>
        <p:txBody>
          <a:bodyPr/>
          <a:lstStyle/>
          <a:p>
            <a:fld id="{515839EF-EF2D-A244-8B03-02564FD38722}" type="slidenum">
              <a:rPr lang="en-US" smtClean="0"/>
              <a:t>10</a:t>
            </a:fld>
            <a:endParaRPr lang="en-US"/>
          </a:p>
        </p:txBody>
      </p:sp>
    </p:spTree>
    <p:extLst>
      <p:ext uri="{BB962C8B-B14F-4D97-AF65-F5344CB8AC3E}">
        <p14:creationId xmlns:p14="http://schemas.microsoft.com/office/powerpoint/2010/main" val="64649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1F77-8BE8-33D8-6221-AB1F7EF3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C5B69-5C3A-B259-B835-FA283FCAD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72F41-86A1-5490-A69F-F5AE6E1E36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28286, DAC=30, 7.8 gain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r>
              <a:rPr lang="en-US" dirty="0"/>
              <a:t>New fitter seems to handle all cases well.</a:t>
            </a:r>
          </a:p>
        </p:txBody>
      </p:sp>
      <p:sp>
        <p:nvSpPr>
          <p:cNvPr id="4" name="Slide Number Placeholder 3">
            <a:extLst>
              <a:ext uri="{FF2B5EF4-FFF2-40B4-BE49-F238E27FC236}">
                <a16:creationId xmlns:a16="http://schemas.microsoft.com/office/drawing/2014/main" id="{4482C0E9-136D-DA53-855E-FFD9E359874E}"/>
              </a:ext>
            </a:extLst>
          </p:cNvPr>
          <p:cNvSpPr>
            <a:spLocks noGrp="1"/>
          </p:cNvSpPr>
          <p:nvPr>
            <p:ph type="sldNum" sz="quarter" idx="5"/>
          </p:nvPr>
        </p:nvSpPr>
        <p:spPr/>
        <p:txBody>
          <a:bodyPr/>
          <a:lstStyle/>
          <a:p>
            <a:fld id="{515839EF-EF2D-A244-8B03-02564FD38722}" type="slidenum">
              <a:rPr lang="en-US" smtClean="0"/>
              <a:t>11</a:t>
            </a:fld>
            <a:endParaRPr lang="en-US"/>
          </a:p>
        </p:txBody>
      </p:sp>
    </p:spTree>
    <p:extLst>
      <p:ext uri="{BB962C8B-B14F-4D97-AF65-F5344CB8AC3E}">
        <p14:creationId xmlns:p14="http://schemas.microsoft.com/office/powerpoint/2010/main" val="282133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213CA-5B3C-03D4-BAB8-09F539B48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70EEF-F1D1-0DDA-13CB-AF8DF4E85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C3AA1-D7B0-BF1D-1169-5443C794E8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Plots from Run 28316, DAC=20</a:t>
            </a:r>
            <a:br>
              <a:rPr lang="en-US" dirty="0"/>
            </a:br>
            <a:r>
              <a:rPr lang="en-US" dirty="0"/>
              <a:t>Other Channels where this happens are:</a:t>
            </a:r>
            <a:br>
              <a:rPr lang="en-US" dirty="0"/>
            </a:br>
            <a:r>
              <a:rPr lang="en-US" dirty="0"/>
              <a:t>3868-3947</a:t>
            </a:r>
            <a:br>
              <a:rPr lang="en-US" dirty="0"/>
            </a:br>
            <a:r>
              <a:rPr lang="en-US" dirty="0"/>
              <a:t>4028-4107</a:t>
            </a:r>
            <a:br>
              <a:rPr lang="en-US" dirty="0"/>
            </a:br>
            <a:r>
              <a:rPr lang="en-US" dirty="0"/>
              <a:t>4640-4735</a:t>
            </a:r>
            <a:br>
              <a:rPr lang="en-US" dirty="0"/>
            </a:br>
            <a:r>
              <a:rPr lang="en-US" dirty="0"/>
              <a:t>4832-4927</a:t>
            </a:r>
            <a:br>
              <a:rPr lang="en-US" dirty="0"/>
            </a:br>
            <a:r>
              <a:rPr lang="en-US" b="1" dirty="0"/>
              <a:t>This is an issue on my end! Check the averaging algorithm</a:t>
            </a:r>
          </a:p>
        </p:txBody>
      </p:sp>
      <p:sp>
        <p:nvSpPr>
          <p:cNvPr id="4" name="Slide Number Placeholder 3">
            <a:extLst>
              <a:ext uri="{FF2B5EF4-FFF2-40B4-BE49-F238E27FC236}">
                <a16:creationId xmlns:a16="http://schemas.microsoft.com/office/drawing/2014/main" id="{EC2EE858-4EDD-97E2-BE6C-9CF794E2DBBF}"/>
              </a:ext>
            </a:extLst>
          </p:cNvPr>
          <p:cNvSpPr>
            <a:spLocks noGrp="1"/>
          </p:cNvSpPr>
          <p:nvPr>
            <p:ph type="sldNum" sz="quarter" idx="5"/>
          </p:nvPr>
        </p:nvSpPr>
        <p:spPr/>
        <p:txBody>
          <a:bodyPr/>
          <a:lstStyle/>
          <a:p>
            <a:fld id="{515839EF-EF2D-A244-8B03-02564FD38722}" type="slidenum">
              <a:rPr lang="en-US" smtClean="0"/>
              <a:t>12</a:t>
            </a:fld>
            <a:endParaRPr lang="en-US"/>
          </a:p>
        </p:txBody>
      </p:sp>
    </p:spTree>
    <p:extLst>
      <p:ext uri="{BB962C8B-B14F-4D97-AF65-F5344CB8AC3E}">
        <p14:creationId xmlns:p14="http://schemas.microsoft.com/office/powerpoint/2010/main" val="2942861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3" y="2541806"/>
            <a:ext cx="7750969" cy="1947460"/>
          </a:xfrm>
        </p:spPr>
        <p:txBody>
          <a:bodyPr anchor="t" anchorCtr="0">
            <a:normAutofit/>
          </a:bodyPr>
          <a:lstStyle>
            <a:lvl1pPr algn="l">
              <a:defRPr sz="36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3" y="5773232"/>
            <a:ext cx="7750969" cy="746185"/>
          </a:xfrm>
        </p:spPr>
        <p:txBody>
          <a:bodyPr>
            <a:normAutofit/>
          </a:bodyPr>
          <a:lstStyle>
            <a:lvl1pPr marL="0" indent="0" algn="l">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3" y="4501447"/>
            <a:ext cx="7750969" cy="1259607"/>
          </a:xfrm>
        </p:spPr>
        <p:txBody>
          <a:bodyPr>
            <a:noAutofit/>
          </a:bodyPr>
          <a:lstStyle>
            <a:lvl1pPr marL="0" indent="0">
              <a:buFontTx/>
              <a:buNone/>
              <a:defRPr sz="1800">
                <a:solidFill>
                  <a:schemeClr val="bg1"/>
                </a:solidFill>
              </a:defRPr>
            </a:lvl1pPr>
            <a:lvl2pPr marL="257175" indent="0">
              <a:buFontTx/>
              <a:buNone/>
              <a:defRPr sz="1125"/>
            </a:lvl2pPr>
            <a:lvl3pPr marL="514350" indent="0">
              <a:buFontTx/>
              <a:buNone/>
              <a:defRPr sz="1125"/>
            </a:lvl3pPr>
            <a:lvl4pPr marL="771525" indent="0">
              <a:buFontTx/>
              <a:buNone/>
              <a:defRPr sz="1125"/>
            </a:lvl4pPr>
            <a:lvl5pPr marL="1028700" indent="0">
              <a:buFontTx/>
              <a:buNone/>
              <a:defRPr sz="1125"/>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 name="Google Shape;138;p2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39" name="Google Shape;139;p2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376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3" y="2541806"/>
            <a:ext cx="7750969" cy="1947460"/>
          </a:xfrm>
        </p:spPr>
        <p:txBody>
          <a:bodyPr anchor="t" anchorCtr="0">
            <a:normAutofit/>
          </a:bodyPr>
          <a:lstStyle>
            <a:lvl1pPr algn="l">
              <a:defRPr sz="36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3" y="5773232"/>
            <a:ext cx="7750969" cy="746185"/>
          </a:xfrm>
        </p:spPr>
        <p:txBody>
          <a:bodyPr>
            <a:normAutofit/>
          </a:bodyPr>
          <a:lstStyle>
            <a:lvl1pPr marL="0" indent="0" algn="l">
              <a:buNone/>
              <a:defRPr sz="135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3" y="4501447"/>
            <a:ext cx="7750969" cy="1259607"/>
          </a:xfrm>
        </p:spPr>
        <p:txBody>
          <a:bodyPr>
            <a:noAutofit/>
          </a:bodyPr>
          <a:lstStyle>
            <a:lvl1pPr marL="0" indent="0">
              <a:buFontTx/>
              <a:buNone/>
              <a:defRPr sz="1800">
                <a:solidFill>
                  <a:schemeClr val="tx1"/>
                </a:solidFill>
              </a:defRPr>
            </a:lvl1pPr>
            <a:lvl2pPr marL="257175" indent="0">
              <a:buFontTx/>
              <a:buNone/>
              <a:defRPr sz="1125"/>
            </a:lvl2pPr>
            <a:lvl3pPr marL="514350" indent="0">
              <a:buFontTx/>
              <a:buNone/>
              <a:defRPr sz="1125"/>
            </a:lvl3pPr>
            <a:lvl4pPr marL="771525" indent="0">
              <a:buFontTx/>
              <a:buNone/>
              <a:defRPr sz="1125"/>
            </a:lvl4pPr>
            <a:lvl5pPr marL="1028700" indent="0">
              <a:buFontTx/>
              <a:buNone/>
              <a:defRPr sz="1125"/>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3" y="2541806"/>
            <a:ext cx="7750969" cy="1947460"/>
          </a:xfrm>
        </p:spPr>
        <p:txBody>
          <a:bodyPr anchor="t" anchorCtr="0">
            <a:normAutofit/>
          </a:bodyPr>
          <a:lstStyle>
            <a:lvl1pPr algn="l">
              <a:defRPr sz="36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3" y="4501447"/>
            <a:ext cx="7750969" cy="1259607"/>
          </a:xfrm>
        </p:spPr>
        <p:txBody>
          <a:bodyPr>
            <a:noAutofit/>
          </a:bodyPr>
          <a:lstStyle>
            <a:lvl1pPr marL="0" indent="0">
              <a:buFontTx/>
              <a:buNone/>
              <a:defRPr sz="1800">
                <a:solidFill>
                  <a:schemeClr val="bg1"/>
                </a:solidFill>
              </a:defRPr>
            </a:lvl1pPr>
            <a:lvl2pPr marL="257175" indent="0">
              <a:buFontTx/>
              <a:buNone/>
              <a:defRPr sz="1125"/>
            </a:lvl2pPr>
            <a:lvl3pPr marL="514350" indent="0">
              <a:buFontTx/>
              <a:buNone/>
              <a:defRPr sz="1125"/>
            </a:lvl3pPr>
            <a:lvl4pPr marL="771525" indent="0">
              <a:buFontTx/>
              <a:buNone/>
              <a:defRPr sz="1125"/>
            </a:lvl4pPr>
            <a:lvl5pPr marL="1028700" indent="0">
              <a:buFontTx/>
              <a:buNone/>
              <a:defRPr sz="1125"/>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3" y="2541806"/>
            <a:ext cx="7750969" cy="1947460"/>
          </a:xfrm>
        </p:spPr>
        <p:txBody>
          <a:bodyPr anchor="t" anchorCtr="0">
            <a:normAutofit/>
          </a:bodyPr>
          <a:lstStyle>
            <a:lvl1pPr algn="l">
              <a:defRPr sz="36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3" y="4501447"/>
            <a:ext cx="7750969" cy="1259607"/>
          </a:xfrm>
        </p:spPr>
        <p:txBody>
          <a:bodyPr>
            <a:noAutofit/>
          </a:bodyPr>
          <a:lstStyle>
            <a:lvl1pPr marL="0" indent="0">
              <a:buFontTx/>
              <a:buNone/>
              <a:defRPr sz="1800">
                <a:solidFill>
                  <a:schemeClr val="tx1"/>
                </a:solidFill>
              </a:defRPr>
            </a:lvl1pPr>
            <a:lvl2pPr marL="257175" indent="0">
              <a:buFontTx/>
              <a:buNone/>
              <a:defRPr sz="1125"/>
            </a:lvl2pPr>
            <a:lvl3pPr marL="514350" indent="0">
              <a:buFontTx/>
              <a:buNone/>
              <a:defRPr sz="1125"/>
            </a:lvl3pPr>
            <a:lvl4pPr marL="771525" indent="0">
              <a:buFontTx/>
              <a:buNone/>
              <a:defRPr sz="1125"/>
            </a:lvl4pPr>
            <a:lvl5pPr marL="1028700" indent="0">
              <a:buFontTx/>
              <a:buNone/>
              <a:defRPr sz="1125"/>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1" y="6316598"/>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576342" y="6275586"/>
            <a:ext cx="324365" cy="365125"/>
          </a:xfrm>
          <a:prstGeom prst="rect">
            <a:avLst/>
          </a:prstGeom>
        </p:spPr>
        <p:txBody>
          <a:bodyPr lIns="0" tIns="0" rIns="45720" bIns="0" anchor="ctr"/>
          <a:lstStyle>
            <a:lvl1pPr algn="r">
              <a:defRPr sz="563"/>
            </a:lvl1pPr>
          </a:lstStyle>
          <a:p>
            <a:fld id="{933A556B-7C63-244D-9B7C-B0EA8042B330}" type="slidenum">
              <a:rPr lang="en-US" smtClean="0"/>
              <a:pPr/>
              <a:t>‹#›</a:t>
            </a:fld>
            <a:endParaRPr lang="en-US" sz="563"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hdr="0" dt="0"/>
  <p:txStyles>
    <p:titleStyle>
      <a:lvl1pPr algn="l" defTabSz="514350"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8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2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5.gif"/><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604C-8A6B-68E8-1B08-2A2131A7C375}"/>
              </a:ext>
            </a:extLst>
          </p:cNvPr>
          <p:cNvSpPr>
            <a:spLocks noGrp="1"/>
          </p:cNvSpPr>
          <p:nvPr>
            <p:ph type="ctrTitle"/>
          </p:nvPr>
        </p:nvSpPr>
        <p:spPr>
          <a:xfrm>
            <a:off x="792005" y="2665029"/>
            <a:ext cx="7851231" cy="2207914"/>
          </a:xfrm>
        </p:spPr>
        <p:txBody>
          <a:bodyPr>
            <a:normAutofit fontScale="90000"/>
          </a:bodyPr>
          <a:lstStyle/>
          <a:p>
            <a:pPr algn="ctr"/>
            <a:r>
              <a:rPr lang="en-US" sz="4000" dirty="0"/>
              <a:t>Quick Analysis of PDHD Pulser Runs for 7.8 &amp; 14 mV/</a:t>
            </a:r>
            <a:r>
              <a:rPr lang="en-US" sz="4000" dirty="0" err="1"/>
              <a:t>fC</a:t>
            </a:r>
            <a:r>
              <a:rPr lang="en-US" sz="4000" dirty="0"/>
              <a:t> gains throughout 30 DAC settings.</a:t>
            </a:r>
            <a:br>
              <a:rPr lang="en-US" sz="4000" dirty="0"/>
            </a:br>
            <a:r>
              <a:rPr lang="en-US" sz="4000" dirty="0"/>
              <a:t>(Fixing issues)</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57706" y="5315193"/>
            <a:ext cx="4616264" cy="1432222"/>
          </a:xfrm>
        </p:spPr>
        <p:txBody>
          <a:bodyPr vert="horz" lIns="68580" tIns="34290" rIns="68580" bIns="34290" rtlCol="0" anchor="t">
            <a:noAutofit/>
          </a:bodyPr>
          <a:lstStyle/>
          <a:p>
            <a:r>
              <a:rPr lang="en-US" sz="2400" b="1" dirty="0">
                <a:latin typeface="+mj-lt"/>
                <a:cs typeface="Arial"/>
              </a:rPr>
              <a:t>Karla Téllez Girón Flores</a:t>
            </a:r>
          </a:p>
          <a:p>
            <a:r>
              <a:rPr lang="en-US" sz="2400" dirty="0">
                <a:cs typeface="Arial"/>
              </a:rPr>
              <a:t>09/23/2024</a:t>
            </a:r>
          </a:p>
          <a:p>
            <a:endParaRPr lang="en-US" sz="2400" b="1" dirty="0">
              <a:latin typeface="+mj-lt"/>
              <a:cs typeface="Arial"/>
            </a:endParaRPr>
          </a:p>
          <a:p>
            <a:endParaRPr lang="en-US" sz="2400" b="1" dirty="0">
              <a:solidFill>
                <a:srgbClr val="000000"/>
              </a:solidFill>
              <a:latin typeface="+mj-lt"/>
              <a:cs typeface="Arial"/>
            </a:endParaRPr>
          </a:p>
          <a:p>
            <a:endParaRPr lang="en-US" sz="1600" b="1" dirty="0">
              <a:solidFill>
                <a:srgbClr val="0070C0"/>
              </a:solidFill>
              <a:latin typeface="+mj-lt"/>
              <a:cs typeface="Arial" panose="020B0604020202020204"/>
            </a:endParaRPr>
          </a:p>
        </p:txBody>
      </p:sp>
      <p:pic>
        <p:nvPicPr>
          <p:cNvPr id="2050" name="Picture 2" descr="Deep Underground Neutrino Experiment (DUNE)">
            <a:extLst>
              <a:ext uri="{FF2B5EF4-FFF2-40B4-BE49-F238E27FC236}">
                <a16:creationId xmlns:a16="http://schemas.microsoft.com/office/drawing/2014/main" id="{77ED41EA-967D-550E-4D5A-7EBF69251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5" y="625033"/>
            <a:ext cx="3609754" cy="58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1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1D3C-68ED-1967-AE0D-563E912AE592}"/>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17E1E9C1-13EF-1FDE-4CB4-59C9E84D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C034F6C-82FE-1BF1-F994-912D2B96466E}"/>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0517254C-6F3B-B7D7-3BD8-C60EFC38A216}"/>
              </a:ext>
            </a:extLst>
          </p:cNvPr>
          <p:cNvSpPr>
            <a:spLocks noGrp="1"/>
          </p:cNvSpPr>
          <p:nvPr>
            <p:ph type="sldNum" idx="12"/>
          </p:nvPr>
        </p:nvSpPr>
        <p:spPr/>
        <p:txBody>
          <a:bodyPr/>
          <a:lstStyle/>
          <a:p>
            <a:pPr algn="ctr"/>
            <a:fld id="{00000000-1234-1234-1234-123412341234}" type="slidenum">
              <a:rPr lang="en" sz="1200" smtClean="0"/>
              <a:pPr algn="ctr"/>
              <a:t>10</a:t>
            </a:fld>
            <a:endParaRPr lang="en" sz="1200" dirty="0"/>
          </a:p>
        </p:txBody>
      </p:sp>
      <p:sp>
        <p:nvSpPr>
          <p:cNvPr id="4" name="Title 1">
            <a:extLst>
              <a:ext uri="{FF2B5EF4-FFF2-40B4-BE49-F238E27FC236}">
                <a16:creationId xmlns:a16="http://schemas.microsoft.com/office/drawing/2014/main" id="{A9006C59-131D-02A9-E286-96F677D6CA03}"/>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12" name="Title 1">
            <a:extLst>
              <a:ext uri="{FF2B5EF4-FFF2-40B4-BE49-F238E27FC236}">
                <a16:creationId xmlns:a16="http://schemas.microsoft.com/office/drawing/2014/main" id="{D5425762-E6F5-824D-25A6-F16343F2768C}"/>
              </a:ext>
            </a:extLst>
          </p:cNvPr>
          <p:cNvSpPr txBox="1">
            <a:spLocks/>
          </p:cNvSpPr>
          <p:nvPr/>
        </p:nvSpPr>
        <p:spPr>
          <a:xfrm>
            <a:off x="293713" y="2636802"/>
            <a:ext cx="8607373" cy="1076395"/>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14 mV/</a:t>
            </a:r>
            <a:r>
              <a:rPr lang="en-US" sz="3600" dirty="0" err="1">
                <a:solidFill>
                  <a:schemeClr val="accent1"/>
                </a:solidFill>
                <a:latin typeface="+mj-lt"/>
                <a:cs typeface="Arial"/>
              </a:rPr>
              <a:t>fC</a:t>
            </a:r>
            <a:r>
              <a:rPr lang="en-US" sz="3600" dirty="0">
                <a:solidFill>
                  <a:schemeClr val="accent1"/>
                </a:solidFill>
                <a:latin typeface="+mj-lt"/>
                <a:cs typeface="Arial"/>
              </a:rPr>
              <a:t> Gain Subtleties</a:t>
            </a:r>
            <a:br>
              <a:rPr lang="en-US" sz="3600" dirty="0">
                <a:solidFill>
                  <a:schemeClr val="accent1"/>
                </a:solidFill>
                <a:latin typeface="+mj-lt"/>
                <a:cs typeface="Arial"/>
              </a:rPr>
            </a:br>
            <a:r>
              <a:rPr lang="en-US" sz="3600" dirty="0">
                <a:solidFill>
                  <a:schemeClr val="accent1"/>
                </a:solidFill>
                <a:latin typeface="+mj-lt"/>
                <a:cs typeface="Arial"/>
              </a:rPr>
              <a:t>(Corrected) </a:t>
            </a:r>
          </a:p>
        </p:txBody>
      </p:sp>
    </p:spTree>
    <p:extLst>
      <p:ext uri="{BB962C8B-B14F-4D97-AF65-F5344CB8AC3E}">
        <p14:creationId xmlns:p14="http://schemas.microsoft.com/office/powerpoint/2010/main" val="159355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FE5C-8C0C-FB77-5112-C6CB751AC151}"/>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2652E1E3-641D-2783-0BB9-9AD0FCDB7559}"/>
              </a:ext>
            </a:extLst>
          </p:cNvPr>
          <p:cNvSpPr>
            <a:spLocks noGrp="1"/>
          </p:cNvSpPr>
          <p:nvPr>
            <p:ph type="sldNum" idx="12"/>
          </p:nvPr>
        </p:nvSpPr>
        <p:spPr/>
        <p:txBody>
          <a:bodyPr/>
          <a:lstStyle/>
          <a:p>
            <a:pPr algn="ctr"/>
            <a:fld id="{00000000-1234-1234-1234-123412341234}" type="slidenum">
              <a:rPr lang="en" sz="1200" smtClean="0"/>
              <a:pPr algn="ctr"/>
              <a:t>11</a:t>
            </a:fld>
            <a:endParaRPr lang="en" sz="1200" dirty="0"/>
          </a:p>
        </p:txBody>
      </p:sp>
      <p:sp>
        <p:nvSpPr>
          <p:cNvPr id="14" name="TextBox 13">
            <a:extLst>
              <a:ext uri="{FF2B5EF4-FFF2-40B4-BE49-F238E27FC236}">
                <a16:creationId xmlns:a16="http://schemas.microsoft.com/office/drawing/2014/main" id="{008A922F-5B86-3FDC-FD23-5C1EEA6DB10F}"/>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54E06EBB-2F0C-4DD4-3B6C-AE85D38950DC}"/>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14 mV/</a:t>
            </a:r>
            <a:r>
              <a:rPr lang="en-US" sz="3600" dirty="0" err="1">
                <a:solidFill>
                  <a:schemeClr val="accent1"/>
                </a:solidFill>
                <a:latin typeface="+mj-lt"/>
                <a:cs typeface="Arial"/>
              </a:rPr>
              <a:t>fC</a:t>
            </a:r>
            <a:r>
              <a:rPr lang="en-US" sz="3600" dirty="0">
                <a:solidFill>
                  <a:schemeClr val="accent1"/>
                </a:solidFill>
                <a:latin typeface="+mj-lt"/>
                <a:cs typeface="Arial"/>
              </a:rPr>
              <a:t> Gain </a:t>
            </a:r>
            <a:r>
              <a:rPr lang="en-US" sz="2400" dirty="0">
                <a:solidFill>
                  <a:schemeClr val="accent1"/>
                </a:solidFill>
                <a:cs typeface="Arial"/>
              </a:rPr>
              <a:t>(Improved Fitter)</a:t>
            </a:r>
            <a:endParaRPr lang="en-US" sz="3600" dirty="0">
              <a:solidFill>
                <a:schemeClr val="accent1"/>
              </a:solidFill>
            </a:endParaRPr>
          </a:p>
        </p:txBody>
      </p:sp>
      <p:sp>
        <p:nvSpPr>
          <p:cNvPr id="21" name="TextBox 20">
            <a:extLst>
              <a:ext uri="{FF2B5EF4-FFF2-40B4-BE49-F238E27FC236}">
                <a16:creationId xmlns:a16="http://schemas.microsoft.com/office/drawing/2014/main" id="{FCCD9E10-EA57-1FEA-6894-B5528F441DED}"/>
              </a:ext>
            </a:extLst>
          </p:cNvPr>
          <p:cNvSpPr txBox="1"/>
          <p:nvPr/>
        </p:nvSpPr>
        <p:spPr>
          <a:xfrm>
            <a:off x="1547228" y="1516866"/>
            <a:ext cx="2160476" cy="584775"/>
          </a:xfrm>
          <a:prstGeom prst="rect">
            <a:avLst/>
          </a:prstGeom>
          <a:noFill/>
        </p:spPr>
        <p:txBody>
          <a:bodyPr wrap="square" rtlCol="0">
            <a:spAutoFit/>
          </a:bodyPr>
          <a:lstStyle/>
          <a:p>
            <a:r>
              <a:rPr lang="en-US" sz="3200" dirty="0">
                <a:solidFill>
                  <a:srgbClr val="B3D33B"/>
                </a:solidFill>
                <a:latin typeface="+mj-lt"/>
              </a:rPr>
              <a:t>Before</a:t>
            </a:r>
          </a:p>
        </p:txBody>
      </p:sp>
      <p:sp>
        <p:nvSpPr>
          <p:cNvPr id="23" name="TextBox 22">
            <a:extLst>
              <a:ext uri="{FF2B5EF4-FFF2-40B4-BE49-F238E27FC236}">
                <a16:creationId xmlns:a16="http://schemas.microsoft.com/office/drawing/2014/main" id="{7CB15F7E-BBF6-86CD-61FB-156D54C667AF}"/>
              </a:ext>
            </a:extLst>
          </p:cNvPr>
          <p:cNvSpPr txBox="1"/>
          <p:nvPr/>
        </p:nvSpPr>
        <p:spPr>
          <a:xfrm>
            <a:off x="6344969" y="1516866"/>
            <a:ext cx="1684715" cy="584775"/>
          </a:xfrm>
          <a:prstGeom prst="rect">
            <a:avLst/>
          </a:prstGeom>
          <a:noFill/>
        </p:spPr>
        <p:txBody>
          <a:bodyPr wrap="square" rtlCol="0">
            <a:spAutoFit/>
          </a:bodyPr>
          <a:lstStyle/>
          <a:p>
            <a:r>
              <a:rPr lang="en-US" sz="3200" dirty="0">
                <a:solidFill>
                  <a:srgbClr val="B3D33B"/>
                </a:solidFill>
                <a:latin typeface="+mj-lt"/>
              </a:rPr>
              <a:t>After</a:t>
            </a:r>
          </a:p>
        </p:txBody>
      </p:sp>
      <p:sp>
        <p:nvSpPr>
          <p:cNvPr id="25" name="Right Arrow 24">
            <a:extLst>
              <a:ext uri="{FF2B5EF4-FFF2-40B4-BE49-F238E27FC236}">
                <a16:creationId xmlns:a16="http://schemas.microsoft.com/office/drawing/2014/main" id="{7C06CCF2-9C80-8EBE-B442-2BA4F37421BA}"/>
              </a:ext>
            </a:extLst>
          </p:cNvPr>
          <p:cNvSpPr/>
          <p:nvPr/>
        </p:nvSpPr>
        <p:spPr>
          <a:xfrm>
            <a:off x="4571999" y="1571482"/>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79F2E17-0655-46B8-4A6E-61DE3ECDC457}"/>
              </a:ext>
            </a:extLst>
          </p:cNvPr>
          <p:cNvSpPr txBox="1"/>
          <p:nvPr/>
        </p:nvSpPr>
        <p:spPr>
          <a:xfrm>
            <a:off x="4709787" y="6172200"/>
            <a:ext cx="1528644" cy="430887"/>
          </a:xfrm>
          <a:prstGeom prst="rect">
            <a:avLst/>
          </a:prstGeom>
          <a:noFill/>
        </p:spPr>
        <p:txBody>
          <a:bodyPr wrap="square" rtlCol="0">
            <a:spAutoFit/>
          </a:bodyPr>
          <a:lstStyle/>
          <a:p>
            <a:r>
              <a:rPr lang="en-US" sz="1100" dirty="0">
                <a:solidFill>
                  <a:srgbClr val="0F5C78"/>
                </a:solidFill>
              </a:rPr>
              <a:t>Run 28329, DAC=30</a:t>
            </a:r>
            <a:br>
              <a:rPr lang="en-US" sz="1100" dirty="0">
                <a:solidFill>
                  <a:srgbClr val="0F5C78"/>
                </a:solidFill>
              </a:rPr>
            </a:br>
            <a:endParaRPr lang="en-US" sz="1100" dirty="0">
              <a:solidFill>
                <a:srgbClr val="0F5C78"/>
              </a:solidFill>
            </a:endParaRPr>
          </a:p>
        </p:txBody>
      </p:sp>
      <p:pic>
        <p:nvPicPr>
          <p:cNvPr id="3" name="Picture 2" descr="Deep Underground Neutrino Experiment (DUNE)">
            <a:extLst>
              <a:ext uri="{FF2B5EF4-FFF2-40B4-BE49-F238E27FC236}">
                <a16:creationId xmlns:a16="http://schemas.microsoft.com/office/drawing/2014/main" id="{8807A905-4FC7-4061-7A01-AFF2A3C46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7" y="6404336"/>
            <a:ext cx="2238000" cy="365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aph of a waveform&#10;&#10;Description automatically generated">
            <a:extLst>
              <a:ext uri="{FF2B5EF4-FFF2-40B4-BE49-F238E27FC236}">
                <a16:creationId xmlns:a16="http://schemas.microsoft.com/office/drawing/2014/main" id="{A499792E-2891-D02B-22D4-7EDA64B0A945}"/>
              </a:ext>
            </a:extLst>
          </p:cNvPr>
          <p:cNvPicPr>
            <a:picLocks noChangeAspect="1"/>
          </p:cNvPicPr>
          <p:nvPr/>
        </p:nvPicPr>
        <p:blipFill rotWithShape="1">
          <a:blip r:embed="rId4"/>
          <a:srcRect l="19757" t="6633" r="15479" b="8839"/>
          <a:stretch/>
        </p:blipFill>
        <p:spPr>
          <a:xfrm>
            <a:off x="298182" y="2411090"/>
            <a:ext cx="4441474" cy="3263517"/>
          </a:xfrm>
          <a:prstGeom prst="rect">
            <a:avLst/>
          </a:prstGeom>
        </p:spPr>
      </p:pic>
      <p:pic>
        <p:nvPicPr>
          <p:cNvPr id="10" name="Picture 9" descr="A graph with numbers and a red line&#10;&#10;Description automatically generated">
            <a:extLst>
              <a:ext uri="{FF2B5EF4-FFF2-40B4-BE49-F238E27FC236}">
                <a16:creationId xmlns:a16="http://schemas.microsoft.com/office/drawing/2014/main" id="{FBDE8824-4B29-F27E-94A5-CFA698D4AE1E}"/>
              </a:ext>
            </a:extLst>
          </p:cNvPr>
          <p:cNvPicPr>
            <a:picLocks noChangeAspect="1"/>
          </p:cNvPicPr>
          <p:nvPr/>
        </p:nvPicPr>
        <p:blipFill rotWithShape="1">
          <a:blip r:embed="rId5"/>
          <a:srcRect l="22055" t="5133" r="15845" b="10337"/>
          <a:stretch/>
        </p:blipFill>
        <p:spPr>
          <a:xfrm>
            <a:off x="4634631" y="2263302"/>
            <a:ext cx="4419018" cy="3386253"/>
          </a:xfrm>
          <a:prstGeom prst="rect">
            <a:avLst/>
          </a:prstGeom>
        </p:spPr>
      </p:pic>
    </p:spTree>
    <p:extLst>
      <p:ext uri="{BB962C8B-B14F-4D97-AF65-F5344CB8AC3E}">
        <p14:creationId xmlns:p14="http://schemas.microsoft.com/office/powerpoint/2010/main" val="59611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9F3BB-017E-1EAD-B36E-4A237926B60E}"/>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26C5CA9C-D143-8AC9-3468-10950E0B1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C03056-152D-A58A-7E44-4B15FC0C08A1}"/>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E631F8FB-1958-5B60-E8AF-5AB466434DA5}"/>
              </a:ext>
            </a:extLst>
          </p:cNvPr>
          <p:cNvSpPr>
            <a:spLocks noGrp="1"/>
          </p:cNvSpPr>
          <p:nvPr>
            <p:ph type="sldNum" idx="12"/>
          </p:nvPr>
        </p:nvSpPr>
        <p:spPr/>
        <p:txBody>
          <a:bodyPr/>
          <a:lstStyle/>
          <a:p>
            <a:pPr algn="ctr"/>
            <a:fld id="{00000000-1234-1234-1234-123412341234}" type="slidenum">
              <a:rPr lang="en" sz="1200" smtClean="0"/>
              <a:pPr algn="ctr"/>
              <a:t>12</a:t>
            </a:fld>
            <a:endParaRPr lang="en" sz="1200" dirty="0"/>
          </a:p>
        </p:txBody>
      </p:sp>
      <p:sp>
        <p:nvSpPr>
          <p:cNvPr id="4" name="Title 1">
            <a:extLst>
              <a:ext uri="{FF2B5EF4-FFF2-40B4-BE49-F238E27FC236}">
                <a16:creationId xmlns:a16="http://schemas.microsoft.com/office/drawing/2014/main" id="{BDF10675-66F9-76A4-9E22-CF7F12227247}"/>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12" name="Title 1">
            <a:extLst>
              <a:ext uri="{FF2B5EF4-FFF2-40B4-BE49-F238E27FC236}">
                <a16:creationId xmlns:a16="http://schemas.microsoft.com/office/drawing/2014/main" id="{A78E83AE-20DF-1F34-52E0-3A6C77BA856E}"/>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14 mV/</a:t>
            </a:r>
            <a:r>
              <a:rPr lang="en-US" sz="3600" dirty="0" err="1">
                <a:solidFill>
                  <a:schemeClr val="accent1"/>
                </a:solidFill>
                <a:latin typeface="+mj-lt"/>
                <a:cs typeface="Arial"/>
              </a:rPr>
              <a:t>fC</a:t>
            </a:r>
            <a:r>
              <a:rPr lang="en-US" sz="3600" dirty="0">
                <a:solidFill>
                  <a:schemeClr val="accent1"/>
                </a:solidFill>
                <a:latin typeface="+mj-lt"/>
                <a:cs typeface="Arial"/>
              </a:rPr>
              <a:t> Gain</a:t>
            </a:r>
            <a:endParaRPr lang="en-US" sz="3600" dirty="0">
              <a:solidFill>
                <a:schemeClr val="accent1"/>
              </a:solidFill>
            </a:endParaRPr>
          </a:p>
        </p:txBody>
      </p:sp>
      <p:sp>
        <p:nvSpPr>
          <p:cNvPr id="2" name="TextBox 1">
            <a:extLst>
              <a:ext uri="{FF2B5EF4-FFF2-40B4-BE49-F238E27FC236}">
                <a16:creationId xmlns:a16="http://schemas.microsoft.com/office/drawing/2014/main" id="{933FDF19-6068-A82F-2301-13A080A73632}"/>
              </a:ext>
            </a:extLst>
          </p:cNvPr>
          <p:cNvSpPr txBox="1"/>
          <p:nvPr/>
        </p:nvSpPr>
        <p:spPr>
          <a:xfrm>
            <a:off x="2626513" y="1720090"/>
            <a:ext cx="1670964" cy="1569660"/>
          </a:xfrm>
          <a:custGeom>
            <a:avLst/>
            <a:gdLst>
              <a:gd name="connsiteX0" fmla="*/ 0 w 1670964"/>
              <a:gd name="connsiteY0" fmla="*/ 0 h 1569660"/>
              <a:gd name="connsiteX1" fmla="*/ 506859 w 1670964"/>
              <a:gd name="connsiteY1" fmla="*/ 0 h 1569660"/>
              <a:gd name="connsiteX2" fmla="*/ 1030428 w 1670964"/>
              <a:gd name="connsiteY2" fmla="*/ 0 h 1569660"/>
              <a:gd name="connsiteX3" fmla="*/ 1670964 w 1670964"/>
              <a:gd name="connsiteY3" fmla="*/ 0 h 1569660"/>
              <a:gd name="connsiteX4" fmla="*/ 1670964 w 1670964"/>
              <a:gd name="connsiteY4" fmla="*/ 523220 h 1569660"/>
              <a:gd name="connsiteX5" fmla="*/ 1670964 w 1670964"/>
              <a:gd name="connsiteY5" fmla="*/ 999350 h 1569660"/>
              <a:gd name="connsiteX6" fmla="*/ 1670964 w 1670964"/>
              <a:gd name="connsiteY6" fmla="*/ 1569660 h 1569660"/>
              <a:gd name="connsiteX7" fmla="*/ 1164105 w 1670964"/>
              <a:gd name="connsiteY7" fmla="*/ 1569660 h 1569660"/>
              <a:gd name="connsiteX8" fmla="*/ 640536 w 1670964"/>
              <a:gd name="connsiteY8" fmla="*/ 1569660 h 1569660"/>
              <a:gd name="connsiteX9" fmla="*/ 0 w 1670964"/>
              <a:gd name="connsiteY9" fmla="*/ 1569660 h 1569660"/>
              <a:gd name="connsiteX10" fmla="*/ 0 w 1670964"/>
              <a:gd name="connsiteY10" fmla="*/ 1046440 h 1569660"/>
              <a:gd name="connsiteX11" fmla="*/ 0 w 1670964"/>
              <a:gd name="connsiteY11" fmla="*/ 491827 h 1569660"/>
              <a:gd name="connsiteX12" fmla="*/ 0 w 1670964"/>
              <a:gd name="connsiteY1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964" h="1569660" extrusionOk="0">
                <a:moveTo>
                  <a:pt x="0" y="0"/>
                </a:moveTo>
                <a:cubicBezTo>
                  <a:pt x="183714" y="-1532"/>
                  <a:pt x="329549" y="-20"/>
                  <a:pt x="506859" y="0"/>
                </a:cubicBezTo>
                <a:cubicBezTo>
                  <a:pt x="684169" y="20"/>
                  <a:pt x="805257" y="-22115"/>
                  <a:pt x="1030428" y="0"/>
                </a:cubicBezTo>
                <a:cubicBezTo>
                  <a:pt x="1255599" y="22115"/>
                  <a:pt x="1541926" y="-8651"/>
                  <a:pt x="1670964" y="0"/>
                </a:cubicBezTo>
                <a:cubicBezTo>
                  <a:pt x="1661965" y="230550"/>
                  <a:pt x="1677780" y="283333"/>
                  <a:pt x="1670964" y="523220"/>
                </a:cubicBezTo>
                <a:cubicBezTo>
                  <a:pt x="1664148" y="763107"/>
                  <a:pt x="1683461" y="829714"/>
                  <a:pt x="1670964" y="999350"/>
                </a:cubicBezTo>
                <a:cubicBezTo>
                  <a:pt x="1658468" y="1168986"/>
                  <a:pt x="1649309" y="1438227"/>
                  <a:pt x="1670964" y="1569660"/>
                </a:cubicBezTo>
                <a:cubicBezTo>
                  <a:pt x="1510370" y="1583076"/>
                  <a:pt x="1278205" y="1585328"/>
                  <a:pt x="1164105" y="1569660"/>
                </a:cubicBezTo>
                <a:cubicBezTo>
                  <a:pt x="1050005" y="1553992"/>
                  <a:pt x="787501" y="1559597"/>
                  <a:pt x="640536" y="1569660"/>
                </a:cubicBezTo>
                <a:cubicBezTo>
                  <a:pt x="493571" y="1579723"/>
                  <a:pt x="235073" y="1556559"/>
                  <a:pt x="0" y="1569660"/>
                </a:cubicBezTo>
                <a:cubicBezTo>
                  <a:pt x="3976" y="1325442"/>
                  <a:pt x="-3091" y="1180047"/>
                  <a:pt x="0" y="1046440"/>
                </a:cubicBezTo>
                <a:cubicBezTo>
                  <a:pt x="3091" y="912833"/>
                  <a:pt x="20378" y="650056"/>
                  <a:pt x="0" y="491827"/>
                </a:cubicBezTo>
                <a:cubicBezTo>
                  <a:pt x="-20378" y="333598"/>
                  <a:pt x="-21378" y="106682"/>
                  <a:pt x="0" y="0"/>
                </a:cubicBezTo>
                <a:close/>
              </a:path>
            </a:pathLst>
          </a:custGeom>
          <a:noFill/>
          <a:ln w="38100">
            <a:solidFill>
              <a:srgbClr val="B3D33B"/>
            </a:solidFill>
            <a:extLst>
              <a:ext uri="{C807C97D-BFC1-408E-A445-0C87EB9F89A2}">
                <ask:lineSketchStyleProps xmlns:ask="http://schemas.microsoft.com/office/drawing/2018/sketchyshapes" sd="2650216993">
                  <a:prstGeom prst="rect">
                    <a:avLst/>
                  </a:prstGeom>
                  <ask:type>
                    <ask:lineSketchFreehand/>
                  </ask:type>
                </ask:lineSketchStyleProps>
              </a:ext>
            </a:extLst>
          </a:ln>
        </p:spPr>
        <p:txBody>
          <a:bodyPr wrap="square" rtlCol="0">
            <a:spAutoFit/>
          </a:bodyPr>
          <a:lstStyle/>
          <a:p>
            <a:pPr marL="85725" indent="0" algn="ctr">
              <a:buClr>
                <a:schemeClr val="accent3"/>
              </a:buClr>
              <a:buNone/>
            </a:pPr>
            <a:r>
              <a:rPr lang="en-US" sz="1600" b="1" spc="-1" dirty="0">
                <a:solidFill>
                  <a:schemeClr val="accent1"/>
                </a:solidFill>
                <a:latin typeface="+mj-lt"/>
                <a:cs typeface="Arial"/>
              </a:rPr>
              <a:t>4) Something is wrong with Run 28316 (DAC=20)</a:t>
            </a:r>
          </a:p>
        </p:txBody>
      </p:sp>
      <p:sp>
        <p:nvSpPr>
          <p:cNvPr id="5" name="Text Placeholder 2">
            <a:extLst>
              <a:ext uri="{FF2B5EF4-FFF2-40B4-BE49-F238E27FC236}">
                <a16:creationId xmlns:a16="http://schemas.microsoft.com/office/drawing/2014/main" id="{FC9422F5-E659-3FA6-30B7-B5F1E4A47254}"/>
              </a:ext>
            </a:extLst>
          </p:cNvPr>
          <p:cNvSpPr>
            <a:spLocks noGrp="1"/>
          </p:cNvSpPr>
          <p:nvPr>
            <p:ph type="body" idx="1"/>
          </p:nvPr>
        </p:nvSpPr>
        <p:spPr>
          <a:xfrm>
            <a:off x="4835235" y="2616122"/>
            <a:ext cx="3911573" cy="887724"/>
          </a:xfrm>
          <a:custGeom>
            <a:avLst/>
            <a:gdLst>
              <a:gd name="connsiteX0" fmla="*/ 0 w 3911573"/>
              <a:gd name="connsiteY0" fmla="*/ 0 h 887724"/>
              <a:gd name="connsiteX1" fmla="*/ 573697 w 3911573"/>
              <a:gd name="connsiteY1" fmla="*/ 0 h 887724"/>
              <a:gd name="connsiteX2" fmla="*/ 1225626 w 3911573"/>
              <a:gd name="connsiteY2" fmla="*/ 0 h 887724"/>
              <a:gd name="connsiteX3" fmla="*/ 1799324 w 3911573"/>
              <a:gd name="connsiteY3" fmla="*/ 0 h 887724"/>
              <a:gd name="connsiteX4" fmla="*/ 2333905 w 3911573"/>
              <a:gd name="connsiteY4" fmla="*/ 0 h 887724"/>
              <a:gd name="connsiteX5" fmla="*/ 3064066 w 3911573"/>
              <a:gd name="connsiteY5" fmla="*/ 0 h 887724"/>
              <a:gd name="connsiteX6" fmla="*/ 3911573 w 3911573"/>
              <a:gd name="connsiteY6" fmla="*/ 0 h 887724"/>
              <a:gd name="connsiteX7" fmla="*/ 3911573 w 3911573"/>
              <a:gd name="connsiteY7" fmla="*/ 452739 h 887724"/>
              <a:gd name="connsiteX8" fmla="*/ 3911573 w 3911573"/>
              <a:gd name="connsiteY8" fmla="*/ 887724 h 887724"/>
              <a:gd name="connsiteX9" fmla="*/ 3259644 w 3911573"/>
              <a:gd name="connsiteY9" fmla="*/ 887724 h 887724"/>
              <a:gd name="connsiteX10" fmla="*/ 2685947 w 3911573"/>
              <a:gd name="connsiteY10" fmla="*/ 887724 h 887724"/>
              <a:gd name="connsiteX11" fmla="*/ 1955787 w 3911573"/>
              <a:gd name="connsiteY11" fmla="*/ 887724 h 887724"/>
              <a:gd name="connsiteX12" fmla="*/ 1264742 w 3911573"/>
              <a:gd name="connsiteY12" fmla="*/ 887724 h 887724"/>
              <a:gd name="connsiteX13" fmla="*/ 0 w 3911573"/>
              <a:gd name="connsiteY13" fmla="*/ 887724 h 887724"/>
              <a:gd name="connsiteX14" fmla="*/ 0 w 3911573"/>
              <a:gd name="connsiteY14" fmla="*/ 452739 h 887724"/>
              <a:gd name="connsiteX15" fmla="*/ 0 w 3911573"/>
              <a:gd name="connsiteY15" fmla="*/ 0 h 8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1573" h="887724" fill="none" extrusionOk="0">
                <a:moveTo>
                  <a:pt x="0" y="0"/>
                </a:moveTo>
                <a:cubicBezTo>
                  <a:pt x="239807" y="3378"/>
                  <a:pt x="322791" y="-28485"/>
                  <a:pt x="573697" y="0"/>
                </a:cubicBezTo>
                <a:cubicBezTo>
                  <a:pt x="824603" y="28485"/>
                  <a:pt x="914153" y="-31462"/>
                  <a:pt x="1225626" y="0"/>
                </a:cubicBezTo>
                <a:cubicBezTo>
                  <a:pt x="1537099" y="31462"/>
                  <a:pt x="1566044" y="-12033"/>
                  <a:pt x="1799324" y="0"/>
                </a:cubicBezTo>
                <a:cubicBezTo>
                  <a:pt x="2032604" y="12033"/>
                  <a:pt x="2177280" y="26243"/>
                  <a:pt x="2333905" y="0"/>
                </a:cubicBezTo>
                <a:cubicBezTo>
                  <a:pt x="2490530" y="-26243"/>
                  <a:pt x="2788502" y="4289"/>
                  <a:pt x="3064066" y="0"/>
                </a:cubicBezTo>
                <a:cubicBezTo>
                  <a:pt x="3339630" y="-4289"/>
                  <a:pt x="3572936" y="-7510"/>
                  <a:pt x="3911573" y="0"/>
                </a:cubicBezTo>
                <a:cubicBezTo>
                  <a:pt x="3897227" y="160408"/>
                  <a:pt x="3900534" y="267926"/>
                  <a:pt x="3911573" y="452739"/>
                </a:cubicBezTo>
                <a:cubicBezTo>
                  <a:pt x="3922612" y="637552"/>
                  <a:pt x="3890900" y="781204"/>
                  <a:pt x="3911573" y="887724"/>
                </a:cubicBezTo>
                <a:cubicBezTo>
                  <a:pt x="3611836" y="898195"/>
                  <a:pt x="3511316" y="855447"/>
                  <a:pt x="3259644" y="887724"/>
                </a:cubicBezTo>
                <a:cubicBezTo>
                  <a:pt x="3007972" y="920001"/>
                  <a:pt x="2850223" y="863489"/>
                  <a:pt x="2685947" y="887724"/>
                </a:cubicBezTo>
                <a:cubicBezTo>
                  <a:pt x="2521671" y="911959"/>
                  <a:pt x="2318765" y="887075"/>
                  <a:pt x="1955787" y="887724"/>
                </a:cubicBezTo>
                <a:cubicBezTo>
                  <a:pt x="1592809" y="888373"/>
                  <a:pt x="1413354" y="917353"/>
                  <a:pt x="1264742" y="887724"/>
                </a:cubicBezTo>
                <a:cubicBezTo>
                  <a:pt x="1116131" y="858095"/>
                  <a:pt x="513188" y="948370"/>
                  <a:pt x="0" y="887724"/>
                </a:cubicBezTo>
                <a:cubicBezTo>
                  <a:pt x="10290" y="728818"/>
                  <a:pt x="-15000" y="543872"/>
                  <a:pt x="0" y="452739"/>
                </a:cubicBezTo>
                <a:cubicBezTo>
                  <a:pt x="15000" y="361606"/>
                  <a:pt x="-18441" y="220188"/>
                  <a:pt x="0" y="0"/>
                </a:cubicBezTo>
                <a:close/>
              </a:path>
              <a:path w="3911573" h="887724" stroke="0" extrusionOk="0">
                <a:moveTo>
                  <a:pt x="0" y="0"/>
                </a:moveTo>
                <a:cubicBezTo>
                  <a:pt x="313187" y="5300"/>
                  <a:pt x="453761" y="-22967"/>
                  <a:pt x="691045" y="0"/>
                </a:cubicBezTo>
                <a:cubicBezTo>
                  <a:pt x="928329" y="22967"/>
                  <a:pt x="1069215" y="-9055"/>
                  <a:pt x="1421205" y="0"/>
                </a:cubicBezTo>
                <a:cubicBezTo>
                  <a:pt x="1773195" y="9055"/>
                  <a:pt x="1833372" y="32135"/>
                  <a:pt x="2073134" y="0"/>
                </a:cubicBezTo>
                <a:cubicBezTo>
                  <a:pt x="2312896" y="-32135"/>
                  <a:pt x="2438376" y="-3005"/>
                  <a:pt x="2646831" y="0"/>
                </a:cubicBezTo>
                <a:cubicBezTo>
                  <a:pt x="2855286" y="3005"/>
                  <a:pt x="2943057" y="12095"/>
                  <a:pt x="3220528" y="0"/>
                </a:cubicBezTo>
                <a:cubicBezTo>
                  <a:pt x="3497999" y="-12095"/>
                  <a:pt x="3590474" y="-16643"/>
                  <a:pt x="3911573" y="0"/>
                </a:cubicBezTo>
                <a:cubicBezTo>
                  <a:pt x="3933717" y="162935"/>
                  <a:pt x="3895978" y="245417"/>
                  <a:pt x="3911573" y="443862"/>
                </a:cubicBezTo>
                <a:cubicBezTo>
                  <a:pt x="3927168" y="642307"/>
                  <a:pt x="3920158" y="743769"/>
                  <a:pt x="3911573" y="887724"/>
                </a:cubicBezTo>
                <a:cubicBezTo>
                  <a:pt x="3668479" y="886005"/>
                  <a:pt x="3590574" y="891361"/>
                  <a:pt x="3337876" y="887724"/>
                </a:cubicBezTo>
                <a:cubicBezTo>
                  <a:pt x="3085178" y="884087"/>
                  <a:pt x="3011901" y="914332"/>
                  <a:pt x="2764178" y="887724"/>
                </a:cubicBezTo>
                <a:cubicBezTo>
                  <a:pt x="2516455" y="861116"/>
                  <a:pt x="2374198" y="899616"/>
                  <a:pt x="2034018" y="887724"/>
                </a:cubicBezTo>
                <a:cubicBezTo>
                  <a:pt x="1693838" y="875832"/>
                  <a:pt x="1628139" y="876007"/>
                  <a:pt x="1421205" y="887724"/>
                </a:cubicBezTo>
                <a:cubicBezTo>
                  <a:pt x="1214271" y="899441"/>
                  <a:pt x="1071438" y="879750"/>
                  <a:pt x="886623" y="887724"/>
                </a:cubicBezTo>
                <a:cubicBezTo>
                  <a:pt x="701808" y="895698"/>
                  <a:pt x="410311" y="878308"/>
                  <a:pt x="0" y="887724"/>
                </a:cubicBezTo>
                <a:cubicBezTo>
                  <a:pt x="-11763" y="741687"/>
                  <a:pt x="-9723" y="633554"/>
                  <a:pt x="0" y="452739"/>
                </a:cubicBezTo>
                <a:cubicBezTo>
                  <a:pt x="9723" y="271924"/>
                  <a:pt x="-21800" y="214941"/>
                  <a:pt x="0" y="0"/>
                </a:cubicBezTo>
                <a:close/>
              </a:path>
            </a:pathLst>
          </a:custGeom>
          <a:solidFill>
            <a:srgbClr val="B3D33B"/>
          </a:solidFill>
          <a:ln>
            <a:solidFill>
              <a:srgbClr val="B3D33B"/>
            </a:solidFill>
            <a:extLst>
              <a:ext uri="{C807C97D-BFC1-408E-A445-0C87EB9F89A2}">
                <ask:lineSketchStyleProps xmlns:ask="http://schemas.microsoft.com/office/drawing/2018/sketchyshapes" sd="1124184483">
                  <ask:type>
                    <ask:lineSketchFreehand/>
                  </ask:type>
                </ask:lineSketchStyleProps>
              </a:ext>
            </a:extLst>
          </a:ln>
        </p:spPr>
        <p:txBody>
          <a:bodyPr/>
          <a:lstStyle/>
          <a:p>
            <a:pPr marL="285750" indent="-285750" algn="ctr">
              <a:buFont typeface="Wingdings" pitchFamily="2" charset="2"/>
              <a:buChar char="ü"/>
            </a:pPr>
            <a:r>
              <a:rPr lang="en-US" sz="1800" b="1" spc="-1" dirty="0">
                <a:solidFill>
                  <a:srgbClr val="0F5C78"/>
                </a:solidFill>
                <a:latin typeface="+mj-lt"/>
                <a:cs typeface="Arial"/>
              </a:rPr>
              <a:t>Fixed the peak finder to discard pulses that are too close to 0.</a:t>
            </a:r>
            <a:r>
              <a:rPr lang="en-US" b="1" dirty="0">
                <a:solidFill>
                  <a:srgbClr val="0F5C78"/>
                </a:solidFill>
                <a:latin typeface="+mj-lt"/>
              </a:rPr>
              <a:t> </a:t>
            </a:r>
            <a:endParaRPr lang="en-US" sz="2800" b="1" spc="-1" dirty="0">
              <a:solidFill>
                <a:srgbClr val="0F5C78"/>
              </a:solidFill>
              <a:latin typeface="+mj-lt"/>
              <a:cs typeface="Arial"/>
            </a:endParaRPr>
          </a:p>
          <a:p>
            <a:pPr marL="85725" indent="0" algn="ctr">
              <a:buClr>
                <a:schemeClr val="accent3"/>
              </a:buClr>
              <a:buNone/>
            </a:pPr>
            <a:endParaRPr lang="en-US" sz="2800" b="1" spc="-1" dirty="0">
              <a:solidFill>
                <a:srgbClr val="0F5C78"/>
              </a:solidFill>
              <a:latin typeface="+mj-lt"/>
              <a:cs typeface="Arial"/>
            </a:endParaRPr>
          </a:p>
        </p:txBody>
      </p:sp>
      <p:pic>
        <p:nvPicPr>
          <p:cNvPr id="8" name="Picture 7" descr="A graph with numbers and a red line&#10;&#10;Description automatically generated">
            <a:extLst>
              <a:ext uri="{FF2B5EF4-FFF2-40B4-BE49-F238E27FC236}">
                <a16:creationId xmlns:a16="http://schemas.microsoft.com/office/drawing/2014/main" id="{7CE3AE2C-F373-9082-5B78-8CEA18183D6B}"/>
              </a:ext>
            </a:extLst>
          </p:cNvPr>
          <p:cNvPicPr>
            <a:picLocks noChangeAspect="1"/>
          </p:cNvPicPr>
          <p:nvPr/>
        </p:nvPicPr>
        <p:blipFill rotWithShape="1">
          <a:blip r:embed="rId4"/>
          <a:srcRect l="15294" t="2980" r="15817" b="5069"/>
          <a:stretch/>
        </p:blipFill>
        <p:spPr>
          <a:xfrm>
            <a:off x="660169" y="3613821"/>
            <a:ext cx="3499095" cy="2629300"/>
          </a:xfrm>
          <a:prstGeom prst="rect">
            <a:avLst/>
          </a:prstGeom>
        </p:spPr>
      </p:pic>
      <p:pic>
        <p:nvPicPr>
          <p:cNvPr id="9" name="Picture 8">
            <a:extLst>
              <a:ext uri="{FF2B5EF4-FFF2-40B4-BE49-F238E27FC236}">
                <a16:creationId xmlns:a16="http://schemas.microsoft.com/office/drawing/2014/main" id="{013E130C-D32A-FA52-5DC9-44465E28A632}"/>
              </a:ext>
            </a:extLst>
          </p:cNvPr>
          <p:cNvPicPr>
            <a:picLocks noChangeAspect="1"/>
          </p:cNvPicPr>
          <p:nvPr/>
        </p:nvPicPr>
        <p:blipFill rotWithShape="1">
          <a:blip r:embed="rId5"/>
          <a:srcRect l="25737" r="51530" b="51461"/>
          <a:stretch/>
        </p:blipFill>
        <p:spPr>
          <a:xfrm>
            <a:off x="506239" y="1446293"/>
            <a:ext cx="2032850" cy="2113699"/>
          </a:xfrm>
          <a:prstGeom prst="rect">
            <a:avLst/>
          </a:prstGeom>
        </p:spPr>
      </p:pic>
      <p:sp>
        <p:nvSpPr>
          <p:cNvPr id="3" name="Title 1">
            <a:extLst>
              <a:ext uri="{FF2B5EF4-FFF2-40B4-BE49-F238E27FC236}">
                <a16:creationId xmlns:a16="http://schemas.microsoft.com/office/drawing/2014/main" id="{E2EE23F8-0DFD-AB92-C472-0CC56B982F38}"/>
              </a:ext>
            </a:extLst>
          </p:cNvPr>
          <p:cNvSpPr txBox="1">
            <a:spLocks/>
          </p:cNvSpPr>
          <p:nvPr/>
        </p:nvSpPr>
        <p:spPr>
          <a:xfrm>
            <a:off x="902825" y="755759"/>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Problem</a:t>
            </a:r>
          </a:p>
        </p:txBody>
      </p:sp>
      <p:sp>
        <p:nvSpPr>
          <p:cNvPr id="6" name="Title 1">
            <a:extLst>
              <a:ext uri="{FF2B5EF4-FFF2-40B4-BE49-F238E27FC236}">
                <a16:creationId xmlns:a16="http://schemas.microsoft.com/office/drawing/2014/main" id="{A6288C10-4F01-75D2-584A-F3A97EAE386E}"/>
              </a:ext>
            </a:extLst>
          </p:cNvPr>
          <p:cNvSpPr txBox="1">
            <a:spLocks/>
          </p:cNvSpPr>
          <p:nvPr/>
        </p:nvSpPr>
        <p:spPr>
          <a:xfrm>
            <a:off x="5149353" y="755759"/>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Solution</a:t>
            </a:r>
          </a:p>
        </p:txBody>
      </p:sp>
      <p:sp>
        <p:nvSpPr>
          <p:cNvPr id="7" name="Rectangle 6">
            <a:extLst>
              <a:ext uri="{FF2B5EF4-FFF2-40B4-BE49-F238E27FC236}">
                <a16:creationId xmlns:a16="http://schemas.microsoft.com/office/drawing/2014/main" id="{E9498BE9-A730-8435-56CB-E02C91C4C460}"/>
              </a:ext>
            </a:extLst>
          </p:cNvPr>
          <p:cNvSpPr/>
          <p:nvPr/>
        </p:nvSpPr>
        <p:spPr>
          <a:xfrm>
            <a:off x="4587467" y="755758"/>
            <a:ext cx="4353306" cy="5496177"/>
          </a:xfrm>
          <a:custGeom>
            <a:avLst/>
            <a:gdLst>
              <a:gd name="connsiteX0" fmla="*/ 0 w 4353306"/>
              <a:gd name="connsiteY0" fmla="*/ 0 h 5496177"/>
              <a:gd name="connsiteX1" fmla="*/ 578368 w 4353306"/>
              <a:gd name="connsiteY1" fmla="*/ 0 h 5496177"/>
              <a:gd name="connsiteX2" fmla="*/ 1069669 w 4353306"/>
              <a:gd name="connsiteY2" fmla="*/ 0 h 5496177"/>
              <a:gd name="connsiteX3" fmla="*/ 1778636 w 4353306"/>
              <a:gd name="connsiteY3" fmla="*/ 0 h 5496177"/>
              <a:gd name="connsiteX4" fmla="*/ 2357004 w 4353306"/>
              <a:gd name="connsiteY4" fmla="*/ 0 h 5496177"/>
              <a:gd name="connsiteX5" fmla="*/ 2935372 w 4353306"/>
              <a:gd name="connsiteY5" fmla="*/ 0 h 5496177"/>
              <a:gd name="connsiteX6" fmla="*/ 3644339 w 4353306"/>
              <a:gd name="connsiteY6" fmla="*/ 0 h 5496177"/>
              <a:gd name="connsiteX7" fmla="*/ 4353306 w 4353306"/>
              <a:gd name="connsiteY7" fmla="*/ 0 h 5496177"/>
              <a:gd name="connsiteX8" fmla="*/ 4353306 w 4353306"/>
              <a:gd name="connsiteY8" fmla="*/ 796946 h 5496177"/>
              <a:gd name="connsiteX9" fmla="*/ 4353306 w 4353306"/>
              <a:gd name="connsiteY9" fmla="*/ 1374044 h 5496177"/>
              <a:gd name="connsiteX10" fmla="*/ 4353306 w 4353306"/>
              <a:gd name="connsiteY10" fmla="*/ 1951143 h 5496177"/>
              <a:gd name="connsiteX11" fmla="*/ 4353306 w 4353306"/>
              <a:gd name="connsiteY11" fmla="*/ 2638165 h 5496177"/>
              <a:gd name="connsiteX12" fmla="*/ 4353306 w 4353306"/>
              <a:gd name="connsiteY12" fmla="*/ 3380149 h 5496177"/>
              <a:gd name="connsiteX13" fmla="*/ 4353306 w 4353306"/>
              <a:gd name="connsiteY13" fmla="*/ 3902286 h 5496177"/>
              <a:gd name="connsiteX14" fmla="*/ 4353306 w 4353306"/>
              <a:gd name="connsiteY14" fmla="*/ 4589308 h 5496177"/>
              <a:gd name="connsiteX15" fmla="*/ 4353306 w 4353306"/>
              <a:gd name="connsiteY15" fmla="*/ 5496177 h 5496177"/>
              <a:gd name="connsiteX16" fmla="*/ 3731405 w 4353306"/>
              <a:gd name="connsiteY16" fmla="*/ 5496177 h 5496177"/>
              <a:gd name="connsiteX17" fmla="*/ 3022438 w 4353306"/>
              <a:gd name="connsiteY17" fmla="*/ 5496177 h 5496177"/>
              <a:gd name="connsiteX18" fmla="*/ 2400537 w 4353306"/>
              <a:gd name="connsiteY18" fmla="*/ 5496177 h 5496177"/>
              <a:gd name="connsiteX19" fmla="*/ 1909236 w 4353306"/>
              <a:gd name="connsiteY19" fmla="*/ 5496177 h 5496177"/>
              <a:gd name="connsiteX20" fmla="*/ 1374401 w 4353306"/>
              <a:gd name="connsiteY20" fmla="*/ 5496177 h 5496177"/>
              <a:gd name="connsiteX21" fmla="*/ 665434 w 4353306"/>
              <a:gd name="connsiteY21" fmla="*/ 5496177 h 5496177"/>
              <a:gd name="connsiteX22" fmla="*/ 0 w 4353306"/>
              <a:gd name="connsiteY22" fmla="*/ 5496177 h 5496177"/>
              <a:gd name="connsiteX23" fmla="*/ 0 w 4353306"/>
              <a:gd name="connsiteY23" fmla="*/ 4919078 h 5496177"/>
              <a:gd name="connsiteX24" fmla="*/ 0 w 4353306"/>
              <a:gd name="connsiteY24" fmla="*/ 4287018 h 5496177"/>
              <a:gd name="connsiteX25" fmla="*/ 0 w 4353306"/>
              <a:gd name="connsiteY25" fmla="*/ 3764881 h 5496177"/>
              <a:gd name="connsiteX26" fmla="*/ 0 w 4353306"/>
              <a:gd name="connsiteY26" fmla="*/ 3242744 h 5496177"/>
              <a:gd name="connsiteX27" fmla="*/ 0 w 4353306"/>
              <a:gd name="connsiteY27" fmla="*/ 2500761 h 5496177"/>
              <a:gd name="connsiteX28" fmla="*/ 0 w 4353306"/>
              <a:gd name="connsiteY28" fmla="*/ 1923662 h 5496177"/>
              <a:gd name="connsiteX29" fmla="*/ 0 w 4353306"/>
              <a:gd name="connsiteY29" fmla="*/ 1126716 h 5496177"/>
              <a:gd name="connsiteX30" fmla="*/ 0 w 4353306"/>
              <a:gd name="connsiteY30" fmla="*/ 0 h 549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53306" h="5496177" extrusionOk="0">
                <a:moveTo>
                  <a:pt x="0" y="0"/>
                </a:moveTo>
                <a:cubicBezTo>
                  <a:pt x="143841" y="11129"/>
                  <a:pt x="294368" y="-10259"/>
                  <a:pt x="578368" y="0"/>
                </a:cubicBezTo>
                <a:cubicBezTo>
                  <a:pt x="862368" y="10259"/>
                  <a:pt x="938091" y="-4931"/>
                  <a:pt x="1069669" y="0"/>
                </a:cubicBezTo>
                <a:cubicBezTo>
                  <a:pt x="1201247" y="4931"/>
                  <a:pt x="1614397" y="-34404"/>
                  <a:pt x="1778636" y="0"/>
                </a:cubicBezTo>
                <a:cubicBezTo>
                  <a:pt x="1942875" y="34404"/>
                  <a:pt x="2117497" y="18923"/>
                  <a:pt x="2357004" y="0"/>
                </a:cubicBezTo>
                <a:cubicBezTo>
                  <a:pt x="2596511" y="-18923"/>
                  <a:pt x="2735608" y="-9775"/>
                  <a:pt x="2935372" y="0"/>
                </a:cubicBezTo>
                <a:cubicBezTo>
                  <a:pt x="3135136" y="9775"/>
                  <a:pt x="3380281" y="-17690"/>
                  <a:pt x="3644339" y="0"/>
                </a:cubicBezTo>
                <a:cubicBezTo>
                  <a:pt x="3908397" y="17690"/>
                  <a:pt x="4013284" y="-17454"/>
                  <a:pt x="4353306" y="0"/>
                </a:cubicBezTo>
                <a:cubicBezTo>
                  <a:pt x="4332301" y="184654"/>
                  <a:pt x="4366371" y="501264"/>
                  <a:pt x="4353306" y="796946"/>
                </a:cubicBezTo>
                <a:cubicBezTo>
                  <a:pt x="4340241" y="1092628"/>
                  <a:pt x="4339024" y="1229577"/>
                  <a:pt x="4353306" y="1374044"/>
                </a:cubicBezTo>
                <a:cubicBezTo>
                  <a:pt x="4367588" y="1518511"/>
                  <a:pt x="4335748" y="1777231"/>
                  <a:pt x="4353306" y="1951143"/>
                </a:cubicBezTo>
                <a:cubicBezTo>
                  <a:pt x="4370864" y="2125055"/>
                  <a:pt x="4367305" y="2325679"/>
                  <a:pt x="4353306" y="2638165"/>
                </a:cubicBezTo>
                <a:cubicBezTo>
                  <a:pt x="4339307" y="2950651"/>
                  <a:pt x="4388313" y="3124802"/>
                  <a:pt x="4353306" y="3380149"/>
                </a:cubicBezTo>
                <a:cubicBezTo>
                  <a:pt x="4318299" y="3635496"/>
                  <a:pt x="4342465" y="3731275"/>
                  <a:pt x="4353306" y="3902286"/>
                </a:cubicBezTo>
                <a:cubicBezTo>
                  <a:pt x="4364147" y="4073297"/>
                  <a:pt x="4349917" y="4391537"/>
                  <a:pt x="4353306" y="4589308"/>
                </a:cubicBezTo>
                <a:cubicBezTo>
                  <a:pt x="4356695" y="4787079"/>
                  <a:pt x="4330726" y="5063381"/>
                  <a:pt x="4353306" y="5496177"/>
                </a:cubicBezTo>
                <a:cubicBezTo>
                  <a:pt x="4227651" y="5526733"/>
                  <a:pt x="3975071" y="5500622"/>
                  <a:pt x="3731405" y="5496177"/>
                </a:cubicBezTo>
                <a:cubicBezTo>
                  <a:pt x="3487739" y="5491732"/>
                  <a:pt x="3280562" y="5483523"/>
                  <a:pt x="3022438" y="5496177"/>
                </a:cubicBezTo>
                <a:cubicBezTo>
                  <a:pt x="2764314" y="5508831"/>
                  <a:pt x="2654298" y="5496717"/>
                  <a:pt x="2400537" y="5496177"/>
                </a:cubicBezTo>
                <a:cubicBezTo>
                  <a:pt x="2146776" y="5495637"/>
                  <a:pt x="2052371" y="5494609"/>
                  <a:pt x="1909236" y="5496177"/>
                </a:cubicBezTo>
                <a:cubicBezTo>
                  <a:pt x="1766101" y="5497745"/>
                  <a:pt x="1586852" y="5491108"/>
                  <a:pt x="1374401" y="5496177"/>
                </a:cubicBezTo>
                <a:cubicBezTo>
                  <a:pt x="1161950" y="5501246"/>
                  <a:pt x="809813" y="5526140"/>
                  <a:pt x="665434" y="5496177"/>
                </a:cubicBezTo>
                <a:cubicBezTo>
                  <a:pt x="521055" y="5466214"/>
                  <a:pt x="318661" y="5516564"/>
                  <a:pt x="0" y="5496177"/>
                </a:cubicBezTo>
                <a:cubicBezTo>
                  <a:pt x="-2109" y="5364219"/>
                  <a:pt x="8335" y="5101228"/>
                  <a:pt x="0" y="4919078"/>
                </a:cubicBezTo>
                <a:cubicBezTo>
                  <a:pt x="-8335" y="4736928"/>
                  <a:pt x="6134" y="4517341"/>
                  <a:pt x="0" y="4287018"/>
                </a:cubicBezTo>
                <a:cubicBezTo>
                  <a:pt x="-6134" y="4056695"/>
                  <a:pt x="23700" y="3980343"/>
                  <a:pt x="0" y="3764881"/>
                </a:cubicBezTo>
                <a:cubicBezTo>
                  <a:pt x="-23700" y="3549419"/>
                  <a:pt x="-17675" y="3471845"/>
                  <a:pt x="0" y="3242744"/>
                </a:cubicBezTo>
                <a:cubicBezTo>
                  <a:pt x="17675" y="3013643"/>
                  <a:pt x="6055" y="2677024"/>
                  <a:pt x="0" y="2500761"/>
                </a:cubicBezTo>
                <a:cubicBezTo>
                  <a:pt x="-6055" y="2324498"/>
                  <a:pt x="27762" y="2070469"/>
                  <a:pt x="0" y="1923662"/>
                </a:cubicBezTo>
                <a:cubicBezTo>
                  <a:pt x="-27762" y="1776855"/>
                  <a:pt x="26973" y="1367334"/>
                  <a:pt x="0" y="1126716"/>
                </a:cubicBezTo>
                <a:cubicBezTo>
                  <a:pt x="-26973" y="886098"/>
                  <a:pt x="-31304" y="453680"/>
                  <a:pt x="0" y="0"/>
                </a:cubicBezTo>
                <a:close/>
              </a:path>
            </a:pathLst>
          </a:custGeom>
          <a:noFill/>
          <a:ln w="38100">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00BDA7A4-0E81-CF4A-6373-4C9B532CF8E4}"/>
              </a:ext>
            </a:extLst>
          </p:cNvPr>
          <p:cNvSpPr txBox="1">
            <a:spLocks/>
          </p:cNvSpPr>
          <p:nvPr/>
        </p:nvSpPr>
        <p:spPr>
          <a:xfrm>
            <a:off x="4702005" y="1404755"/>
            <a:ext cx="4319153" cy="4441359"/>
          </a:xfrm>
          <a:prstGeom prst="rect">
            <a:avLst/>
          </a:prstGeom>
        </p:spPr>
        <p:txBody>
          <a:bodyPr spcFirstLastPara="1" vert="horz" wrap="square" lIns="91425" tIns="91425" rIns="91425" bIns="91425" rtlCol="0" anchor="t" anchorCtr="0">
            <a:noAutofit/>
          </a:bodyPr>
          <a:lstStyle>
            <a:lvl1pPr marL="342900" lvl="0" indent="-257175" algn="l" defTabSz="51435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1pPr>
            <a:lvl2pPr marL="685800" lvl="1"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500" kern="1200">
                <a:solidFill>
                  <a:schemeClr val="tx1"/>
                </a:solidFill>
                <a:latin typeface="+mn-lt"/>
                <a:ea typeface="+mn-ea"/>
                <a:cs typeface="+mn-cs"/>
              </a:defRPr>
            </a:lvl2pPr>
            <a:lvl3pPr marL="1028700" lvl="2"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350" kern="1200">
                <a:solidFill>
                  <a:schemeClr val="tx1"/>
                </a:solidFill>
                <a:latin typeface="+mn-lt"/>
                <a:ea typeface="+mn-ea"/>
                <a:cs typeface="+mn-cs"/>
              </a:defRPr>
            </a:lvl3pPr>
            <a:lvl4pPr marL="1371600" lvl="3"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200" kern="1200">
                <a:solidFill>
                  <a:schemeClr val="tx1"/>
                </a:solidFill>
                <a:latin typeface="+mn-lt"/>
                <a:ea typeface="+mn-ea"/>
                <a:cs typeface="+mn-cs"/>
              </a:defRPr>
            </a:lvl4pPr>
            <a:lvl5pPr marL="1714500" lvl="4"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50" kern="1200">
                <a:solidFill>
                  <a:schemeClr val="tx1"/>
                </a:solidFill>
                <a:latin typeface="+mn-lt"/>
                <a:ea typeface="+mn-ea"/>
                <a:cs typeface="+mn-cs"/>
              </a:defRPr>
            </a:lvl5pPr>
            <a:lvl6pPr marL="2057400" lvl="5"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13" kern="1200">
                <a:solidFill>
                  <a:schemeClr val="tx1"/>
                </a:solidFill>
                <a:latin typeface="+mn-lt"/>
                <a:ea typeface="+mn-ea"/>
                <a:cs typeface="+mn-cs"/>
              </a:defRPr>
            </a:lvl6pPr>
            <a:lvl7pPr marL="2400300" lvl="6"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13" kern="1200">
                <a:solidFill>
                  <a:schemeClr val="tx1"/>
                </a:solidFill>
                <a:latin typeface="+mn-lt"/>
                <a:ea typeface="+mn-ea"/>
                <a:cs typeface="+mn-cs"/>
              </a:defRPr>
            </a:lvl7pPr>
            <a:lvl8pPr marL="2743200" lvl="7"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13" kern="1200">
                <a:solidFill>
                  <a:schemeClr val="tx1"/>
                </a:solidFill>
                <a:latin typeface="+mn-lt"/>
                <a:ea typeface="+mn-ea"/>
                <a:cs typeface="+mn-cs"/>
              </a:defRPr>
            </a:lvl8pPr>
            <a:lvl9pPr marL="3086100" lvl="8" indent="-238125" algn="l" defTabSz="514350" rtl="0" eaLnBrk="1" latinLnBrk="0" hangingPunct="1">
              <a:lnSpc>
                <a:spcPct val="90000"/>
              </a:lnSpc>
              <a:spcBef>
                <a:spcPts val="1200"/>
              </a:spcBef>
              <a:spcAft>
                <a:spcPts val="1200"/>
              </a:spcAft>
              <a:buSzPts val="1400"/>
              <a:buFont typeface="Arial" panose="020B0604020202020204" pitchFamily="34" charset="0"/>
              <a:buChar char="■"/>
              <a:defRPr sz="1013" kern="1200">
                <a:solidFill>
                  <a:schemeClr val="tx1"/>
                </a:solidFill>
                <a:latin typeface="+mn-lt"/>
                <a:ea typeface="+mn-ea"/>
                <a:cs typeface="+mn-cs"/>
              </a:defRPr>
            </a:lvl9pPr>
          </a:lstStyle>
          <a:p>
            <a:pPr>
              <a:buClr>
                <a:schemeClr val="accent3"/>
              </a:buClr>
            </a:pPr>
            <a:r>
              <a:rPr lang="en-US" sz="2000" b="1" dirty="0"/>
              <a:t>The first pulse of these channels starts very close to zero</a:t>
            </a:r>
            <a:endParaRPr lang="en-US" sz="2400" b="1" spc="-1" dirty="0">
              <a:cs typeface="Arial"/>
            </a:endParaRPr>
          </a:p>
        </p:txBody>
      </p:sp>
      <p:pic>
        <p:nvPicPr>
          <p:cNvPr id="18" name="Picture 17" descr="A graph with numbers and a red line&#10;&#10;Description automatically generated">
            <a:extLst>
              <a:ext uri="{FF2B5EF4-FFF2-40B4-BE49-F238E27FC236}">
                <a16:creationId xmlns:a16="http://schemas.microsoft.com/office/drawing/2014/main" id="{B8C27B15-6749-5A70-5D6D-657F6B3698E4}"/>
              </a:ext>
            </a:extLst>
          </p:cNvPr>
          <p:cNvPicPr>
            <a:picLocks noChangeAspect="1"/>
          </p:cNvPicPr>
          <p:nvPr/>
        </p:nvPicPr>
        <p:blipFill rotWithShape="1">
          <a:blip r:embed="rId6"/>
          <a:srcRect l="16120" r="13060" b="4546"/>
          <a:stretch/>
        </p:blipFill>
        <p:spPr>
          <a:xfrm>
            <a:off x="4934584" y="3613821"/>
            <a:ext cx="3457489" cy="2623486"/>
          </a:xfrm>
          <a:prstGeom prst="rect">
            <a:avLst/>
          </a:prstGeom>
        </p:spPr>
      </p:pic>
    </p:spTree>
    <p:extLst>
      <p:ext uri="{BB962C8B-B14F-4D97-AF65-F5344CB8AC3E}">
        <p14:creationId xmlns:p14="http://schemas.microsoft.com/office/powerpoint/2010/main" val="48788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3387-ACC2-C010-2278-5C10A1FAFBE9}"/>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C111AF4F-F3B2-1C87-63A5-4FD9FB9EE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6A6CAE9-DA1A-E32D-5959-395EA5C720E6}"/>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41064D54-1AB3-A48B-CBFA-A08C81EFAAFB}"/>
              </a:ext>
            </a:extLst>
          </p:cNvPr>
          <p:cNvSpPr>
            <a:spLocks noGrp="1"/>
          </p:cNvSpPr>
          <p:nvPr>
            <p:ph type="sldNum" idx="12"/>
          </p:nvPr>
        </p:nvSpPr>
        <p:spPr/>
        <p:txBody>
          <a:bodyPr/>
          <a:lstStyle/>
          <a:p>
            <a:pPr algn="ctr"/>
            <a:fld id="{00000000-1234-1234-1234-123412341234}" type="slidenum">
              <a:rPr lang="en" sz="1200" smtClean="0"/>
              <a:pPr algn="ctr"/>
              <a:t>13</a:t>
            </a:fld>
            <a:endParaRPr lang="en" sz="1200" dirty="0"/>
          </a:p>
        </p:txBody>
      </p:sp>
      <p:sp>
        <p:nvSpPr>
          <p:cNvPr id="4" name="Title 1">
            <a:extLst>
              <a:ext uri="{FF2B5EF4-FFF2-40B4-BE49-F238E27FC236}">
                <a16:creationId xmlns:a16="http://schemas.microsoft.com/office/drawing/2014/main" id="{130FAD23-AB2A-B613-D9A4-5B53DD7BAF7D}"/>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12" name="Title 1">
            <a:extLst>
              <a:ext uri="{FF2B5EF4-FFF2-40B4-BE49-F238E27FC236}">
                <a16:creationId xmlns:a16="http://schemas.microsoft.com/office/drawing/2014/main" id="{E0BB0820-F4FF-B7E5-69EC-F2394236C1BB}"/>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14 mV/</a:t>
            </a:r>
            <a:r>
              <a:rPr lang="en-US" sz="3600" dirty="0" err="1">
                <a:solidFill>
                  <a:schemeClr val="accent1"/>
                </a:solidFill>
                <a:latin typeface="+mj-lt"/>
                <a:cs typeface="Arial"/>
              </a:rPr>
              <a:t>fC</a:t>
            </a:r>
            <a:r>
              <a:rPr lang="en-US" sz="3600" dirty="0">
                <a:solidFill>
                  <a:schemeClr val="accent1"/>
                </a:solidFill>
                <a:latin typeface="+mj-lt"/>
                <a:cs typeface="Arial"/>
              </a:rPr>
              <a:t> Gain</a:t>
            </a:r>
            <a:endParaRPr lang="en-US" sz="3600" dirty="0">
              <a:solidFill>
                <a:schemeClr val="accent1"/>
              </a:solidFill>
            </a:endParaRPr>
          </a:p>
        </p:txBody>
      </p:sp>
      <p:sp>
        <p:nvSpPr>
          <p:cNvPr id="19" name="Text Placeholder 2">
            <a:extLst>
              <a:ext uri="{FF2B5EF4-FFF2-40B4-BE49-F238E27FC236}">
                <a16:creationId xmlns:a16="http://schemas.microsoft.com/office/drawing/2014/main" id="{47BEAECA-6DBF-5DDA-7F1C-4195FCB43C29}"/>
              </a:ext>
            </a:extLst>
          </p:cNvPr>
          <p:cNvSpPr>
            <a:spLocks noGrp="1"/>
          </p:cNvSpPr>
          <p:nvPr>
            <p:ph type="body" idx="1"/>
          </p:nvPr>
        </p:nvSpPr>
        <p:spPr>
          <a:xfrm>
            <a:off x="771235" y="2616122"/>
            <a:ext cx="3911573" cy="887724"/>
          </a:xfrm>
          <a:custGeom>
            <a:avLst/>
            <a:gdLst>
              <a:gd name="connsiteX0" fmla="*/ 0 w 3911573"/>
              <a:gd name="connsiteY0" fmla="*/ 0 h 887724"/>
              <a:gd name="connsiteX1" fmla="*/ 573697 w 3911573"/>
              <a:gd name="connsiteY1" fmla="*/ 0 h 887724"/>
              <a:gd name="connsiteX2" fmla="*/ 1225626 w 3911573"/>
              <a:gd name="connsiteY2" fmla="*/ 0 h 887724"/>
              <a:gd name="connsiteX3" fmla="*/ 1799324 w 3911573"/>
              <a:gd name="connsiteY3" fmla="*/ 0 h 887724"/>
              <a:gd name="connsiteX4" fmla="*/ 2333905 w 3911573"/>
              <a:gd name="connsiteY4" fmla="*/ 0 h 887724"/>
              <a:gd name="connsiteX5" fmla="*/ 3064066 w 3911573"/>
              <a:gd name="connsiteY5" fmla="*/ 0 h 887724"/>
              <a:gd name="connsiteX6" fmla="*/ 3911573 w 3911573"/>
              <a:gd name="connsiteY6" fmla="*/ 0 h 887724"/>
              <a:gd name="connsiteX7" fmla="*/ 3911573 w 3911573"/>
              <a:gd name="connsiteY7" fmla="*/ 452739 h 887724"/>
              <a:gd name="connsiteX8" fmla="*/ 3911573 w 3911573"/>
              <a:gd name="connsiteY8" fmla="*/ 887724 h 887724"/>
              <a:gd name="connsiteX9" fmla="*/ 3259644 w 3911573"/>
              <a:gd name="connsiteY9" fmla="*/ 887724 h 887724"/>
              <a:gd name="connsiteX10" fmla="*/ 2685947 w 3911573"/>
              <a:gd name="connsiteY10" fmla="*/ 887724 h 887724"/>
              <a:gd name="connsiteX11" fmla="*/ 1955787 w 3911573"/>
              <a:gd name="connsiteY11" fmla="*/ 887724 h 887724"/>
              <a:gd name="connsiteX12" fmla="*/ 1264742 w 3911573"/>
              <a:gd name="connsiteY12" fmla="*/ 887724 h 887724"/>
              <a:gd name="connsiteX13" fmla="*/ 0 w 3911573"/>
              <a:gd name="connsiteY13" fmla="*/ 887724 h 887724"/>
              <a:gd name="connsiteX14" fmla="*/ 0 w 3911573"/>
              <a:gd name="connsiteY14" fmla="*/ 452739 h 887724"/>
              <a:gd name="connsiteX15" fmla="*/ 0 w 3911573"/>
              <a:gd name="connsiteY15" fmla="*/ 0 h 8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1573" h="887724" fill="none" extrusionOk="0">
                <a:moveTo>
                  <a:pt x="0" y="0"/>
                </a:moveTo>
                <a:cubicBezTo>
                  <a:pt x="239807" y="3378"/>
                  <a:pt x="322791" y="-28485"/>
                  <a:pt x="573697" y="0"/>
                </a:cubicBezTo>
                <a:cubicBezTo>
                  <a:pt x="824603" y="28485"/>
                  <a:pt x="914153" y="-31462"/>
                  <a:pt x="1225626" y="0"/>
                </a:cubicBezTo>
                <a:cubicBezTo>
                  <a:pt x="1537099" y="31462"/>
                  <a:pt x="1566044" y="-12033"/>
                  <a:pt x="1799324" y="0"/>
                </a:cubicBezTo>
                <a:cubicBezTo>
                  <a:pt x="2032604" y="12033"/>
                  <a:pt x="2177280" y="26243"/>
                  <a:pt x="2333905" y="0"/>
                </a:cubicBezTo>
                <a:cubicBezTo>
                  <a:pt x="2490530" y="-26243"/>
                  <a:pt x="2788502" y="4289"/>
                  <a:pt x="3064066" y="0"/>
                </a:cubicBezTo>
                <a:cubicBezTo>
                  <a:pt x="3339630" y="-4289"/>
                  <a:pt x="3572936" y="-7510"/>
                  <a:pt x="3911573" y="0"/>
                </a:cubicBezTo>
                <a:cubicBezTo>
                  <a:pt x="3897227" y="160408"/>
                  <a:pt x="3900534" y="267926"/>
                  <a:pt x="3911573" y="452739"/>
                </a:cubicBezTo>
                <a:cubicBezTo>
                  <a:pt x="3922612" y="637552"/>
                  <a:pt x="3890900" y="781204"/>
                  <a:pt x="3911573" y="887724"/>
                </a:cubicBezTo>
                <a:cubicBezTo>
                  <a:pt x="3611836" y="898195"/>
                  <a:pt x="3511316" y="855447"/>
                  <a:pt x="3259644" y="887724"/>
                </a:cubicBezTo>
                <a:cubicBezTo>
                  <a:pt x="3007972" y="920001"/>
                  <a:pt x="2850223" y="863489"/>
                  <a:pt x="2685947" y="887724"/>
                </a:cubicBezTo>
                <a:cubicBezTo>
                  <a:pt x="2521671" y="911959"/>
                  <a:pt x="2318765" y="887075"/>
                  <a:pt x="1955787" y="887724"/>
                </a:cubicBezTo>
                <a:cubicBezTo>
                  <a:pt x="1592809" y="888373"/>
                  <a:pt x="1413354" y="917353"/>
                  <a:pt x="1264742" y="887724"/>
                </a:cubicBezTo>
                <a:cubicBezTo>
                  <a:pt x="1116131" y="858095"/>
                  <a:pt x="513188" y="948370"/>
                  <a:pt x="0" y="887724"/>
                </a:cubicBezTo>
                <a:cubicBezTo>
                  <a:pt x="10290" y="728818"/>
                  <a:pt x="-15000" y="543872"/>
                  <a:pt x="0" y="452739"/>
                </a:cubicBezTo>
                <a:cubicBezTo>
                  <a:pt x="15000" y="361606"/>
                  <a:pt x="-18441" y="220188"/>
                  <a:pt x="0" y="0"/>
                </a:cubicBezTo>
                <a:close/>
              </a:path>
              <a:path w="3911573" h="887724" stroke="0" extrusionOk="0">
                <a:moveTo>
                  <a:pt x="0" y="0"/>
                </a:moveTo>
                <a:cubicBezTo>
                  <a:pt x="313187" y="5300"/>
                  <a:pt x="453761" y="-22967"/>
                  <a:pt x="691045" y="0"/>
                </a:cubicBezTo>
                <a:cubicBezTo>
                  <a:pt x="928329" y="22967"/>
                  <a:pt x="1069215" y="-9055"/>
                  <a:pt x="1421205" y="0"/>
                </a:cubicBezTo>
                <a:cubicBezTo>
                  <a:pt x="1773195" y="9055"/>
                  <a:pt x="1833372" y="32135"/>
                  <a:pt x="2073134" y="0"/>
                </a:cubicBezTo>
                <a:cubicBezTo>
                  <a:pt x="2312896" y="-32135"/>
                  <a:pt x="2438376" y="-3005"/>
                  <a:pt x="2646831" y="0"/>
                </a:cubicBezTo>
                <a:cubicBezTo>
                  <a:pt x="2855286" y="3005"/>
                  <a:pt x="2943057" y="12095"/>
                  <a:pt x="3220528" y="0"/>
                </a:cubicBezTo>
                <a:cubicBezTo>
                  <a:pt x="3497999" y="-12095"/>
                  <a:pt x="3590474" y="-16643"/>
                  <a:pt x="3911573" y="0"/>
                </a:cubicBezTo>
                <a:cubicBezTo>
                  <a:pt x="3933717" y="162935"/>
                  <a:pt x="3895978" y="245417"/>
                  <a:pt x="3911573" y="443862"/>
                </a:cubicBezTo>
                <a:cubicBezTo>
                  <a:pt x="3927168" y="642307"/>
                  <a:pt x="3920158" y="743769"/>
                  <a:pt x="3911573" y="887724"/>
                </a:cubicBezTo>
                <a:cubicBezTo>
                  <a:pt x="3668479" y="886005"/>
                  <a:pt x="3590574" y="891361"/>
                  <a:pt x="3337876" y="887724"/>
                </a:cubicBezTo>
                <a:cubicBezTo>
                  <a:pt x="3085178" y="884087"/>
                  <a:pt x="3011901" y="914332"/>
                  <a:pt x="2764178" y="887724"/>
                </a:cubicBezTo>
                <a:cubicBezTo>
                  <a:pt x="2516455" y="861116"/>
                  <a:pt x="2374198" y="899616"/>
                  <a:pt x="2034018" y="887724"/>
                </a:cubicBezTo>
                <a:cubicBezTo>
                  <a:pt x="1693838" y="875832"/>
                  <a:pt x="1628139" y="876007"/>
                  <a:pt x="1421205" y="887724"/>
                </a:cubicBezTo>
                <a:cubicBezTo>
                  <a:pt x="1214271" y="899441"/>
                  <a:pt x="1071438" y="879750"/>
                  <a:pt x="886623" y="887724"/>
                </a:cubicBezTo>
                <a:cubicBezTo>
                  <a:pt x="701808" y="895698"/>
                  <a:pt x="410311" y="878308"/>
                  <a:pt x="0" y="887724"/>
                </a:cubicBezTo>
                <a:cubicBezTo>
                  <a:pt x="-11763" y="741687"/>
                  <a:pt x="-9723" y="633554"/>
                  <a:pt x="0" y="452739"/>
                </a:cubicBezTo>
                <a:cubicBezTo>
                  <a:pt x="9723" y="271924"/>
                  <a:pt x="-21800" y="214941"/>
                  <a:pt x="0" y="0"/>
                </a:cubicBezTo>
                <a:close/>
              </a:path>
            </a:pathLst>
          </a:custGeom>
          <a:solidFill>
            <a:srgbClr val="B3D33B"/>
          </a:solidFill>
          <a:ln>
            <a:solidFill>
              <a:srgbClr val="B3D33B"/>
            </a:solidFill>
            <a:extLst>
              <a:ext uri="{C807C97D-BFC1-408E-A445-0C87EB9F89A2}">
                <ask:lineSketchStyleProps xmlns:ask="http://schemas.microsoft.com/office/drawing/2018/sketchyshapes" sd="1124184483">
                  <ask:type>
                    <ask:lineSketchFreehand/>
                  </ask:type>
                </ask:lineSketchStyleProps>
              </a:ext>
            </a:extLst>
          </a:ln>
        </p:spPr>
        <p:txBody>
          <a:bodyPr/>
          <a:lstStyle/>
          <a:p>
            <a:pPr marL="285750" indent="-285750" algn="ctr">
              <a:buFont typeface="Wingdings" pitchFamily="2" charset="2"/>
              <a:buChar char="ü"/>
            </a:pPr>
            <a:r>
              <a:rPr lang="en-US" sz="1800" b="1" spc="-1" dirty="0">
                <a:solidFill>
                  <a:srgbClr val="0F5C78"/>
                </a:solidFill>
                <a:latin typeface="+mj-lt"/>
                <a:cs typeface="Arial"/>
              </a:rPr>
              <a:t>Fixed the peak finder to discard pulses that are too close to 0.</a:t>
            </a:r>
            <a:r>
              <a:rPr lang="en-US" b="1" dirty="0">
                <a:solidFill>
                  <a:srgbClr val="0F5C78"/>
                </a:solidFill>
                <a:latin typeface="+mj-lt"/>
              </a:rPr>
              <a:t> </a:t>
            </a:r>
            <a:endParaRPr lang="en-US" sz="2800" b="1" spc="-1" dirty="0">
              <a:solidFill>
                <a:srgbClr val="0F5C78"/>
              </a:solidFill>
              <a:latin typeface="+mj-lt"/>
              <a:cs typeface="Arial"/>
            </a:endParaRPr>
          </a:p>
          <a:p>
            <a:pPr marL="85725" indent="0" algn="ctr">
              <a:buClr>
                <a:schemeClr val="accent3"/>
              </a:buClr>
              <a:buNone/>
            </a:pPr>
            <a:endParaRPr lang="en-US" sz="2800" b="1" spc="-1" dirty="0">
              <a:solidFill>
                <a:srgbClr val="0F5C78"/>
              </a:solidFill>
              <a:latin typeface="+mj-lt"/>
              <a:cs typeface="Arial"/>
            </a:endParaRPr>
          </a:p>
        </p:txBody>
      </p:sp>
      <p:sp>
        <p:nvSpPr>
          <p:cNvPr id="20" name="Title 1">
            <a:extLst>
              <a:ext uri="{FF2B5EF4-FFF2-40B4-BE49-F238E27FC236}">
                <a16:creationId xmlns:a16="http://schemas.microsoft.com/office/drawing/2014/main" id="{49CB55BB-11B4-D14C-9D15-8483264BC1D2}"/>
              </a:ext>
            </a:extLst>
          </p:cNvPr>
          <p:cNvSpPr txBox="1">
            <a:spLocks/>
          </p:cNvSpPr>
          <p:nvPr/>
        </p:nvSpPr>
        <p:spPr>
          <a:xfrm>
            <a:off x="1085353" y="755759"/>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Solution</a:t>
            </a:r>
          </a:p>
        </p:txBody>
      </p:sp>
      <p:sp>
        <p:nvSpPr>
          <p:cNvPr id="21" name="Rectangle 20">
            <a:extLst>
              <a:ext uri="{FF2B5EF4-FFF2-40B4-BE49-F238E27FC236}">
                <a16:creationId xmlns:a16="http://schemas.microsoft.com/office/drawing/2014/main" id="{121F16B2-A7CD-D036-7941-06ED3E2DD28C}"/>
              </a:ext>
            </a:extLst>
          </p:cNvPr>
          <p:cNvSpPr/>
          <p:nvPr/>
        </p:nvSpPr>
        <p:spPr>
          <a:xfrm>
            <a:off x="523467" y="755758"/>
            <a:ext cx="4353306" cy="5496177"/>
          </a:xfrm>
          <a:custGeom>
            <a:avLst/>
            <a:gdLst>
              <a:gd name="connsiteX0" fmla="*/ 0 w 4353306"/>
              <a:gd name="connsiteY0" fmla="*/ 0 h 5496177"/>
              <a:gd name="connsiteX1" fmla="*/ 578368 w 4353306"/>
              <a:gd name="connsiteY1" fmla="*/ 0 h 5496177"/>
              <a:gd name="connsiteX2" fmla="*/ 1069669 w 4353306"/>
              <a:gd name="connsiteY2" fmla="*/ 0 h 5496177"/>
              <a:gd name="connsiteX3" fmla="*/ 1778636 w 4353306"/>
              <a:gd name="connsiteY3" fmla="*/ 0 h 5496177"/>
              <a:gd name="connsiteX4" fmla="*/ 2357004 w 4353306"/>
              <a:gd name="connsiteY4" fmla="*/ 0 h 5496177"/>
              <a:gd name="connsiteX5" fmla="*/ 2935372 w 4353306"/>
              <a:gd name="connsiteY5" fmla="*/ 0 h 5496177"/>
              <a:gd name="connsiteX6" fmla="*/ 3644339 w 4353306"/>
              <a:gd name="connsiteY6" fmla="*/ 0 h 5496177"/>
              <a:gd name="connsiteX7" fmla="*/ 4353306 w 4353306"/>
              <a:gd name="connsiteY7" fmla="*/ 0 h 5496177"/>
              <a:gd name="connsiteX8" fmla="*/ 4353306 w 4353306"/>
              <a:gd name="connsiteY8" fmla="*/ 796946 h 5496177"/>
              <a:gd name="connsiteX9" fmla="*/ 4353306 w 4353306"/>
              <a:gd name="connsiteY9" fmla="*/ 1374044 h 5496177"/>
              <a:gd name="connsiteX10" fmla="*/ 4353306 w 4353306"/>
              <a:gd name="connsiteY10" fmla="*/ 1951143 h 5496177"/>
              <a:gd name="connsiteX11" fmla="*/ 4353306 w 4353306"/>
              <a:gd name="connsiteY11" fmla="*/ 2638165 h 5496177"/>
              <a:gd name="connsiteX12" fmla="*/ 4353306 w 4353306"/>
              <a:gd name="connsiteY12" fmla="*/ 3380149 h 5496177"/>
              <a:gd name="connsiteX13" fmla="*/ 4353306 w 4353306"/>
              <a:gd name="connsiteY13" fmla="*/ 3902286 h 5496177"/>
              <a:gd name="connsiteX14" fmla="*/ 4353306 w 4353306"/>
              <a:gd name="connsiteY14" fmla="*/ 4589308 h 5496177"/>
              <a:gd name="connsiteX15" fmla="*/ 4353306 w 4353306"/>
              <a:gd name="connsiteY15" fmla="*/ 5496177 h 5496177"/>
              <a:gd name="connsiteX16" fmla="*/ 3731405 w 4353306"/>
              <a:gd name="connsiteY16" fmla="*/ 5496177 h 5496177"/>
              <a:gd name="connsiteX17" fmla="*/ 3022438 w 4353306"/>
              <a:gd name="connsiteY17" fmla="*/ 5496177 h 5496177"/>
              <a:gd name="connsiteX18" fmla="*/ 2400537 w 4353306"/>
              <a:gd name="connsiteY18" fmla="*/ 5496177 h 5496177"/>
              <a:gd name="connsiteX19" fmla="*/ 1909236 w 4353306"/>
              <a:gd name="connsiteY19" fmla="*/ 5496177 h 5496177"/>
              <a:gd name="connsiteX20" fmla="*/ 1374401 w 4353306"/>
              <a:gd name="connsiteY20" fmla="*/ 5496177 h 5496177"/>
              <a:gd name="connsiteX21" fmla="*/ 665434 w 4353306"/>
              <a:gd name="connsiteY21" fmla="*/ 5496177 h 5496177"/>
              <a:gd name="connsiteX22" fmla="*/ 0 w 4353306"/>
              <a:gd name="connsiteY22" fmla="*/ 5496177 h 5496177"/>
              <a:gd name="connsiteX23" fmla="*/ 0 w 4353306"/>
              <a:gd name="connsiteY23" fmla="*/ 4919078 h 5496177"/>
              <a:gd name="connsiteX24" fmla="*/ 0 w 4353306"/>
              <a:gd name="connsiteY24" fmla="*/ 4287018 h 5496177"/>
              <a:gd name="connsiteX25" fmla="*/ 0 w 4353306"/>
              <a:gd name="connsiteY25" fmla="*/ 3764881 h 5496177"/>
              <a:gd name="connsiteX26" fmla="*/ 0 w 4353306"/>
              <a:gd name="connsiteY26" fmla="*/ 3242744 h 5496177"/>
              <a:gd name="connsiteX27" fmla="*/ 0 w 4353306"/>
              <a:gd name="connsiteY27" fmla="*/ 2500761 h 5496177"/>
              <a:gd name="connsiteX28" fmla="*/ 0 w 4353306"/>
              <a:gd name="connsiteY28" fmla="*/ 1923662 h 5496177"/>
              <a:gd name="connsiteX29" fmla="*/ 0 w 4353306"/>
              <a:gd name="connsiteY29" fmla="*/ 1126716 h 5496177"/>
              <a:gd name="connsiteX30" fmla="*/ 0 w 4353306"/>
              <a:gd name="connsiteY30" fmla="*/ 0 h 549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53306" h="5496177" extrusionOk="0">
                <a:moveTo>
                  <a:pt x="0" y="0"/>
                </a:moveTo>
                <a:cubicBezTo>
                  <a:pt x="143841" y="11129"/>
                  <a:pt x="294368" y="-10259"/>
                  <a:pt x="578368" y="0"/>
                </a:cubicBezTo>
                <a:cubicBezTo>
                  <a:pt x="862368" y="10259"/>
                  <a:pt x="938091" y="-4931"/>
                  <a:pt x="1069669" y="0"/>
                </a:cubicBezTo>
                <a:cubicBezTo>
                  <a:pt x="1201247" y="4931"/>
                  <a:pt x="1614397" y="-34404"/>
                  <a:pt x="1778636" y="0"/>
                </a:cubicBezTo>
                <a:cubicBezTo>
                  <a:pt x="1942875" y="34404"/>
                  <a:pt x="2117497" y="18923"/>
                  <a:pt x="2357004" y="0"/>
                </a:cubicBezTo>
                <a:cubicBezTo>
                  <a:pt x="2596511" y="-18923"/>
                  <a:pt x="2735608" y="-9775"/>
                  <a:pt x="2935372" y="0"/>
                </a:cubicBezTo>
                <a:cubicBezTo>
                  <a:pt x="3135136" y="9775"/>
                  <a:pt x="3380281" y="-17690"/>
                  <a:pt x="3644339" y="0"/>
                </a:cubicBezTo>
                <a:cubicBezTo>
                  <a:pt x="3908397" y="17690"/>
                  <a:pt x="4013284" y="-17454"/>
                  <a:pt x="4353306" y="0"/>
                </a:cubicBezTo>
                <a:cubicBezTo>
                  <a:pt x="4332301" y="184654"/>
                  <a:pt x="4366371" y="501264"/>
                  <a:pt x="4353306" y="796946"/>
                </a:cubicBezTo>
                <a:cubicBezTo>
                  <a:pt x="4340241" y="1092628"/>
                  <a:pt x="4339024" y="1229577"/>
                  <a:pt x="4353306" y="1374044"/>
                </a:cubicBezTo>
                <a:cubicBezTo>
                  <a:pt x="4367588" y="1518511"/>
                  <a:pt x="4335748" y="1777231"/>
                  <a:pt x="4353306" y="1951143"/>
                </a:cubicBezTo>
                <a:cubicBezTo>
                  <a:pt x="4370864" y="2125055"/>
                  <a:pt x="4367305" y="2325679"/>
                  <a:pt x="4353306" y="2638165"/>
                </a:cubicBezTo>
                <a:cubicBezTo>
                  <a:pt x="4339307" y="2950651"/>
                  <a:pt x="4388313" y="3124802"/>
                  <a:pt x="4353306" y="3380149"/>
                </a:cubicBezTo>
                <a:cubicBezTo>
                  <a:pt x="4318299" y="3635496"/>
                  <a:pt x="4342465" y="3731275"/>
                  <a:pt x="4353306" y="3902286"/>
                </a:cubicBezTo>
                <a:cubicBezTo>
                  <a:pt x="4364147" y="4073297"/>
                  <a:pt x="4349917" y="4391537"/>
                  <a:pt x="4353306" y="4589308"/>
                </a:cubicBezTo>
                <a:cubicBezTo>
                  <a:pt x="4356695" y="4787079"/>
                  <a:pt x="4330726" y="5063381"/>
                  <a:pt x="4353306" y="5496177"/>
                </a:cubicBezTo>
                <a:cubicBezTo>
                  <a:pt x="4227651" y="5526733"/>
                  <a:pt x="3975071" y="5500622"/>
                  <a:pt x="3731405" y="5496177"/>
                </a:cubicBezTo>
                <a:cubicBezTo>
                  <a:pt x="3487739" y="5491732"/>
                  <a:pt x="3280562" y="5483523"/>
                  <a:pt x="3022438" y="5496177"/>
                </a:cubicBezTo>
                <a:cubicBezTo>
                  <a:pt x="2764314" y="5508831"/>
                  <a:pt x="2654298" y="5496717"/>
                  <a:pt x="2400537" y="5496177"/>
                </a:cubicBezTo>
                <a:cubicBezTo>
                  <a:pt x="2146776" y="5495637"/>
                  <a:pt x="2052371" y="5494609"/>
                  <a:pt x="1909236" y="5496177"/>
                </a:cubicBezTo>
                <a:cubicBezTo>
                  <a:pt x="1766101" y="5497745"/>
                  <a:pt x="1586852" y="5491108"/>
                  <a:pt x="1374401" y="5496177"/>
                </a:cubicBezTo>
                <a:cubicBezTo>
                  <a:pt x="1161950" y="5501246"/>
                  <a:pt x="809813" y="5526140"/>
                  <a:pt x="665434" y="5496177"/>
                </a:cubicBezTo>
                <a:cubicBezTo>
                  <a:pt x="521055" y="5466214"/>
                  <a:pt x="318661" y="5516564"/>
                  <a:pt x="0" y="5496177"/>
                </a:cubicBezTo>
                <a:cubicBezTo>
                  <a:pt x="-2109" y="5364219"/>
                  <a:pt x="8335" y="5101228"/>
                  <a:pt x="0" y="4919078"/>
                </a:cubicBezTo>
                <a:cubicBezTo>
                  <a:pt x="-8335" y="4736928"/>
                  <a:pt x="6134" y="4517341"/>
                  <a:pt x="0" y="4287018"/>
                </a:cubicBezTo>
                <a:cubicBezTo>
                  <a:pt x="-6134" y="4056695"/>
                  <a:pt x="23700" y="3980343"/>
                  <a:pt x="0" y="3764881"/>
                </a:cubicBezTo>
                <a:cubicBezTo>
                  <a:pt x="-23700" y="3549419"/>
                  <a:pt x="-17675" y="3471845"/>
                  <a:pt x="0" y="3242744"/>
                </a:cubicBezTo>
                <a:cubicBezTo>
                  <a:pt x="17675" y="3013643"/>
                  <a:pt x="6055" y="2677024"/>
                  <a:pt x="0" y="2500761"/>
                </a:cubicBezTo>
                <a:cubicBezTo>
                  <a:pt x="-6055" y="2324498"/>
                  <a:pt x="27762" y="2070469"/>
                  <a:pt x="0" y="1923662"/>
                </a:cubicBezTo>
                <a:cubicBezTo>
                  <a:pt x="-27762" y="1776855"/>
                  <a:pt x="26973" y="1367334"/>
                  <a:pt x="0" y="1126716"/>
                </a:cubicBezTo>
                <a:cubicBezTo>
                  <a:pt x="-26973" y="886098"/>
                  <a:pt x="-31304" y="453680"/>
                  <a:pt x="0" y="0"/>
                </a:cubicBezTo>
                <a:close/>
              </a:path>
            </a:pathLst>
          </a:custGeom>
          <a:noFill/>
          <a:ln w="38100">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2C1FCC47-1ECF-545F-6583-AE01727815C7}"/>
              </a:ext>
            </a:extLst>
          </p:cNvPr>
          <p:cNvSpPr txBox="1">
            <a:spLocks/>
          </p:cNvSpPr>
          <p:nvPr/>
        </p:nvSpPr>
        <p:spPr>
          <a:xfrm>
            <a:off x="638005" y="1404755"/>
            <a:ext cx="4319153" cy="4441359"/>
          </a:xfrm>
          <a:prstGeom prst="rect">
            <a:avLst/>
          </a:prstGeom>
        </p:spPr>
        <p:txBody>
          <a:bodyPr spcFirstLastPara="1" vert="horz" wrap="square" lIns="91425" tIns="91425" rIns="91425" bIns="91425" rtlCol="0" anchor="t" anchorCtr="0">
            <a:noAutofit/>
          </a:bodyPr>
          <a:lstStyle>
            <a:lvl1pPr marL="342900" lvl="0" indent="-257175" algn="l" defTabSz="51435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1pPr>
            <a:lvl2pPr marL="685800" lvl="1"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500" kern="1200">
                <a:solidFill>
                  <a:schemeClr val="tx1"/>
                </a:solidFill>
                <a:latin typeface="+mn-lt"/>
                <a:ea typeface="+mn-ea"/>
                <a:cs typeface="+mn-cs"/>
              </a:defRPr>
            </a:lvl2pPr>
            <a:lvl3pPr marL="1028700" lvl="2"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350" kern="1200">
                <a:solidFill>
                  <a:schemeClr val="tx1"/>
                </a:solidFill>
                <a:latin typeface="+mn-lt"/>
                <a:ea typeface="+mn-ea"/>
                <a:cs typeface="+mn-cs"/>
              </a:defRPr>
            </a:lvl3pPr>
            <a:lvl4pPr marL="1371600" lvl="3"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200" kern="1200">
                <a:solidFill>
                  <a:schemeClr val="tx1"/>
                </a:solidFill>
                <a:latin typeface="+mn-lt"/>
                <a:ea typeface="+mn-ea"/>
                <a:cs typeface="+mn-cs"/>
              </a:defRPr>
            </a:lvl4pPr>
            <a:lvl5pPr marL="1714500" lvl="4"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50" kern="1200">
                <a:solidFill>
                  <a:schemeClr val="tx1"/>
                </a:solidFill>
                <a:latin typeface="+mn-lt"/>
                <a:ea typeface="+mn-ea"/>
                <a:cs typeface="+mn-cs"/>
              </a:defRPr>
            </a:lvl5pPr>
            <a:lvl6pPr marL="2057400" lvl="5"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13" kern="1200">
                <a:solidFill>
                  <a:schemeClr val="tx1"/>
                </a:solidFill>
                <a:latin typeface="+mn-lt"/>
                <a:ea typeface="+mn-ea"/>
                <a:cs typeface="+mn-cs"/>
              </a:defRPr>
            </a:lvl6pPr>
            <a:lvl7pPr marL="2400300" lvl="6"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13" kern="1200">
                <a:solidFill>
                  <a:schemeClr val="tx1"/>
                </a:solidFill>
                <a:latin typeface="+mn-lt"/>
                <a:ea typeface="+mn-ea"/>
                <a:cs typeface="+mn-cs"/>
              </a:defRPr>
            </a:lvl7pPr>
            <a:lvl8pPr marL="2743200" lvl="7" indent="-238125" algn="l" defTabSz="514350" rtl="0" eaLnBrk="1" latinLnBrk="0" hangingPunct="1">
              <a:lnSpc>
                <a:spcPct val="90000"/>
              </a:lnSpc>
              <a:spcBef>
                <a:spcPts val="1200"/>
              </a:spcBef>
              <a:spcAft>
                <a:spcPts val="0"/>
              </a:spcAft>
              <a:buSzPts val="1400"/>
              <a:buFont typeface="Arial" panose="020B0604020202020204" pitchFamily="34" charset="0"/>
              <a:buChar char="○"/>
              <a:defRPr sz="1013" kern="1200">
                <a:solidFill>
                  <a:schemeClr val="tx1"/>
                </a:solidFill>
                <a:latin typeface="+mn-lt"/>
                <a:ea typeface="+mn-ea"/>
                <a:cs typeface="+mn-cs"/>
              </a:defRPr>
            </a:lvl8pPr>
            <a:lvl9pPr marL="3086100" lvl="8" indent="-238125" algn="l" defTabSz="514350" rtl="0" eaLnBrk="1" latinLnBrk="0" hangingPunct="1">
              <a:lnSpc>
                <a:spcPct val="90000"/>
              </a:lnSpc>
              <a:spcBef>
                <a:spcPts val="1200"/>
              </a:spcBef>
              <a:spcAft>
                <a:spcPts val="1200"/>
              </a:spcAft>
              <a:buSzPts val="1400"/>
              <a:buFont typeface="Arial" panose="020B0604020202020204" pitchFamily="34" charset="0"/>
              <a:buChar char="■"/>
              <a:defRPr sz="1013" kern="1200">
                <a:solidFill>
                  <a:schemeClr val="tx1"/>
                </a:solidFill>
                <a:latin typeface="+mn-lt"/>
                <a:ea typeface="+mn-ea"/>
                <a:cs typeface="+mn-cs"/>
              </a:defRPr>
            </a:lvl9pPr>
          </a:lstStyle>
          <a:p>
            <a:pPr>
              <a:buClr>
                <a:schemeClr val="accent3"/>
              </a:buClr>
            </a:pPr>
            <a:r>
              <a:rPr lang="en-US" sz="2000" b="1" dirty="0"/>
              <a:t>The first pulse of these channels starts very close to zero</a:t>
            </a:r>
            <a:endParaRPr lang="en-US" sz="2400" b="1" spc="-1" dirty="0">
              <a:cs typeface="Arial"/>
            </a:endParaRPr>
          </a:p>
        </p:txBody>
      </p:sp>
      <p:pic>
        <p:nvPicPr>
          <p:cNvPr id="23" name="Picture 22" descr="A graph with numbers and a red line&#10;&#10;Description automatically generated">
            <a:extLst>
              <a:ext uri="{FF2B5EF4-FFF2-40B4-BE49-F238E27FC236}">
                <a16:creationId xmlns:a16="http://schemas.microsoft.com/office/drawing/2014/main" id="{7BAC2023-87A8-32B2-14B7-37BF55B9F612}"/>
              </a:ext>
            </a:extLst>
          </p:cNvPr>
          <p:cNvPicPr>
            <a:picLocks noChangeAspect="1"/>
          </p:cNvPicPr>
          <p:nvPr/>
        </p:nvPicPr>
        <p:blipFill rotWithShape="1">
          <a:blip r:embed="rId4"/>
          <a:srcRect l="16120" r="13060" b="4546"/>
          <a:stretch/>
        </p:blipFill>
        <p:spPr>
          <a:xfrm>
            <a:off x="870584" y="3613821"/>
            <a:ext cx="3457489" cy="2623486"/>
          </a:xfrm>
          <a:prstGeom prst="rect">
            <a:avLst/>
          </a:prstGeom>
        </p:spPr>
      </p:pic>
      <p:sp>
        <p:nvSpPr>
          <p:cNvPr id="24" name="Freeform 23">
            <a:extLst>
              <a:ext uri="{FF2B5EF4-FFF2-40B4-BE49-F238E27FC236}">
                <a16:creationId xmlns:a16="http://schemas.microsoft.com/office/drawing/2014/main" id="{5C930116-F134-F678-78CB-A13C03F2B3A6}"/>
              </a:ext>
            </a:extLst>
          </p:cNvPr>
          <p:cNvSpPr/>
          <p:nvPr/>
        </p:nvSpPr>
        <p:spPr>
          <a:xfrm>
            <a:off x="4051300" y="1012234"/>
            <a:ext cx="1727200" cy="678288"/>
          </a:xfrm>
          <a:custGeom>
            <a:avLst/>
            <a:gdLst>
              <a:gd name="connsiteX0" fmla="*/ 0 w 1727200"/>
              <a:gd name="connsiteY0" fmla="*/ 613366 h 678288"/>
              <a:gd name="connsiteX1" fmla="*/ 685800 w 1727200"/>
              <a:gd name="connsiteY1" fmla="*/ 626066 h 678288"/>
              <a:gd name="connsiteX2" fmla="*/ 1257300 w 1727200"/>
              <a:gd name="connsiteY2" fmla="*/ 41866 h 678288"/>
              <a:gd name="connsiteX3" fmla="*/ 1727200 w 1727200"/>
              <a:gd name="connsiteY3" fmla="*/ 92666 h 678288"/>
            </a:gdLst>
            <a:ahLst/>
            <a:cxnLst>
              <a:cxn ang="0">
                <a:pos x="connsiteX0" y="connsiteY0"/>
              </a:cxn>
              <a:cxn ang="0">
                <a:pos x="connsiteX1" y="connsiteY1"/>
              </a:cxn>
              <a:cxn ang="0">
                <a:pos x="connsiteX2" y="connsiteY2"/>
              </a:cxn>
              <a:cxn ang="0">
                <a:pos x="connsiteX3" y="connsiteY3"/>
              </a:cxn>
            </a:cxnLst>
            <a:rect l="l" t="t" r="r" b="b"/>
            <a:pathLst>
              <a:path w="1727200" h="678288">
                <a:moveTo>
                  <a:pt x="0" y="613366"/>
                </a:moveTo>
                <a:cubicBezTo>
                  <a:pt x="238125" y="667341"/>
                  <a:pt x="476250" y="721316"/>
                  <a:pt x="685800" y="626066"/>
                </a:cubicBezTo>
                <a:cubicBezTo>
                  <a:pt x="895350" y="530816"/>
                  <a:pt x="1083733" y="130766"/>
                  <a:pt x="1257300" y="41866"/>
                </a:cubicBezTo>
                <a:cubicBezTo>
                  <a:pt x="1430867" y="-47034"/>
                  <a:pt x="1579033" y="22816"/>
                  <a:pt x="1727200" y="92666"/>
                </a:cubicBezTo>
              </a:path>
            </a:pathLst>
          </a:custGeom>
          <a:noFill/>
          <a:ln w="38100">
            <a:solidFill>
              <a:srgbClr val="B3D33B"/>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236C767-2072-CF6F-79DD-53537108B362}"/>
              </a:ext>
            </a:extLst>
          </p:cNvPr>
          <p:cNvSpPr txBox="1"/>
          <p:nvPr/>
        </p:nvSpPr>
        <p:spPr>
          <a:xfrm>
            <a:off x="5408809" y="1270803"/>
            <a:ext cx="3211724" cy="523220"/>
          </a:xfrm>
          <a:prstGeom prst="rect">
            <a:avLst/>
          </a:prstGeom>
          <a:noFill/>
        </p:spPr>
        <p:txBody>
          <a:bodyPr wrap="square" rtlCol="0">
            <a:spAutoFit/>
          </a:bodyPr>
          <a:lstStyle/>
          <a:p>
            <a:r>
              <a:rPr lang="en-US" sz="2800" dirty="0">
                <a:solidFill>
                  <a:srgbClr val="B3D33B"/>
                </a:solidFill>
                <a:latin typeface="+mj-lt"/>
              </a:rPr>
              <a:t>Is this normal? </a:t>
            </a:r>
          </a:p>
        </p:txBody>
      </p:sp>
      <p:sp>
        <p:nvSpPr>
          <p:cNvPr id="26" name="TextBox 25">
            <a:extLst>
              <a:ext uri="{FF2B5EF4-FFF2-40B4-BE49-F238E27FC236}">
                <a16:creationId xmlns:a16="http://schemas.microsoft.com/office/drawing/2014/main" id="{8406E21B-008E-F9DD-651F-830DAC5893F6}"/>
              </a:ext>
            </a:extLst>
          </p:cNvPr>
          <p:cNvSpPr txBox="1"/>
          <p:nvPr/>
        </p:nvSpPr>
        <p:spPr>
          <a:xfrm>
            <a:off x="5432776" y="2037450"/>
            <a:ext cx="3194825" cy="3693319"/>
          </a:xfrm>
          <a:prstGeom prst="rect">
            <a:avLst/>
          </a:prstGeom>
          <a:noFill/>
        </p:spPr>
        <p:txBody>
          <a:bodyPr wrap="square" rtlCol="0">
            <a:spAutoFit/>
          </a:bodyPr>
          <a:lstStyle/>
          <a:p>
            <a:r>
              <a:rPr lang="en-US" b="1" dirty="0"/>
              <a:t>According to Roger, yes.</a:t>
            </a:r>
            <a:br>
              <a:rPr lang="en-US" b="1" dirty="0"/>
            </a:br>
            <a:br>
              <a:rPr lang="en-US" b="1" dirty="0"/>
            </a:br>
            <a:r>
              <a:rPr lang="en-US" b="1" dirty="0"/>
              <a:t>The rate at which the records of the electronics are saved is </a:t>
            </a:r>
            <a:r>
              <a:rPr lang="en-US" b="1" u="sng" dirty="0"/>
              <a:t>not</a:t>
            </a:r>
            <a:r>
              <a:rPr lang="en-US" b="1" dirty="0"/>
              <a:t> a clean multiple of the rate at which the pulses are injected and there is currently no effort to synchronize the time window to the pulse timing (but it will happen at some point).</a:t>
            </a:r>
          </a:p>
        </p:txBody>
      </p:sp>
    </p:spTree>
    <p:extLst>
      <p:ext uri="{BB962C8B-B14F-4D97-AF65-F5344CB8AC3E}">
        <p14:creationId xmlns:p14="http://schemas.microsoft.com/office/powerpoint/2010/main" val="210947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5E968-C709-241A-0223-3D71C6A7BB67}"/>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9A68A55E-0773-A2DA-95AA-FE1DB2667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762CB84-2CC9-D623-0633-ADDAA94FB579}"/>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5FDA7165-E900-562B-EA97-A5C3091BC808}"/>
              </a:ext>
            </a:extLst>
          </p:cNvPr>
          <p:cNvSpPr>
            <a:spLocks noGrp="1"/>
          </p:cNvSpPr>
          <p:nvPr>
            <p:ph type="sldNum" idx="12"/>
          </p:nvPr>
        </p:nvSpPr>
        <p:spPr/>
        <p:txBody>
          <a:bodyPr/>
          <a:lstStyle/>
          <a:p>
            <a:pPr algn="ctr"/>
            <a:fld id="{00000000-1234-1234-1234-123412341234}" type="slidenum">
              <a:rPr lang="en" sz="1200" smtClean="0"/>
              <a:pPr algn="ctr"/>
              <a:t>14</a:t>
            </a:fld>
            <a:endParaRPr lang="en" sz="1200" dirty="0"/>
          </a:p>
        </p:txBody>
      </p:sp>
      <p:sp>
        <p:nvSpPr>
          <p:cNvPr id="4" name="Title 1">
            <a:extLst>
              <a:ext uri="{FF2B5EF4-FFF2-40B4-BE49-F238E27FC236}">
                <a16:creationId xmlns:a16="http://schemas.microsoft.com/office/drawing/2014/main" id="{2BA88596-6E5B-E741-5086-2B489403C2CF}"/>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2" name="TextBox 1">
            <a:extLst>
              <a:ext uri="{FF2B5EF4-FFF2-40B4-BE49-F238E27FC236}">
                <a16:creationId xmlns:a16="http://schemas.microsoft.com/office/drawing/2014/main" id="{7AB796A9-58F5-1770-7F2B-5CC36D38FD26}"/>
              </a:ext>
            </a:extLst>
          </p:cNvPr>
          <p:cNvSpPr txBox="1"/>
          <p:nvPr/>
        </p:nvSpPr>
        <p:spPr>
          <a:xfrm>
            <a:off x="800100" y="1684280"/>
            <a:ext cx="3272528" cy="1015663"/>
          </a:xfrm>
          <a:custGeom>
            <a:avLst/>
            <a:gdLst>
              <a:gd name="connsiteX0" fmla="*/ 0 w 3272528"/>
              <a:gd name="connsiteY0" fmla="*/ 0 h 1015663"/>
              <a:gd name="connsiteX1" fmla="*/ 556330 w 3272528"/>
              <a:gd name="connsiteY1" fmla="*/ 0 h 1015663"/>
              <a:gd name="connsiteX2" fmla="*/ 1145385 w 3272528"/>
              <a:gd name="connsiteY2" fmla="*/ 0 h 1015663"/>
              <a:gd name="connsiteX3" fmla="*/ 1865341 w 3272528"/>
              <a:gd name="connsiteY3" fmla="*/ 0 h 1015663"/>
              <a:gd name="connsiteX4" fmla="*/ 2519847 w 3272528"/>
              <a:gd name="connsiteY4" fmla="*/ 0 h 1015663"/>
              <a:gd name="connsiteX5" fmla="*/ 3272528 w 3272528"/>
              <a:gd name="connsiteY5" fmla="*/ 0 h 1015663"/>
              <a:gd name="connsiteX6" fmla="*/ 3272528 w 3272528"/>
              <a:gd name="connsiteY6" fmla="*/ 487518 h 1015663"/>
              <a:gd name="connsiteX7" fmla="*/ 3272528 w 3272528"/>
              <a:gd name="connsiteY7" fmla="*/ 1015663 h 1015663"/>
              <a:gd name="connsiteX8" fmla="*/ 2716198 w 3272528"/>
              <a:gd name="connsiteY8" fmla="*/ 1015663 h 1015663"/>
              <a:gd name="connsiteX9" fmla="*/ 1996242 w 3272528"/>
              <a:gd name="connsiteY9" fmla="*/ 1015663 h 1015663"/>
              <a:gd name="connsiteX10" fmla="*/ 1341736 w 3272528"/>
              <a:gd name="connsiteY10" fmla="*/ 1015663 h 1015663"/>
              <a:gd name="connsiteX11" fmla="*/ 687231 w 3272528"/>
              <a:gd name="connsiteY11" fmla="*/ 1015663 h 1015663"/>
              <a:gd name="connsiteX12" fmla="*/ 0 w 3272528"/>
              <a:gd name="connsiteY12" fmla="*/ 1015663 h 1015663"/>
              <a:gd name="connsiteX13" fmla="*/ 0 w 3272528"/>
              <a:gd name="connsiteY13" fmla="*/ 487518 h 1015663"/>
              <a:gd name="connsiteX14" fmla="*/ 0 w 3272528"/>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2528" h="1015663" extrusionOk="0">
                <a:moveTo>
                  <a:pt x="0" y="0"/>
                </a:moveTo>
                <a:cubicBezTo>
                  <a:pt x="191102" y="-15634"/>
                  <a:pt x="372932" y="12526"/>
                  <a:pt x="556330" y="0"/>
                </a:cubicBezTo>
                <a:cubicBezTo>
                  <a:pt x="739728" y="-12526"/>
                  <a:pt x="989238" y="-29300"/>
                  <a:pt x="1145385" y="0"/>
                </a:cubicBezTo>
                <a:cubicBezTo>
                  <a:pt x="1301533" y="29300"/>
                  <a:pt x="1597111" y="29875"/>
                  <a:pt x="1865341" y="0"/>
                </a:cubicBezTo>
                <a:cubicBezTo>
                  <a:pt x="2133571" y="-29875"/>
                  <a:pt x="2263519" y="2737"/>
                  <a:pt x="2519847" y="0"/>
                </a:cubicBezTo>
                <a:cubicBezTo>
                  <a:pt x="2776175" y="-2737"/>
                  <a:pt x="3045354" y="-35630"/>
                  <a:pt x="3272528" y="0"/>
                </a:cubicBezTo>
                <a:cubicBezTo>
                  <a:pt x="3249355" y="103868"/>
                  <a:pt x="3287027" y="291653"/>
                  <a:pt x="3272528" y="487518"/>
                </a:cubicBezTo>
                <a:cubicBezTo>
                  <a:pt x="3258029" y="683383"/>
                  <a:pt x="3291331" y="905407"/>
                  <a:pt x="3272528" y="1015663"/>
                </a:cubicBezTo>
                <a:cubicBezTo>
                  <a:pt x="3132693" y="1015820"/>
                  <a:pt x="2990627" y="1016501"/>
                  <a:pt x="2716198" y="1015663"/>
                </a:cubicBezTo>
                <a:cubicBezTo>
                  <a:pt x="2441769" y="1014826"/>
                  <a:pt x="2337979" y="992568"/>
                  <a:pt x="1996242" y="1015663"/>
                </a:cubicBezTo>
                <a:cubicBezTo>
                  <a:pt x="1654505" y="1038758"/>
                  <a:pt x="1644495" y="1003957"/>
                  <a:pt x="1341736" y="1015663"/>
                </a:cubicBezTo>
                <a:cubicBezTo>
                  <a:pt x="1038977" y="1027369"/>
                  <a:pt x="855103" y="1012591"/>
                  <a:pt x="687231" y="1015663"/>
                </a:cubicBezTo>
                <a:cubicBezTo>
                  <a:pt x="519360" y="1018735"/>
                  <a:pt x="192405" y="982757"/>
                  <a:pt x="0" y="1015663"/>
                </a:cubicBezTo>
                <a:cubicBezTo>
                  <a:pt x="1443" y="779918"/>
                  <a:pt x="-2206" y="673614"/>
                  <a:pt x="0" y="487518"/>
                </a:cubicBezTo>
                <a:cubicBezTo>
                  <a:pt x="2206" y="301422"/>
                  <a:pt x="9515" y="127447"/>
                  <a:pt x="0" y="0"/>
                </a:cubicBezTo>
                <a:close/>
              </a:path>
            </a:pathLst>
          </a:custGeom>
          <a:noFill/>
          <a:ln w="38100">
            <a:solidFill>
              <a:srgbClr val="B3D33B"/>
            </a:solidFill>
            <a:extLst>
              <a:ext uri="{C807C97D-BFC1-408E-A445-0C87EB9F89A2}">
                <ask:lineSketchStyleProps xmlns:ask="http://schemas.microsoft.com/office/drawing/2018/sketchyshapes" sd="2650216993">
                  <a:prstGeom prst="rect">
                    <a:avLst/>
                  </a:prstGeom>
                  <ask:type>
                    <ask:lineSketchFreehand/>
                  </ask:type>
                </ask:lineSketchStyleProps>
              </a:ext>
            </a:extLst>
          </a:ln>
        </p:spPr>
        <p:txBody>
          <a:bodyPr wrap="square" rtlCol="0">
            <a:spAutoFit/>
          </a:bodyPr>
          <a:lstStyle/>
          <a:p>
            <a:pPr marL="85725" indent="0" algn="ctr">
              <a:buClr>
                <a:schemeClr val="accent3"/>
              </a:buClr>
              <a:buNone/>
            </a:pPr>
            <a:r>
              <a:rPr lang="en-US" sz="2000" b="1" spc="-1" dirty="0">
                <a:solidFill>
                  <a:schemeClr val="accent1"/>
                </a:solidFill>
                <a:latin typeface="+mj-lt"/>
                <a:cs typeface="Arial"/>
              </a:rPr>
              <a:t>5) Something is wrong with Run 28306 (DAC=13)</a:t>
            </a:r>
          </a:p>
        </p:txBody>
      </p:sp>
      <p:sp>
        <p:nvSpPr>
          <p:cNvPr id="5" name="Text Placeholder 2">
            <a:extLst>
              <a:ext uri="{FF2B5EF4-FFF2-40B4-BE49-F238E27FC236}">
                <a16:creationId xmlns:a16="http://schemas.microsoft.com/office/drawing/2014/main" id="{8E0278C9-6F31-2596-0D5A-E63E557F0E6F}"/>
              </a:ext>
            </a:extLst>
          </p:cNvPr>
          <p:cNvSpPr>
            <a:spLocks noGrp="1"/>
          </p:cNvSpPr>
          <p:nvPr>
            <p:ph type="body" idx="1"/>
          </p:nvPr>
        </p:nvSpPr>
        <p:spPr>
          <a:xfrm>
            <a:off x="4826123" y="1345036"/>
            <a:ext cx="3978302" cy="4455496"/>
          </a:xfrm>
        </p:spPr>
        <p:txBody>
          <a:bodyPr/>
          <a:lstStyle/>
          <a:p>
            <a:pPr marL="85725" indent="0" algn="ctr">
              <a:buClr>
                <a:schemeClr val="accent3"/>
              </a:buClr>
              <a:buNone/>
            </a:pPr>
            <a:endParaRPr lang="en-US" sz="1600" b="1" spc="-1" dirty="0">
              <a:solidFill>
                <a:schemeClr val="accent1"/>
              </a:solidFill>
              <a:cs typeface="Arial"/>
            </a:endParaRPr>
          </a:p>
          <a:p>
            <a:pPr>
              <a:buClr>
                <a:schemeClr val="accent3"/>
              </a:buClr>
            </a:pPr>
            <a:r>
              <a:rPr lang="en-US" sz="2000" b="1" spc="-1" dirty="0">
                <a:cs typeface="Arial"/>
              </a:rPr>
              <a:t>Channels 5360-5419 died during this run, so fitter stopped working.</a:t>
            </a:r>
          </a:p>
          <a:p>
            <a:pPr>
              <a:buClr>
                <a:schemeClr val="accent3"/>
              </a:buClr>
            </a:pPr>
            <a:endParaRPr lang="en-US" sz="2000" b="1" spc="-1" dirty="0">
              <a:cs typeface="Arial"/>
            </a:endParaRPr>
          </a:p>
          <a:p>
            <a:pPr>
              <a:buClr>
                <a:schemeClr val="accent3"/>
              </a:buClr>
            </a:pPr>
            <a:r>
              <a:rPr lang="en-US" sz="2000" b="1" spc="-1" dirty="0">
                <a:cs typeface="Arial"/>
              </a:rPr>
              <a:t>This is a known DAQ issue that is in the works.</a:t>
            </a:r>
          </a:p>
          <a:p>
            <a:pPr>
              <a:buClr>
                <a:schemeClr val="accent3"/>
              </a:buClr>
            </a:pPr>
            <a:endParaRPr lang="en-US" sz="2000" b="1" spc="-1" dirty="0">
              <a:cs typeface="Arial"/>
            </a:endParaRPr>
          </a:p>
          <a:p>
            <a:pPr>
              <a:buClr>
                <a:schemeClr val="accent3"/>
              </a:buClr>
            </a:pPr>
            <a:endParaRPr lang="en-US" sz="2000" b="1" spc="-1" dirty="0">
              <a:cs typeface="Arial"/>
            </a:endParaRPr>
          </a:p>
          <a:p>
            <a:pPr>
              <a:buClr>
                <a:schemeClr val="accent3"/>
              </a:buClr>
            </a:pPr>
            <a:endParaRPr lang="en-US" sz="2000" b="1" spc="-1" dirty="0">
              <a:cs typeface="Arial"/>
            </a:endParaRPr>
          </a:p>
          <a:p>
            <a:pPr marL="85725" indent="0">
              <a:buClr>
                <a:schemeClr val="accent3"/>
              </a:buClr>
              <a:buNone/>
            </a:pPr>
            <a:endParaRPr lang="en-US" b="1" spc="-1" dirty="0">
              <a:cs typeface="Arial"/>
            </a:endParaRPr>
          </a:p>
          <a:p>
            <a:pPr marL="85725" indent="0" algn="ctr">
              <a:buClr>
                <a:schemeClr val="accent3"/>
              </a:buClr>
              <a:buNone/>
            </a:pPr>
            <a:endParaRPr lang="en-US" sz="2400" b="1" spc="-1" dirty="0">
              <a:cs typeface="Arial"/>
            </a:endParaRPr>
          </a:p>
          <a:p>
            <a:pPr marL="85725" indent="0" algn="ctr">
              <a:buClr>
                <a:schemeClr val="accent3"/>
              </a:buClr>
              <a:buNone/>
            </a:pPr>
            <a:endParaRPr lang="en-US" sz="2400" b="1" spc="-1" dirty="0">
              <a:cs typeface="Arial"/>
            </a:endParaRPr>
          </a:p>
        </p:txBody>
      </p:sp>
      <p:pic>
        <p:nvPicPr>
          <p:cNvPr id="11" name="Picture 10" descr="A graph with numbers and lines&#10;&#10;Description automatically generated">
            <a:extLst>
              <a:ext uri="{FF2B5EF4-FFF2-40B4-BE49-F238E27FC236}">
                <a16:creationId xmlns:a16="http://schemas.microsoft.com/office/drawing/2014/main" id="{64BE4935-572F-E595-0B2C-E6CD1E166F78}"/>
              </a:ext>
            </a:extLst>
          </p:cNvPr>
          <p:cNvPicPr>
            <a:picLocks noChangeAspect="1"/>
          </p:cNvPicPr>
          <p:nvPr/>
        </p:nvPicPr>
        <p:blipFill rotWithShape="1">
          <a:blip r:embed="rId4"/>
          <a:srcRect l="21868" t="5015" r="15493" b="11929"/>
          <a:stretch/>
        </p:blipFill>
        <p:spPr>
          <a:xfrm>
            <a:off x="428625" y="2787668"/>
            <a:ext cx="4056646" cy="3028174"/>
          </a:xfrm>
          <a:prstGeom prst="rect">
            <a:avLst/>
          </a:prstGeom>
        </p:spPr>
      </p:pic>
      <p:sp>
        <p:nvSpPr>
          <p:cNvPr id="22" name="Freeform 21">
            <a:extLst>
              <a:ext uri="{FF2B5EF4-FFF2-40B4-BE49-F238E27FC236}">
                <a16:creationId xmlns:a16="http://schemas.microsoft.com/office/drawing/2014/main" id="{A387549C-CE0F-9DBD-2B73-E89E753B593A}"/>
              </a:ext>
            </a:extLst>
          </p:cNvPr>
          <p:cNvSpPr/>
          <p:nvPr/>
        </p:nvSpPr>
        <p:spPr>
          <a:xfrm flipH="1">
            <a:off x="3386138" y="2532034"/>
            <a:ext cx="959502" cy="843925"/>
          </a:xfrm>
          <a:custGeom>
            <a:avLst/>
            <a:gdLst>
              <a:gd name="connsiteX0" fmla="*/ 343194 w 1333794"/>
              <a:gd name="connsiteY0" fmla="*/ 0 h 3009900"/>
              <a:gd name="connsiteX1" fmla="*/ 294 w 1333794"/>
              <a:gd name="connsiteY1" fmla="*/ 469900 h 3009900"/>
              <a:gd name="connsiteX2" fmla="*/ 393994 w 1333794"/>
              <a:gd name="connsiteY2" fmla="*/ 1485900 h 3009900"/>
              <a:gd name="connsiteX3" fmla="*/ 63794 w 1333794"/>
              <a:gd name="connsiteY3" fmla="*/ 2286000 h 3009900"/>
              <a:gd name="connsiteX4" fmla="*/ 1333794 w 1333794"/>
              <a:gd name="connsiteY4" fmla="*/ 300990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794" h="3009900">
                <a:moveTo>
                  <a:pt x="343194" y="0"/>
                </a:moveTo>
                <a:cubicBezTo>
                  <a:pt x="167510" y="111125"/>
                  <a:pt x="-8173" y="222250"/>
                  <a:pt x="294" y="469900"/>
                </a:cubicBezTo>
                <a:cubicBezTo>
                  <a:pt x="8761" y="717550"/>
                  <a:pt x="383411" y="1183217"/>
                  <a:pt x="393994" y="1485900"/>
                </a:cubicBezTo>
                <a:cubicBezTo>
                  <a:pt x="404577" y="1788583"/>
                  <a:pt x="-92839" y="2032000"/>
                  <a:pt x="63794" y="2286000"/>
                </a:cubicBezTo>
                <a:cubicBezTo>
                  <a:pt x="220427" y="2540000"/>
                  <a:pt x="777110" y="2774950"/>
                  <a:pt x="1333794" y="3009900"/>
                </a:cubicBezTo>
              </a:path>
            </a:pathLst>
          </a:custGeom>
          <a:noFill/>
          <a:ln w="28575">
            <a:solidFill>
              <a:srgbClr val="B3D33B"/>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558595-A6A2-03ED-649E-B2106B133B2E}"/>
              </a:ext>
            </a:extLst>
          </p:cNvPr>
          <p:cNvSpPr txBox="1"/>
          <p:nvPr/>
        </p:nvSpPr>
        <p:spPr>
          <a:xfrm>
            <a:off x="5087838" y="4301755"/>
            <a:ext cx="3427695" cy="707886"/>
          </a:xfrm>
          <a:custGeom>
            <a:avLst/>
            <a:gdLst>
              <a:gd name="connsiteX0" fmla="*/ 0 w 3427695"/>
              <a:gd name="connsiteY0" fmla="*/ 0 h 707886"/>
              <a:gd name="connsiteX1" fmla="*/ 754093 w 3427695"/>
              <a:gd name="connsiteY1" fmla="*/ 0 h 707886"/>
              <a:gd name="connsiteX2" fmla="*/ 1473909 w 3427695"/>
              <a:gd name="connsiteY2" fmla="*/ 0 h 707886"/>
              <a:gd name="connsiteX3" fmla="*/ 2193725 w 3427695"/>
              <a:gd name="connsiteY3" fmla="*/ 0 h 707886"/>
              <a:gd name="connsiteX4" fmla="*/ 2776433 w 3427695"/>
              <a:gd name="connsiteY4" fmla="*/ 0 h 707886"/>
              <a:gd name="connsiteX5" fmla="*/ 3427695 w 3427695"/>
              <a:gd name="connsiteY5" fmla="*/ 0 h 707886"/>
              <a:gd name="connsiteX6" fmla="*/ 3427695 w 3427695"/>
              <a:gd name="connsiteY6" fmla="*/ 361022 h 707886"/>
              <a:gd name="connsiteX7" fmla="*/ 3427695 w 3427695"/>
              <a:gd name="connsiteY7" fmla="*/ 707886 h 707886"/>
              <a:gd name="connsiteX8" fmla="*/ 2742156 w 3427695"/>
              <a:gd name="connsiteY8" fmla="*/ 707886 h 707886"/>
              <a:gd name="connsiteX9" fmla="*/ 2159448 w 3427695"/>
              <a:gd name="connsiteY9" fmla="*/ 707886 h 707886"/>
              <a:gd name="connsiteX10" fmla="*/ 1576740 w 3427695"/>
              <a:gd name="connsiteY10" fmla="*/ 707886 h 707886"/>
              <a:gd name="connsiteX11" fmla="*/ 856924 w 3427695"/>
              <a:gd name="connsiteY11" fmla="*/ 707886 h 707886"/>
              <a:gd name="connsiteX12" fmla="*/ 0 w 3427695"/>
              <a:gd name="connsiteY12" fmla="*/ 707886 h 707886"/>
              <a:gd name="connsiteX13" fmla="*/ 0 w 3427695"/>
              <a:gd name="connsiteY13" fmla="*/ 339785 h 707886"/>
              <a:gd name="connsiteX14" fmla="*/ 0 w 3427695"/>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695" h="707886" fill="none" extrusionOk="0">
                <a:moveTo>
                  <a:pt x="0" y="0"/>
                </a:moveTo>
                <a:cubicBezTo>
                  <a:pt x="339244" y="28137"/>
                  <a:pt x="448878" y="1930"/>
                  <a:pt x="754093" y="0"/>
                </a:cubicBezTo>
                <a:cubicBezTo>
                  <a:pt x="1059308" y="-1930"/>
                  <a:pt x="1304194" y="-24180"/>
                  <a:pt x="1473909" y="0"/>
                </a:cubicBezTo>
                <a:cubicBezTo>
                  <a:pt x="1643624" y="24180"/>
                  <a:pt x="1943368" y="19468"/>
                  <a:pt x="2193725" y="0"/>
                </a:cubicBezTo>
                <a:cubicBezTo>
                  <a:pt x="2444082" y="-19468"/>
                  <a:pt x="2497170" y="1782"/>
                  <a:pt x="2776433" y="0"/>
                </a:cubicBezTo>
                <a:cubicBezTo>
                  <a:pt x="3055696" y="-1782"/>
                  <a:pt x="3102557" y="-32297"/>
                  <a:pt x="3427695" y="0"/>
                </a:cubicBezTo>
                <a:cubicBezTo>
                  <a:pt x="3426771" y="145264"/>
                  <a:pt x="3429042" y="190353"/>
                  <a:pt x="3427695" y="361022"/>
                </a:cubicBezTo>
                <a:cubicBezTo>
                  <a:pt x="3426348" y="531691"/>
                  <a:pt x="3410722" y="611030"/>
                  <a:pt x="3427695" y="707886"/>
                </a:cubicBezTo>
                <a:cubicBezTo>
                  <a:pt x="3130951" y="732902"/>
                  <a:pt x="2990585" y="714816"/>
                  <a:pt x="2742156" y="707886"/>
                </a:cubicBezTo>
                <a:cubicBezTo>
                  <a:pt x="2493727" y="700956"/>
                  <a:pt x="2422983" y="701677"/>
                  <a:pt x="2159448" y="707886"/>
                </a:cubicBezTo>
                <a:cubicBezTo>
                  <a:pt x="1895913" y="714095"/>
                  <a:pt x="1817477" y="725826"/>
                  <a:pt x="1576740" y="707886"/>
                </a:cubicBezTo>
                <a:cubicBezTo>
                  <a:pt x="1336003" y="689946"/>
                  <a:pt x="1117647" y="731772"/>
                  <a:pt x="856924" y="707886"/>
                </a:cubicBezTo>
                <a:cubicBezTo>
                  <a:pt x="596201" y="684000"/>
                  <a:pt x="206987" y="701779"/>
                  <a:pt x="0" y="707886"/>
                </a:cubicBezTo>
                <a:cubicBezTo>
                  <a:pt x="3259" y="557398"/>
                  <a:pt x="-6181" y="502790"/>
                  <a:pt x="0" y="339785"/>
                </a:cubicBezTo>
                <a:cubicBezTo>
                  <a:pt x="6181" y="176780"/>
                  <a:pt x="-5346" y="139660"/>
                  <a:pt x="0" y="0"/>
                </a:cubicBezTo>
                <a:close/>
              </a:path>
              <a:path w="3427695" h="707886" stroke="0" extrusionOk="0">
                <a:moveTo>
                  <a:pt x="0" y="0"/>
                </a:moveTo>
                <a:cubicBezTo>
                  <a:pt x="184772" y="16000"/>
                  <a:pt x="342416" y="-11820"/>
                  <a:pt x="651262" y="0"/>
                </a:cubicBezTo>
                <a:cubicBezTo>
                  <a:pt x="960108" y="11820"/>
                  <a:pt x="972805" y="12847"/>
                  <a:pt x="1233970" y="0"/>
                </a:cubicBezTo>
                <a:cubicBezTo>
                  <a:pt x="1495135" y="-12847"/>
                  <a:pt x="1661679" y="-3970"/>
                  <a:pt x="1988063" y="0"/>
                </a:cubicBezTo>
                <a:cubicBezTo>
                  <a:pt x="2314447" y="3970"/>
                  <a:pt x="2347394" y="-23447"/>
                  <a:pt x="2639325" y="0"/>
                </a:cubicBezTo>
                <a:cubicBezTo>
                  <a:pt x="2931256" y="23447"/>
                  <a:pt x="3152214" y="-7018"/>
                  <a:pt x="3427695" y="0"/>
                </a:cubicBezTo>
                <a:cubicBezTo>
                  <a:pt x="3434972" y="183334"/>
                  <a:pt x="3442996" y="200085"/>
                  <a:pt x="3427695" y="368101"/>
                </a:cubicBezTo>
                <a:cubicBezTo>
                  <a:pt x="3412394" y="536117"/>
                  <a:pt x="3419671" y="546712"/>
                  <a:pt x="3427695" y="707886"/>
                </a:cubicBezTo>
                <a:cubicBezTo>
                  <a:pt x="3102588" y="677405"/>
                  <a:pt x="3034501" y="685729"/>
                  <a:pt x="2742156" y="707886"/>
                </a:cubicBezTo>
                <a:cubicBezTo>
                  <a:pt x="2449811" y="730043"/>
                  <a:pt x="2387756" y="717753"/>
                  <a:pt x="2159448" y="707886"/>
                </a:cubicBezTo>
                <a:cubicBezTo>
                  <a:pt x="1931140" y="698019"/>
                  <a:pt x="1616620" y="684865"/>
                  <a:pt x="1473909" y="707886"/>
                </a:cubicBezTo>
                <a:cubicBezTo>
                  <a:pt x="1331198" y="730907"/>
                  <a:pt x="965983" y="703246"/>
                  <a:pt x="788370" y="707886"/>
                </a:cubicBezTo>
                <a:cubicBezTo>
                  <a:pt x="610757" y="712526"/>
                  <a:pt x="239391" y="726628"/>
                  <a:pt x="0" y="707886"/>
                </a:cubicBezTo>
                <a:cubicBezTo>
                  <a:pt x="15049" y="566779"/>
                  <a:pt x="2153" y="469452"/>
                  <a:pt x="0" y="339785"/>
                </a:cubicBezTo>
                <a:cubicBezTo>
                  <a:pt x="-2153" y="210118"/>
                  <a:pt x="8840" y="144022"/>
                  <a:pt x="0" y="0"/>
                </a:cubicBezTo>
                <a:close/>
              </a:path>
            </a:pathLst>
          </a:custGeom>
          <a:solidFill>
            <a:srgbClr val="B3D33B"/>
          </a:solidFill>
          <a:ln w="28575">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marL="285750" indent="-285750" algn="ctr">
              <a:buFont typeface="Wingdings" pitchFamily="2" charset="2"/>
              <a:buChar char="ü"/>
            </a:pPr>
            <a:r>
              <a:rPr lang="en-US" sz="2000" b="1" dirty="0">
                <a:solidFill>
                  <a:srgbClr val="0F5C78"/>
                </a:solidFill>
                <a:latin typeface="+mj-lt"/>
              </a:rPr>
              <a:t>Discarding bad channels of this run.</a:t>
            </a:r>
          </a:p>
        </p:txBody>
      </p:sp>
      <p:sp>
        <p:nvSpPr>
          <p:cNvPr id="7" name="Title 1">
            <a:extLst>
              <a:ext uri="{FF2B5EF4-FFF2-40B4-BE49-F238E27FC236}">
                <a16:creationId xmlns:a16="http://schemas.microsoft.com/office/drawing/2014/main" id="{5AD0F190-C5DF-74A4-31D0-78C58F2D6886}"/>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14 mV/</a:t>
            </a:r>
            <a:r>
              <a:rPr lang="en-US" sz="3600" dirty="0" err="1">
                <a:solidFill>
                  <a:schemeClr val="accent1"/>
                </a:solidFill>
                <a:latin typeface="+mj-lt"/>
                <a:cs typeface="Arial"/>
              </a:rPr>
              <a:t>fC</a:t>
            </a:r>
            <a:r>
              <a:rPr lang="en-US" sz="3600" dirty="0">
                <a:solidFill>
                  <a:schemeClr val="accent1"/>
                </a:solidFill>
                <a:latin typeface="+mj-lt"/>
                <a:cs typeface="Arial"/>
              </a:rPr>
              <a:t> Gain</a:t>
            </a:r>
            <a:endParaRPr lang="en-US" sz="3600" dirty="0">
              <a:solidFill>
                <a:schemeClr val="accent1"/>
              </a:solidFill>
            </a:endParaRPr>
          </a:p>
        </p:txBody>
      </p:sp>
      <p:sp>
        <p:nvSpPr>
          <p:cNvPr id="8" name="Title 1">
            <a:extLst>
              <a:ext uri="{FF2B5EF4-FFF2-40B4-BE49-F238E27FC236}">
                <a16:creationId xmlns:a16="http://schemas.microsoft.com/office/drawing/2014/main" id="{4F0DA49B-FC45-1CEC-4D1B-B384A27E491D}"/>
              </a:ext>
            </a:extLst>
          </p:cNvPr>
          <p:cNvSpPr txBox="1">
            <a:spLocks/>
          </p:cNvSpPr>
          <p:nvPr/>
        </p:nvSpPr>
        <p:spPr>
          <a:xfrm>
            <a:off x="902825" y="843441"/>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Problem</a:t>
            </a:r>
          </a:p>
        </p:txBody>
      </p:sp>
      <p:sp>
        <p:nvSpPr>
          <p:cNvPr id="9" name="Title 1">
            <a:extLst>
              <a:ext uri="{FF2B5EF4-FFF2-40B4-BE49-F238E27FC236}">
                <a16:creationId xmlns:a16="http://schemas.microsoft.com/office/drawing/2014/main" id="{7EAC82DB-3477-6E3D-2604-EAE1D3BDF252}"/>
              </a:ext>
            </a:extLst>
          </p:cNvPr>
          <p:cNvSpPr txBox="1">
            <a:spLocks/>
          </p:cNvSpPr>
          <p:nvPr/>
        </p:nvSpPr>
        <p:spPr>
          <a:xfrm>
            <a:off x="5149353" y="843441"/>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Solution</a:t>
            </a:r>
          </a:p>
        </p:txBody>
      </p:sp>
      <p:sp>
        <p:nvSpPr>
          <p:cNvPr id="10" name="Rectangle 9">
            <a:extLst>
              <a:ext uri="{FF2B5EF4-FFF2-40B4-BE49-F238E27FC236}">
                <a16:creationId xmlns:a16="http://schemas.microsoft.com/office/drawing/2014/main" id="{61A87FD1-CA6A-BA1B-8D2E-F739460FFEE6}"/>
              </a:ext>
            </a:extLst>
          </p:cNvPr>
          <p:cNvSpPr/>
          <p:nvPr/>
        </p:nvSpPr>
        <p:spPr>
          <a:xfrm>
            <a:off x="4587467" y="755758"/>
            <a:ext cx="4353306" cy="5496177"/>
          </a:xfrm>
          <a:custGeom>
            <a:avLst/>
            <a:gdLst>
              <a:gd name="connsiteX0" fmla="*/ 0 w 4353306"/>
              <a:gd name="connsiteY0" fmla="*/ 0 h 5496177"/>
              <a:gd name="connsiteX1" fmla="*/ 578368 w 4353306"/>
              <a:gd name="connsiteY1" fmla="*/ 0 h 5496177"/>
              <a:gd name="connsiteX2" fmla="*/ 1069669 w 4353306"/>
              <a:gd name="connsiteY2" fmla="*/ 0 h 5496177"/>
              <a:gd name="connsiteX3" fmla="*/ 1778636 w 4353306"/>
              <a:gd name="connsiteY3" fmla="*/ 0 h 5496177"/>
              <a:gd name="connsiteX4" fmla="*/ 2357004 w 4353306"/>
              <a:gd name="connsiteY4" fmla="*/ 0 h 5496177"/>
              <a:gd name="connsiteX5" fmla="*/ 2935372 w 4353306"/>
              <a:gd name="connsiteY5" fmla="*/ 0 h 5496177"/>
              <a:gd name="connsiteX6" fmla="*/ 3644339 w 4353306"/>
              <a:gd name="connsiteY6" fmla="*/ 0 h 5496177"/>
              <a:gd name="connsiteX7" fmla="*/ 4353306 w 4353306"/>
              <a:gd name="connsiteY7" fmla="*/ 0 h 5496177"/>
              <a:gd name="connsiteX8" fmla="*/ 4353306 w 4353306"/>
              <a:gd name="connsiteY8" fmla="*/ 796946 h 5496177"/>
              <a:gd name="connsiteX9" fmla="*/ 4353306 w 4353306"/>
              <a:gd name="connsiteY9" fmla="*/ 1374044 h 5496177"/>
              <a:gd name="connsiteX10" fmla="*/ 4353306 w 4353306"/>
              <a:gd name="connsiteY10" fmla="*/ 1951143 h 5496177"/>
              <a:gd name="connsiteX11" fmla="*/ 4353306 w 4353306"/>
              <a:gd name="connsiteY11" fmla="*/ 2638165 h 5496177"/>
              <a:gd name="connsiteX12" fmla="*/ 4353306 w 4353306"/>
              <a:gd name="connsiteY12" fmla="*/ 3380149 h 5496177"/>
              <a:gd name="connsiteX13" fmla="*/ 4353306 w 4353306"/>
              <a:gd name="connsiteY13" fmla="*/ 3902286 h 5496177"/>
              <a:gd name="connsiteX14" fmla="*/ 4353306 w 4353306"/>
              <a:gd name="connsiteY14" fmla="*/ 4589308 h 5496177"/>
              <a:gd name="connsiteX15" fmla="*/ 4353306 w 4353306"/>
              <a:gd name="connsiteY15" fmla="*/ 5496177 h 5496177"/>
              <a:gd name="connsiteX16" fmla="*/ 3731405 w 4353306"/>
              <a:gd name="connsiteY16" fmla="*/ 5496177 h 5496177"/>
              <a:gd name="connsiteX17" fmla="*/ 3022438 w 4353306"/>
              <a:gd name="connsiteY17" fmla="*/ 5496177 h 5496177"/>
              <a:gd name="connsiteX18" fmla="*/ 2400537 w 4353306"/>
              <a:gd name="connsiteY18" fmla="*/ 5496177 h 5496177"/>
              <a:gd name="connsiteX19" fmla="*/ 1909236 w 4353306"/>
              <a:gd name="connsiteY19" fmla="*/ 5496177 h 5496177"/>
              <a:gd name="connsiteX20" fmla="*/ 1374401 w 4353306"/>
              <a:gd name="connsiteY20" fmla="*/ 5496177 h 5496177"/>
              <a:gd name="connsiteX21" fmla="*/ 665434 w 4353306"/>
              <a:gd name="connsiteY21" fmla="*/ 5496177 h 5496177"/>
              <a:gd name="connsiteX22" fmla="*/ 0 w 4353306"/>
              <a:gd name="connsiteY22" fmla="*/ 5496177 h 5496177"/>
              <a:gd name="connsiteX23" fmla="*/ 0 w 4353306"/>
              <a:gd name="connsiteY23" fmla="*/ 4919078 h 5496177"/>
              <a:gd name="connsiteX24" fmla="*/ 0 w 4353306"/>
              <a:gd name="connsiteY24" fmla="*/ 4287018 h 5496177"/>
              <a:gd name="connsiteX25" fmla="*/ 0 w 4353306"/>
              <a:gd name="connsiteY25" fmla="*/ 3764881 h 5496177"/>
              <a:gd name="connsiteX26" fmla="*/ 0 w 4353306"/>
              <a:gd name="connsiteY26" fmla="*/ 3242744 h 5496177"/>
              <a:gd name="connsiteX27" fmla="*/ 0 w 4353306"/>
              <a:gd name="connsiteY27" fmla="*/ 2500761 h 5496177"/>
              <a:gd name="connsiteX28" fmla="*/ 0 w 4353306"/>
              <a:gd name="connsiteY28" fmla="*/ 1923662 h 5496177"/>
              <a:gd name="connsiteX29" fmla="*/ 0 w 4353306"/>
              <a:gd name="connsiteY29" fmla="*/ 1126716 h 5496177"/>
              <a:gd name="connsiteX30" fmla="*/ 0 w 4353306"/>
              <a:gd name="connsiteY30" fmla="*/ 0 h 549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53306" h="5496177" extrusionOk="0">
                <a:moveTo>
                  <a:pt x="0" y="0"/>
                </a:moveTo>
                <a:cubicBezTo>
                  <a:pt x="143841" y="11129"/>
                  <a:pt x="294368" y="-10259"/>
                  <a:pt x="578368" y="0"/>
                </a:cubicBezTo>
                <a:cubicBezTo>
                  <a:pt x="862368" y="10259"/>
                  <a:pt x="938091" y="-4931"/>
                  <a:pt x="1069669" y="0"/>
                </a:cubicBezTo>
                <a:cubicBezTo>
                  <a:pt x="1201247" y="4931"/>
                  <a:pt x="1614397" y="-34404"/>
                  <a:pt x="1778636" y="0"/>
                </a:cubicBezTo>
                <a:cubicBezTo>
                  <a:pt x="1942875" y="34404"/>
                  <a:pt x="2117497" y="18923"/>
                  <a:pt x="2357004" y="0"/>
                </a:cubicBezTo>
                <a:cubicBezTo>
                  <a:pt x="2596511" y="-18923"/>
                  <a:pt x="2735608" y="-9775"/>
                  <a:pt x="2935372" y="0"/>
                </a:cubicBezTo>
                <a:cubicBezTo>
                  <a:pt x="3135136" y="9775"/>
                  <a:pt x="3380281" y="-17690"/>
                  <a:pt x="3644339" y="0"/>
                </a:cubicBezTo>
                <a:cubicBezTo>
                  <a:pt x="3908397" y="17690"/>
                  <a:pt x="4013284" y="-17454"/>
                  <a:pt x="4353306" y="0"/>
                </a:cubicBezTo>
                <a:cubicBezTo>
                  <a:pt x="4332301" y="184654"/>
                  <a:pt x="4366371" y="501264"/>
                  <a:pt x="4353306" y="796946"/>
                </a:cubicBezTo>
                <a:cubicBezTo>
                  <a:pt x="4340241" y="1092628"/>
                  <a:pt x="4339024" y="1229577"/>
                  <a:pt x="4353306" y="1374044"/>
                </a:cubicBezTo>
                <a:cubicBezTo>
                  <a:pt x="4367588" y="1518511"/>
                  <a:pt x="4335748" y="1777231"/>
                  <a:pt x="4353306" y="1951143"/>
                </a:cubicBezTo>
                <a:cubicBezTo>
                  <a:pt x="4370864" y="2125055"/>
                  <a:pt x="4367305" y="2325679"/>
                  <a:pt x="4353306" y="2638165"/>
                </a:cubicBezTo>
                <a:cubicBezTo>
                  <a:pt x="4339307" y="2950651"/>
                  <a:pt x="4388313" y="3124802"/>
                  <a:pt x="4353306" y="3380149"/>
                </a:cubicBezTo>
                <a:cubicBezTo>
                  <a:pt x="4318299" y="3635496"/>
                  <a:pt x="4342465" y="3731275"/>
                  <a:pt x="4353306" y="3902286"/>
                </a:cubicBezTo>
                <a:cubicBezTo>
                  <a:pt x="4364147" y="4073297"/>
                  <a:pt x="4349917" y="4391537"/>
                  <a:pt x="4353306" y="4589308"/>
                </a:cubicBezTo>
                <a:cubicBezTo>
                  <a:pt x="4356695" y="4787079"/>
                  <a:pt x="4330726" y="5063381"/>
                  <a:pt x="4353306" y="5496177"/>
                </a:cubicBezTo>
                <a:cubicBezTo>
                  <a:pt x="4227651" y="5526733"/>
                  <a:pt x="3975071" y="5500622"/>
                  <a:pt x="3731405" y="5496177"/>
                </a:cubicBezTo>
                <a:cubicBezTo>
                  <a:pt x="3487739" y="5491732"/>
                  <a:pt x="3280562" y="5483523"/>
                  <a:pt x="3022438" y="5496177"/>
                </a:cubicBezTo>
                <a:cubicBezTo>
                  <a:pt x="2764314" y="5508831"/>
                  <a:pt x="2654298" y="5496717"/>
                  <a:pt x="2400537" y="5496177"/>
                </a:cubicBezTo>
                <a:cubicBezTo>
                  <a:pt x="2146776" y="5495637"/>
                  <a:pt x="2052371" y="5494609"/>
                  <a:pt x="1909236" y="5496177"/>
                </a:cubicBezTo>
                <a:cubicBezTo>
                  <a:pt x="1766101" y="5497745"/>
                  <a:pt x="1586852" y="5491108"/>
                  <a:pt x="1374401" y="5496177"/>
                </a:cubicBezTo>
                <a:cubicBezTo>
                  <a:pt x="1161950" y="5501246"/>
                  <a:pt x="809813" y="5526140"/>
                  <a:pt x="665434" y="5496177"/>
                </a:cubicBezTo>
                <a:cubicBezTo>
                  <a:pt x="521055" y="5466214"/>
                  <a:pt x="318661" y="5516564"/>
                  <a:pt x="0" y="5496177"/>
                </a:cubicBezTo>
                <a:cubicBezTo>
                  <a:pt x="-2109" y="5364219"/>
                  <a:pt x="8335" y="5101228"/>
                  <a:pt x="0" y="4919078"/>
                </a:cubicBezTo>
                <a:cubicBezTo>
                  <a:pt x="-8335" y="4736928"/>
                  <a:pt x="6134" y="4517341"/>
                  <a:pt x="0" y="4287018"/>
                </a:cubicBezTo>
                <a:cubicBezTo>
                  <a:pt x="-6134" y="4056695"/>
                  <a:pt x="23700" y="3980343"/>
                  <a:pt x="0" y="3764881"/>
                </a:cubicBezTo>
                <a:cubicBezTo>
                  <a:pt x="-23700" y="3549419"/>
                  <a:pt x="-17675" y="3471845"/>
                  <a:pt x="0" y="3242744"/>
                </a:cubicBezTo>
                <a:cubicBezTo>
                  <a:pt x="17675" y="3013643"/>
                  <a:pt x="6055" y="2677024"/>
                  <a:pt x="0" y="2500761"/>
                </a:cubicBezTo>
                <a:cubicBezTo>
                  <a:pt x="-6055" y="2324498"/>
                  <a:pt x="27762" y="2070469"/>
                  <a:pt x="0" y="1923662"/>
                </a:cubicBezTo>
                <a:cubicBezTo>
                  <a:pt x="-27762" y="1776855"/>
                  <a:pt x="26973" y="1367334"/>
                  <a:pt x="0" y="1126716"/>
                </a:cubicBezTo>
                <a:cubicBezTo>
                  <a:pt x="-26973" y="886098"/>
                  <a:pt x="-31304" y="453680"/>
                  <a:pt x="0" y="0"/>
                </a:cubicBezTo>
                <a:close/>
              </a:path>
            </a:pathLst>
          </a:custGeom>
          <a:noFill/>
          <a:ln w="38100">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98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8B077-0B50-744C-E218-C9E1B9BA2306}"/>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8BD42C31-92BB-ECAC-D974-336AA52F6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1413D2A-BE4F-A08A-31C4-E0D5B067B97C}"/>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00240320-78F6-5903-628C-6CF6CC39EE38}"/>
              </a:ext>
            </a:extLst>
          </p:cNvPr>
          <p:cNvSpPr>
            <a:spLocks noGrp="1"/>
          </p:cNvSpPr>
          <p:nvPr>
            <p:ph type="sldNum" idx="12"/>
          </p:nvPr>
        </p:nvSpPr>
        <p:spPr/>
        <p:txBody>
          <a:bodyPr/>
          <a:lstStyle/>
          <a:p>
            <a:pPr algn="ctr"/>
            <a:fld id="{00000000-1234-1234-1234-123412341234}" type="slidenum">
              <a:rPr lang="en" sz="1200" smtClean="0"/>
              <a:pPr algn="ctr"/>
              <a:t>15</a:t>
            </a:fld>
            <a:endParaRPr lang="en" sz="1200" dirty="0"/>
          </a:p>
        </p:txBody>
      </p:sp>
      <p:sp>
        <p:nvSpPr>
          <p:cNvPr id="12" name="Title 1">
            <a:extLst>
              <a:ext uri="{FF2B5EF4-FFF2-40B4-BE49-F238E27FC236}">
                <a16:creationId xmlns:a16="http://schemas.microsoft.com/office/drawing/2014/main" id="{F497D5F6-92D1-93D8-3838-4F88CE002943}"/>
              </a:ext>
            </a:extLst>
          </p:cNvPr>
          <p:cNvSpPr txBox="1">
            <a:spLocks/>
          </p:cNvSpPr>
          <p:nvPr/>
        </p:nvSpPr>
        <p:spPr>
          <a:xfrm>
            <a:off x="277132" y="220644"/>
            <a:ext cx="8607373" cy="60016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4000" dirty="0">
                <a:solidFill>
                  <a:schemeClr val="accent1"/>
                </a:solidFill>
                <a:latin typeface="+mj-lt"/>
                <a:cs typeface="Arial"/>
              </a:rPr>
              <a:t>What’s next?</a:t>
            </a:r>
            <a:endParaRPr lang="en-US" sz="4000" dirty="0">
              <a:solidFill>
                <a:schemeClr val="accent1"/>
              </a:solidFill>
              <a:latin typeface="+mj-lt"/>
            </a:endParaRPr>
          </a:p>
        </p:txBody>
      </p:sp>
      <p:sp>
        <p:nvSpPr>
          <p:cNvPr id="2" name="Rectangle 1">
            <a:extLst>
              <a:ext uri="{FF2B5EF4-FFF2-40B4-BE49-F238E27FC236}">
                <a16:creationId xmlns:a16="http://schemas.microsoft.com/office/drawing/2014/main" id="{15988D97-8262-3714-A0AC-F45A4A92FE45}"/>
              </a:ext>
            </a:extLst>
          </p:cNvPr>
          <p:cNvSpPr/>
          <p:nvPr/>
        </p:nvSpPr>
        <p:spPr>
          <a:xfrm>
            <a:off x="428625" y="1033996"/>
            <a:ext cx="4535812" cy="4867165"/>
          </a:xfrm>
          <a:custGeom>
            <a:avLst/>
            <a:gdLst>
              <a:gd name="connsiteX0" fmla="*/ 0 w 4535812"/>
              <a:gd name="connsiteY0" fmla="*/ 0 h 4867165"/>
              <a:gd name="connsiteX1" fmla="*/ 602615 w 4535812"/>
              <a:gd name="connsiteY1" fmla="*/ 0 h 4867165"/>
              <a:gd name="connsiteX2" fmla="*/ 1114514 w 4535812"/>
              <a:gd name="connsiteY2" fmla="*/ 0 h 4867165"/>
              <a:gd name="connsiteX3" fmla="*/ 1853203 w 4535812"/>
              <a:gd name="connsiteY3" fmla="*/ 0 h 4867165"/>
              <a:gd name="connsiteX4" fmla="*/ 2455818 w 4535812"/>
              <a:gd name="connsiteY4" fmla="*/ 0 h 4867165"/>
              <a:gd name="connsiteX5" fmla="*/ 3058433 w 4535812"/>
              <a:gd name="connsiteY5" fmla="*/ 0 h 4867165"/>
              <a:gd name="connsiteX6" fmla="*/ 3797123 w 4535812"/>
              <a:gd name="connsiteY6" fmla="*/ 0 h 4867165"/>
              <a:gd name="connsiteX7" fmla="*/ 4535812 w 4535812"/>
              <a:gd name="connsiteY7" fmla="*/ 0 h 4867165"/>
              <a:gd name="connsiteX8" fmla="*/ 4535812 w 4535812"/>
              <a:gd name="connsiteY8" fmla="*/ 792653 h 4867165"/>
              <a:gd name="connsiteX9" fmla="*/ 4535812 w 4535812"/>
              <a:gd name="connsiteY9" fmla="*/ 1390619 h 4867165"/>
              <a:gd name="connsiteX10" fmla="*/ 4535812 w 4535812"/>
              <a:gd name="connsiteY10" fmla="*/ 1988585 h 4867165"/>
              <a:gd name="connsiteX11" fmla="*/ 4535812 w 4535812"/>
              <a:gd name="connsiteY11" fmla="*/ 2683894 h 4867165"/>
              <a:gd name="connsiteX12" fmla="*/ 4535812 w 4535812"/>
              <a:gd name="connsiteY12" fmla="*/ 3427875 h 4867165"/>
              <a:gd name="connsiteX13" fmla="*/ 4535812 w 4535812"/>
              <a:gd name="connsiteY13" fmla="*/ 3977169 h 4867165"/>
              <a:gd name="connsiteX14" fmla="*/ 4535812 w 4535812"/>
              <a:gd name="connsiteY14" fmla="*/ 4867165 h 4867165"/>
              <a:gd name="connsiteX15" fmla="*/ 3887839 w 4535812"/>
              <a:gd name="connsiteY15" fmla="*/ 4867165 h 4867165"/>
              <a:gd name="connsiteX16" fmla="*/ 3239866 w 4535812"/>
              <a:gd name="connsiteY16" fmla="*/ 4867165 h 4867165"/>
              <a:gd name="connsiteX17" fmla="*/ 2501176 w 4535812"/>
              <a:gd name="connsiteY17" fmla="*/ 4867165 h 4867165"/>
              <a:gd name="connsiteX18" fmla="*/ 1853203 w 4535812"/>
              <a:gd name="connsiteY18" fmla="*/ 4867165 h 4867165"/>
              <a:gd name="connsiteX19" fmla="*/ 1341304 w 4535812"/>
              <a:gd name="connsiteY19" fmla="*/ 4867165 h 4867165"/>
              <a:gd name="connsiteX20" fmla="*/ 784048 w 4535812"/>
              <a:gd name="connsiteY20" fmla="*/ 4867165 h 4867165"/>
              <a:gd name="connsiteX21" fmla="*/ 0 w 4535812"/>
              <a:gd name="connsiteY21" fmla="*/ 4867165 h 4867165"/>
              <a:gd name="connsiteX22" fmla="*/ 0 w 4535812"/>
              <a:gd name="connsiteY22" fmla="*/ 4171856 h 4867165"/>
              <a:gd name="connsiteX23" fmla="*/ 0 w 4535812"/>
              <a:gd name="connsiteY23" fmla="*/ 3476546 h 4867165"/>
              <a:gd name="connsiteX24" fmla="*/ 0 w 4535812"/>
              <a:gd name="connsiteY24" fmla="*/ 2829909 h 4867165"/>
              <a:gd name="connsiteX25" fmla="*/ 0 w 4535812"/>
              <a:gd name="connsiteY25" fmla="*/ 2280614 h 4867165"/>
              <a:gd name="connsiteX26" fmla="*/ 0 w 4535812"/>
              <a:gd name="connsiteY26" fmla="*/ 1731320 h 4867165"/>
              <a:gd name="connsiteX27" fmla="*/ 0 w 4535812"/>
              <a:gd name="connsiteY27" fmla="*/ 987339 h 4867165"/>
              <a:gd name="connsiteX28" fmla="*/ 0 w 4535812"/>
              <a:gd name="connsiteY28" fmla="*/ 0 h 486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35812" h="4867165" extrusionOk="0">
                <a:moveTo>
                  <a:pt x="0" y="0"/>
                </a:moveTo>
                <a:cubicBezTo>
                  <a:pt x="268433" y="21846"/>
                  <a:pt x="436309" y="-29306"/>
                  <a:pt x="602615" y="0"/>
                </a:cubicBezTo>
                <a:cubicBezTo>
                  <a:pt x="768921" y="29306"/>
                  <a:pt x="1001578" y="-11169"/>
                  <a:pt x="1114514" y="0"/>
                </a:cubicBezTo>
                <a:cubicBezTo>
                  <a:pt x="1227450" y="11169"/>
                  <a:pt x="1554875" y="-17289"/>
                  <a:pt x="1853203" y="0"/>
                </a:cubicBezTo>
                <a:cubicBezTo>
                  <a:pt x="2151531" y="17289"/>
                  <a:pt x="2219856" y="-6603"/>
                  <a:pt x="2455818" y="0"/>
                </a:cubicBezTo>
                <a:cubicBezTo>
                  <a:pt x="2691780" y="6603"/>
                  <a:pt x="2877356" y="6615"/>
                  <a:pt x="3058433" y="0"/>
                </a:cubicBezTo>
                <a:cubicBezTo>
                  <a:pt x="3239510" y="-6615"/>
                  <a:pt x="3444346" y="15918"/>
                  <a:pt x="3797123" y="0"/>
                </a:cubicBezTo>
                <a:cubicBezTo>
                  <a:pt x="4149900" y="-15918"/>
                  <a:pt x="4260012" y="-25004"/>
                  <a:pt x="4535812" y="0"/>
                </a:cubicBezTo>
                <a:cubicBezTo>
                  <a:pt x="4551905" y="232849"/>
                  <a:pt x="4516818" y="477606"/>
                  <a:pt x="4535812" y="792653"/>
                </a:cubicBezTo>
                <a:cubicBezTo>
                  <a:pt x="4554806" y="1107700"/>
                  <a:pt x="4511086" y="1204165"/>
                  <a:pt x="4535812" y="1390619"/>
                </a:cubicBezTo>
                <a:cubicBezTo>
                  <a:pt x="4560538" y="1577073"/>
                  <a:pt x="4521674" y="1828851"/>
                  <a:pt x="4535812" y="1988585"/>
                </a:cubicBezTo>
                <a:cubicBezTo>
                  <a:pt x="4549950" y="2148319"/>
                  <a:pt x="4535964" y="2343849"/>
                  <a:pt x="4535812" y="2683894"/>
                </a:cubicBezTo>
                <a:cubicBezTo>
                  <a:pt x="4535660" y="3023939"/>
                  <a:pt x="4518144" y="3059179"/>
                  <a:pt x="4535812" y="3427875"/>
                </a:cubicBezTo>
                <a:cubicBezTo>
                  <a:pt x="4553480" y="3796571"/>
                  <a:pt x="4546819" y="3835069"/>
                  <a:pt x="4535812" y="3977169"/>
                </a:cubicBezTo>
                <a:cubicBezTo>
                  <a:pt x="4524805" y="4119269"/>
                  <a:pt x="4563715" y="4549844"/>
                  <a:pt x="4535812" y="4867165"/>
                </a:cubicBezTo>
                <a:cubicBezTo>
                  <a:pt x="4301724" y="4899515"/>
                  <a:pt x="4082812" y="4875334"/>
                  <a:pt x="3887839" y="4867165"/>
                </a:cubicBezTo>
                <a:cubicBezTo>
                  <a:pt x="3692866" y="4858996"/>
                  <a:pt x="3497974" y="4875261"/>
                  <a:pt x="3239866" y="4867165"/>
                </a:cubicBezTo>
                <a:cubicBezTo>
                  <a:pt x="2981758" y="4859069"/>
                  <a:pt x="2728453" y="4859527"/>
                  <a:pt x="2501176" y="4867165"/>
                </a:cubicBezTo>
                <a:cubicBezTo>
                  <a:pt x="2273899" y="4874804"/>
                  <a:pt x="2067609" y="4888904"/>
                  <a:pt x="1853203" y="4867165"/>
                </a:cubicBezTo>
                <a:cubicBezTo>
                  <a:pt x="1638797" y="4845426"/>
                  <a:pt x="1495747" y="4845699"/>
                  <a:pt x="1341304" y="4867165"/>
                </a:cubicBezTo>
                <a:cubicBezTo>
                  <a:pt x="1186861" y="4888631"/>
                  <a:pt x="981945" y="4848226"/>
                  <a:pt x="784048" y="4867165"/>
                </a:cubicBezTo>
                <a:cubicBezTo>
                  <a:pt x="586151" y="4886104"/>
                  <a:pt x="220516" y="4852679"/>
                  <a:pt x="0" y="4867165"/>
                </a:cubicBezTo>
                <a:cubicBezTo>
                  <a:pt x="276" y="4651518"/>
                  <a:pt x="6358" y="4434284"/>
                  <a:pt x="0" y="4171856"/>
                </a:cubicBezTo>
                <a:cubicBezTo>
                  <a:pt x="-6358" y="3909428"/>
                  <a:pt x="-33163" y="3659292"/>
                  <a:pt x="0" y="3476546"/>
                </a:cubicBezTo>
                <a:cubicBezTo>
                  <a:pt x="33163" y="3293800"/>
                  <a:pt x="-14941" y="3078968"/>
                  <a:pt x="0" y="2829909"/>
                </a:cubicBezTo>
                <a:cubicBezTo>
                  <a:pt x="14941" y="2580850"/>
                  <a:pt x="-16128" y="2510796"/>
                  <a:pt x="0" y="2280614"/>
                </a:cubicBezTo>
                <a:cubicBezTo>
                  <a:pt x="16128" y="2050432"/>
                  <a:pt x="2753" y="1974829"/>
                  <a:pt x="0" y="1731320"/>
                </a:cubicBezTo>
                <a:cubicBezTo>
                  <a:pt x="-2753" y="1487811"/>
                  <a:pt x="8086" y="1150523"/>
                  <a:pt x="0" y="987339"/>
                </a:cubicBezTo>
                <a:cubicBezTo>
                  <a:pt x="-8086" y="824155"/>
                  <a:pt x="2158" y="335146"/>
                  <a:pt x="0" y="0"/>
                </a:cubicBezTo>
                <a:close/>
              </a:path>
            </a:pathLst>
          </a:custGeom>
          <a:noFill/>
          <a:ln w="38100">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F79E7CA-2CB0-388A-F54E-06B675CA6B5F}"/>
              </a:ext>
            </a:extLst>
          </p:cNvPr>
          <p:cNvSpPr>
            <a:spLocks noGrp="1"/>
          </p:cNvSpPr>
          <p:nvPr>
            <p:ph type="body" idx="1"/>
          </p:nvPr>
        </p:nvSpPr>
        <p:spPr>
          <a:xfrm>
            <a:off x="505103" y="1129553"/>
            <a:ext cx="4308006" cy="4694451"/>
          </a:xfrm>
        </p:spPr>
        <p:txBody>
          <a:bodyPr/>
          <a:lstStyle/>
          <a:p>
            <a:pPr marL="542925" indent="-457200">
              <a:buClr>
                <a:schemeClr val="accent3"/>
              </a:buClr>
              <a:buFont typeface="+mj-lt"/>
              <a:buAutoNum type="arabicPeriod"/>
            </a:pPr>
            <a:endParaRPr lang="en-US" sz="2000" b="1" spc="-1" dirty="0">
              <a:cs typeface="Arial"/>
            </a:endParaRPr>
          </a:p>
          <a:p>
            <a:pPr>
              <a:buClr>
                <a:schemeClr val="accent3"/>
              </a:buClr>
            </a:pPr>
            <a:r>
              <a:rPr lang="en-US" sz="2000" b="1" spc="-1" dirty="0">
                <a:solidFill>
                  <a:srgbClr val="0F5C78"/>
                </a:solidFill>
                <a:cs typeface="Arial"/>
              </a:rPr>
              <a:t>Running again </a:t>
            </a:r>
            <a:r>
              <a:rPr lang="en-US" sz="2000" b="1" spc="-1" dirty="0">
                <a:cs typeface="Arial"/>
              </a:rPr>
              <a:t>for all DAC settings.</a:t>
            </a:r>
          </a:p>
          <a:p>
            <a:pPr>
              <a:buClr>
                <a:schemeClr val="accent3"/>
              </a:buClr>
            </a:pPr>
            <a:endParaRPr lang="en-US" sz="2000" b="1" spc="-1" dirty="0">
              <a:cs typeface="Arial"/>
            </a:endParaRPr>
          </a:p>
          <a:p>
            <a:pPr>
              <a:buClr>
                <a:schemeClr val="accent3"/>
              </a:buClr>
            </a:pPr>
            <a:r>
              <a:rPr lang="en-US" sz="2000" b="1" spc="-1" dirty="0">
                <a:cs typeface="Arial"/>
              </a:rPr>
              <a:t>Perform the </a:t>
            </a:r>
            <a:r>
              <a:rPr lang="en-US" sz="2000" b="1" spc="-1" dirty="0">
                <a:solidFill>
                  <a:srgbClr val="0F5C78"/>
                </a:solidFill>
                <a:cs typeface="Arial"/>
              </a:rPr>
              <a:t>Waveform Correction</a:t>
            </a:r>
            <a:r>
              <a:rPr lang="en-US" sz="2000" b="1" spc="-1" dirty="0">
                <a:cs typeface="Arial"/>
              </a:rPr>
              <a:t>.</a:t>
            </a:r>
          </a:p>
          <a:p>
            <a:pPr>
              <a:buClr>
                <a:schemeClr val="accent3"/>
              </a:buClr>
            </a:pPr>
            <a:endParaRPr lang="en-US" sz="2000" b="1" spc="-1" dirty="0">
              <a:cs typeface="Arial"/>
            </a:endParaRPr>
          </a:p>
          <a:p>
            <a:pPr>
              <a:buClr>
                <a:schemeClr val="bg1">
                  <a:lumMod val="85000"/>
                </a:schemeClr>
              </a:buClr>
            </a:pPr>
            <a:r>
              <a:rPr lang="en-US" sz="2000" b="1" spc="-1" dirty="0">
                <a:solidFill>
                  <a:schemeClr val="bg1">
                    <a:lumMod val="85000"/>
                  </a:schemeClr>
                </a:solidFill>
                <a:cs typeface="Arial"/>
              </a:rPr>
              <a:t>Trying to find explanations to:</a:t>
            </a:r>
          </a:p>
          <a:p>
            <a:pPr marL="85725" indent="0">
              <a:buClr>
                <a:schemeClr val="bg1">
                  <a:lumMod val="85000"/>
                </a:schemeClr>
              </a:buClr>
              <a:buNone/>
            </a:pPr>
            <a:endParaRPr lang="en-US" sz="2000" b="1" spc="-1" dirty="0">
              <a:solidFill>
                <a:schemeClr val="bg1">
                  <a:lumMod val="85000"/>
                </a:schemeClr>
              </a:solidFill>
              <a:cs typeface="Arial"/>
            </a:endParaRPr>
          </a:p>
          <a:p>
            <a:pPr lvl="1">
              <a:buClr>
                <a:schemeClr val="bg1">
                  <a:lumMod val="85000"/>
                </a:schemeClr>
              </a:buClr>
            </a:pPr>
            <a:r>
              <a:rPr lang="en-US" sz="1700" b="1" spc="-1" dirty="0">
                <a:solidFill>
                  <a:schemeClr val="bg1">
                    <a:lumMod val="85000"/>
                  </a:schemeClr>
                </a:solidFill>
                <a:cs typeface="Arial"/>
              </a:rPr>
              <a:t>The sudden change in waveform amplitude we observed during some runs.</a:t>
            </a:r>
          </a:p>
          <a:p>
            <a:pPr lvl="1">
              <a:buClr>
                <a:schemeClr val="bg1">
                  <a:lumMod val="85000"/>
                </a:schemeClr>
              </a:buClr>
            </a:pPr>
            <a:r>
              <a:rPr lang="en-US" sz="1700" b="1" spc="-1" dirty="0">
                <a:solidFill>
                  <a:schemeClr val="bg1">
                    <a:lumMod val="85000"/>
                  </a:schemeClr>
                </a:solidFill>
                <a:cs typeface="Arial"/>
              </a:rPr>
              <a:t>The double peak structure we see in some of out fit parameter distributions.</a:t>
            </a:r>
          </a:p>
          <a:p>
            <a:pPr marL="85725" indent="0">
              <a:buClr>
                <a:schemeClr val="accent3"/>
              </a:buClr>
              <a:buNone/>
            </a:pPr>
            <a:endParaRPr lang="en-US" sz="2000" b="1" spc="-1" dirty="0">
              <a:cs typeface="Arial"/>
            </a:endParaRPr>
          </a:p>
          <a:p>
            <a:pPr marL="85725" indent="0" algn="ctr">
              <a:buClr>
                <a:schemeClr val="accent3"/>
              </a:buClr>
              <a:buNone/>
            </a:pPr>
            <a:endParaRPr lang="en-US" sz="1600" b="1" spc="-1" dirty="0">
              <a:cs typeface="Arial"/>
            </a:endParaRPr>
          </a:p>
          <a:p>
            <a:pPr marL="85725" indent="0" algn="ctr">
              <a:buClr>
                <a:schemeClr val="accent3"/>
              </a:buClr>
              <a:buNone/>
            </a:pPr>
            <a:endParaRPr lang="en-US" sz="1600" b="1" spc="-1" dirty="0">
              <a:cs typeface="Arial"/>
            </a:endParaRPr>
          </a:p>
        </p:txBody>
      </p:sp>
      <p:cxnSp>
        <p:nvCxnSpPr>
          <p:cNvPr id="8" name="Straight Arrow Connector 7">
            <a:extLst>
              <a:ext uri="{FF2B5EF4-FFF2-40B4-BE49-F238E27FC236}">
                <a16:creationId xmlns:a16="http://schemas.microsoft.com/office/drawing/2014/main" id="{9E28BFB8-1E8A-48AD-CFEC-3F0F5A46D4C7}"/>
              </a:ext>
            </a:extLst>
          </p:cNvPr>
          <p:cNvCxnSpPr>
            <a:cxnSpLocks/>
          </p:cNvCxnSpPr>
          <p:nvPr/>
        </p:nvCxnSpPr>
        <p:spPr>
          <a:xfrm>
            <a:off x="4441079" y="1630432"/>
            <a:ext cx="1545934" cy="0"/>
          </a:xfrm>
          <a:prstGeom prst="straightConnector1">
            <a:avLst/>
          </a:prstGeom>
          <a:ln w="38100">
            <a:solidFill>
              <a:srgbClr val="B3D33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445A80-1C45-989D-2EF0-95216D5CF319}"/>
              </a:ext>
            </a:extLst>
          </p:cNvPr>
          <p:cNvCxnSpPr>
            <a:cxnSpLocks/>
          </p:cNvCxnSpPr>
          <p:nvPr/>
        </p:nvCxnSpPr>
        <p:spPr>
          <a:xfrm>
            <a:off x="4441079" y="2475192"/>
            <a:ext cx="1545934" cy="0"/>
          </a:xfrm>
          <a:prstGeom prst="straightConnector1">
            <a:avLst/>
          </a:prstGeom>
          <a:ln w="38100">
            <a:solidFill>
              <a:srgbClr val="B3D33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741E83FE-1B35-BBC1-52B7-D39C70304A98}"/>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pic>
        <p:nvPicPr>
          <p:cNvPr id="1026" name="Picture 2" descr="Road Under Construction Sign Stock Illustrations – 10,063 Road Under  Construction Sign Stock Illustrations, Vectors &amp; Clipart - Dreamstime">
            <a:extLst>
              <a:ext uri="{FF2B5EF4-FFF2-40B4-BE49-F238E27FC236}">
                <a16:creationId xmlns:a16="http://schemas.microsoft.com/office/drawing/2014/main" id="{E95A84B9-5FA9-3C7F-C3F8-796D1744CD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750" b="92000" l="7750" r="91625">
                        <a14:foregroundMark x1="44500" y1="10375" x2="51250" y2="7750"/>
                        <a14:foregroundMark x1="51250" y1="7750" x2="54875" y2="10125"/>
                        <a14:foregroundMark x1="8750" y1="45375" x2="7750" y2="52500"/>
                        <a14:foregroundMark x1="7750" y1="52500" x2="9500" y2="53500"/>
                        <a14:foregroundMark x1="91125" y1="48125" x2="91625" y2="54250"/>
                        <a14:foregroundMark x1="47750" y1="91500" x2="52000" y2="92000"/>
                      </a14:backgroundRemoval>
                    </a14:imgEffect>
                  </a14:imgLayer>
                </a14:imgProps>
              </a:ext>
              <a:ext uri="{28A0092B-C50C-407E-A947-70E740481C1C}">
                <a14:useLocalDpi xmlns:a14="http://schemas.microsoft.com/office/drawing/2010/main" val="0"/>
              </a:ext>
            </a:extLst>
          </a:blip>
          <a:srcRect/>
          <a:stretch>
            <a:fillRect/>
          </a:stretch>
        </p:blipFill>
        <p:spPr bwMode="auto">
          <a:xfrm>
            <a:off x="5987013" y="709309"/>
            <a:ext cx="2608183" cy="260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4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EC911F2-B26F-AB62-6372-3EA02C1AD510}"/>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3EF841AA-500E-D452-1C16-29AFB58DEE53}"/>
              </a:ext>
            </a:extLst>
          </p:cNvPr>
          <p:cNvSpPr>
            <a:spLocks noGrp="1"/>
          </p:cNvSpPr>
          <p:nvPr>
            <p:ph type="sldNum" idx="12"/>
          </p:nvPr>
        </p:nvSpPr>
        <p:spPr/>
        <p:txBody>
          <a:bodyPr/>
          <a:lstStyle/>
          <a:p>
            <a:pPr algn="ctr"/>
            <a:fld id="{00000000-1234-1234-1234-123412341234}" type="slidenum">
              <a:rPr lang="en" sz="1200" smtClean="0"/>
              <a:pPr algn="ctr"/>
              <a:t>16</a:t>
            </a:fld>
            <a:endParaRPr lang="en" sz="1200" dirty="0"/>
          </a:p>
        </p:txBody>
      </p:sp>
      <p:sp>
        <p:nvSpPr>
          <p:cNvPr id="12" name="Title 1">
            <a:extLst>
              <a:ext uri="{FF2B5EF4-FFF2-40B4-BE49-F238E27FC236}">
                <a16:creationId xmlns:a16="http://schemas.microsoft.com/office/drawing/2014/main" id="{F832E222-1652-464F-8A47-2AC5DA5C4F36}"/>
              </a:ext>
            </a:extLst>
          </p:cNvPr>
          <p:cNvSpPr txBox="1">
            <a:spLocks/>
          </p:cNvSpPr>
          <p:nvPr/>
        </p:nvSpPr>
        <p:spPr>
          <a:xfrm>
            <a:off x="277132" y="220644"/>
            <a:ext cx="8607373" cy="60016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4000" dirty="0">
                <a:solidFill>
                  <a:schemeClr val="accent1"/>
                </a:solidFill>
                <a:latin typeface="+mj-lt"/>
                <a:cs typeface="Arial"/>
              </a:rPr>
              <a:t>What’s next?</a:t>
            </a:r>
            <a:endParaRPr lang="en-US" sz="4000" dirty="0">
              <a:solidFill>
                <a:schemeClr val="accent1"/>
              </a:solidFill>
              <a:latin typeface="+mj-lt"/>
            </a:endParaRPr>
          </a:p>
        </p:txBody>
      </p:sp>
      <p:sp>
        <p:nvSpPr>
          <p:cNvPr id="2" name="Rectangle 1">
            <a:extLst>
              <a:ext uri="{FF2B5EF4-FFF2-40B4-BE49-F238E27FC236}">
                <a16:creationId xmlns:a16="http://schemas.microsoft.com/office/drawing/2014/main" id="{CB7F4BBC-FFC2-CD2A-31AF-F324136A18F7}"/>
              </a:ext>
            </a:extLst>
          </p:cNvPr>
          <p:cNvSpPr/>
          <p:nvPr/>
        </p:nvSpPr>
        <p:spPr>
          <a:xfrm>
            <a:off x="428625" y="1033996"/>
            <a:ext cx="4535812" cy="4867165"/>
          </a:xfrm>
          <a:custGeom>
            <a:avLst/>
            <a:gdLst>
              <a:gd name="connsiteX0" fmla="*/ 0 w 4535812"/>
              <a:gd name="connsiteY0" fmla="*/ 0 h 4867165"/>
              <a:gd name="connsiteX1" fmla="*/ 602615 w 4535812"/>
              <a:gd name="connsiteY1" fmla="*/ 0 h 4867165"/>
              <a:gd name="connsiteX2" fmla="*/ 1114514 w 4535812"/>
              <a:gd name="connsiteY2" fmla="*/ 0 h 4867165"/>
              <a:gd name="connsiteX3" fmla="*/ 1853203 w 4535812"/>
              <a:gd name="connsiteY3" fmla="*/ 0 h 4867165"/>
              <a:gd name="connsiteX4" fmla="*/ 2455818 w 4535812"/>
              <a:gd name="connsiteY4" fmla="*/ 0 h 4867165"/>
              <a:gd name="connsiteX5" fmla="*/ 3058433 w 4535812"/>
              <a:gd name="connsiteY5" fmla="*/ 0 h 4867165"/>
              <a:gd name="connsiteX6" fmla="*/ 3797123 w 4535812"/>
              <a:gd name="connsiteY6" fmla="*/ 0 h 4867165"/>
              <a:gd name="connsiteX7" fmla="*/ 4535812 w 4535812"/>
              <a:gd name="connsiteY7" fmla="*/ 0 h 4867165"/>
              <a:gd name="connsiteX8" fmla="*/ 4535812 w 4535812"/>
              <a:gd name="connsiteY8" fmla="*/ 792653 h 4867165"/>
              <a:gd name="connsiteX9" fmla="*/ 4535812 w 4535812"/>
              <a:gd name="connsiteY9" fmla="*/ 1390619 h 4867165"/>
              <a:gd name="connsiteX10" fmla="*/ 4535812 w 4535812"/>
              <a:gd name="connsiteY10" fmla="*/ 1988585 h 4867165"/>
              <a:gd name="connsiteX11" fmla="*/ 4535812 w 4535812"/>
              <a:gd name="connsiteY11" fmla="*/ 2683894 h 4867165"/>
              <a:gd name="connsiteX12" fmla="*/ 4535812 w 4535812"/>
              <a:gd name="connsiteY12" fmla="*/ 3427875 h 4867165"/>
              <a:gd name="connsiteX13" fmla="*/ 4535812 w 4535812"/>
              <a:gd name="connsiteY13" fmla="*/ 3977169 h 4867165"/>
              <a:gd name="connsiteX14" fmla="*/ 4535812 w 4535812"/>
              <a:gd name="connsiteY14" fmla="*/ 4867165 h 4867165"/>
              <a:gd name="connsiteX15" fmla="*/ 3887839 w 4535812"/>
              <a:gd name="connsiteY15" fmla="*/ 4867165 h 4867165"/>
              <a:gd name="connsiteX16" fmla="*/ 3239866 w 4535812"/>
              <a:gd name="connsiteY16" fmla="*/ 4867165 h 4867165"/>
              <a:gd name="connsiteX17" fmla="*/ 2501176 w 4535812"/>
              <a:gd name="connsiteY17" fmla="*/ 4867165 h 4867165"/>
              <a:gd name="connsiteX18" fmla="*/ 1853203 w 4535812"/>
              <a:gd name="connsiteY18" fmla="*/ 4867165 h 4867165"/>
              <a:gd name="connsiteX19" fmla="*/ 1341304 w 4535812"/>
              <a:gd name="connsiteY19" fmla="*/ 4867165 h 4867165"/>
              <a:gd name="connsiteX20" fmla="*/ 784048 w 4535812"/>
              <a:gd name="connsiteY20" fmla="*/ 4867165 h 4867165"/>
              <a:gd name="connsiteX21" fmla="*/ 0 w 4535812"/>
              <a:gd name="connsiteY21" fmla="*/ 4867165 h 4867165"/>
              <a:gd name="connsiteX22" fmla="*/ 0 w 4535812"/>
              <a:gd name="connsiteY22" fmla="*/ 4171856 h 4867165"/>
              <a:gd name="connsiteX23" fmla="*/ 0 w 4535812"/>
              <a:gd name="connsiteY23" fmla="*/ 3476546 h 4867165"/>
              <a:gd name="connsiteX24" fmla="*/ 0 w 4535812"/>
              <a:gd name="connsiteY24" fmla="*/ 2829909 h 4867165"/>
              <a:gd name="connsiteX25" fmla="*/ 0 w 4535812"/>
              <a:gd name="connsiteY25" fmla="*/ 2280614 h 4867165"/>
              <a:gd name="connsiteX26" fmla="*/ 0 w 4535812"/>
              <a:gd name="connsiteY26" fmla="*/ 1731320 h 4867165"/>
              <a:gd name="connsiteX27" fmla="*/ 0 w 4535812"/>
              <a:gd name="connsiteY27" fmla="*/ 987339 h 4867165"/>
              <a:gd name="connsiteX28" fmla="*/ 0 w 4535812"/>
              <a:gd name="connsiteY28" fmla="*/ 0 h 486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35812" h="4867165" extrusionOk="0">
                <a:moveTo>
                  <a:pt x="0" y="0"/>
                </a:moveTo>
                <a:cubicBezTo>
                  <a:pt x="268433" y="21846"/>
                  <a:pt x="436309" y="-29306"/>
                  <a:pt x="602615" y="0"/>
                </a:cubicBezTo>
                <a:cubicBezTo>
                  <a:pt x="768921" y="29306"/>
                  <a:pt x="1001578" y="-11169"/>
                  <a:pt x="1114514" y="0"/>
                </a:cubicBezTo>
                <a:cubicBezTo>
                  <a:pt x="1227450" y="11169"/>
                  <a:pt x="1554875" y="-17289"/>
                  <a:pt x="1853203" y="0"/>
                </a:cubicBezTo>
                <a:cubicBezTo>
                  <a:pt x="2151531" y="17289"/>
                  <a:pt x="2219856" y="-6603"/>
                  <a:pt x="2455818" y="0"/>
                </a:cubicBezTo>
                <a:cubicBezTo>
                  <a:pt x="2691780" y="6603"/>
                  <a:pt x="2877356" y="6615"/>
                  <a:pt x="3058433" y="0"/>
                </a:cubicBezTo>
                <a:cubicBezTo>
                  <a:pt x="3239510" y="-6615"/>
                  <a:pt x="3444346" y="15918"/>
                  <a:pt x="3797123" y="0"/>
                </a:cubicBezTo>
                <a:cubicBezTo>
                  <a:pt x="4149900" y="-15918"/>
                  <a:pt x="4260012" y="-25004"/>
                  <a:pt x="4535812" y="0"/>
                </a:cubicBezTo>
                <a:cubicBezTo>
                  <a:pt x="4551905" y="232849"/>
                  <a:pt x="4516818" y="477606"/>
                  <a:pt x="4535812" y="792653"/>
                </a:cubicBezTo>
                <a:cubicBezTo>
                  <a:pt x="4554806" y="1107700"/>
                  <a:pt x="4511086" y="1204165"/>
                  <a:pt x="4535812" y="1390619"/>
                </a:cubicBezTo>
                <a:cubicBezTo>
                  <a:pt x="4560538" y="1577073"/>
                  <a:pt x="4521674" y="1828851"/>
                  <a:pt x="4535812" y="1988585"/>
                </a:cubicBezTo>
                <a:cubicBezTo>
                  <a:pt x="4549950" y="2148319"/>
                  <a:pt x="4535964" y="2343849"/>
                  <a:pt x="4535812" y="2683894"/>
                </a:cubicBezTo>
                <a:cubicBezTo>
                  <a:pt x="4535660" y="3023939"/>
                  <a:pt x="4518144" y="3059179"/>
                  <a:pt x="4535812" y="3427875"/>
                </a:cubicBezTo>
                <a:cubicBezTo>
                  <a:pt x="4553480" y="3796571"/>
                  <a:pt x="4546819" y="3835069"/>
                  <a:pt x="4535812" y="3977169"/>
                </a:cubicBezTo>
                <a:cubicBezTo>
                  <a:pt x="4524805" y="4119269"/>
                  <a:pt x="4563715" y="4549844"/>
                  <a:pt x="4535812" y="4867165"/>
                </a:cubicBezTo>
                <a:cubicBezTo>
                  <a:pt x="4301724" y="4899515"/>
                  <a:pt x="4082812" y="4875334"/>
                  <a:pt x="3887839" y="4867165"/>
                </a:cubicBezTo>
                <a:cubicBezTo>
                  <a:pt x="3692866" y="4858996"/>
                  <a:pt x="3497974" y="4875261"/>
                  <a:pt x="3239866" y="4867165"/>
                </a:cubicBezTo>
                <a:cubicBezTo>
                  <a:pt x="2981758" y="4859069"/>
                  <a:pt x="2728453" y="4859527"/>
                  <a:pt x="2501176" y="4867165"/>
                </a:cubicBezTo>
                <a:cubicBezTo>
                  <a:pt x="2273899" y="4874804"/>
                  <a:pt x="2067609" y="4888904"/>
                  <a:pt x="1853203" y="4867165"/>
                </a:cubicBezTo>
                <a:cubicBezTo>
                  <a:pt x="1638797" y="4845426"/>
                  <a:pt x="1495747" y="4845699"/>
                  <a:pt x="1341304" y="4867165"/>
                </a:cubicBezTo>
                <a:cubicBezTo>
                  <a:pt x="1186861" y="4888631"/>
                  <a:pt x="981945" y="4848226"/>
                  <a:pt x="784048" y="4867165"/>
                </a:cubicBezTo>
                <a:cubicBezTo>
                  <a:pt x="586151" y="4886104"/>
                  <a:pt x="220516" y="4852679"/>
                  <a:pt x="0" y="4867165"/>
                </a:cubicBezTo>
                <a:cubicBezTo>
                  <a:pt x="276" y="4651518"/>
                  <a:pt x="6358" y="4434284"/>
                  <a:pt x="0" y="4171856"/>
                </a:cubicBezTo>
                <a:cubicBezTo>
                  <a:pt x="-6358" y="3909428"/>
                  <a:pt x="-33163" y="3659292"/>
                  <a:pt x="0" y="3476546"/>
                </a:cubicBezTo>
                <a:cubicBezTo>
                  <a:pt x="33163" y="3293800"/>
                  <a:pt x="-14941" y="3078968"/>
                  <a:pt x="0" y="2829909"/>
                </a:cubicBezTo>
                <a:cubicBezTo>
                  <a:pt x="14941" y="2580850"/>
                  <a:pt x="-16128" y="2510796"/>
                  <a:pt x="0" y="2280614"/>
                </a:cubicBezTo>
                <a:cubicBezTo>
                  <a:pt x="16128" y="2050432"/>
                  <a:pt x="2753" y="1974829"/>
                  <a:pt x="0" y="1731320"/>
                </a:cubicBezTo>
                <a:cubicBezTo>
                  <a:pt x="-2753" y="1487811"/>
                  <a:pt x="8086" y="1150523"/>
                  <a:pt x="0" y="987339"/>
                </a:cubicBezTo>
                <a:cubicBezTo>
                  <a:pt x="-8086" y="824155"/>
                  <a:pt x="2158" y="335146"/>
                  <a:pt x="0" y="0"/>
                </a:cubicBezTo>
                <a:close/>
              </a:path>
            </a:pathLst>
          </a:custGeom>
          <a:noFill/>
          <a:ln w="38100">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A567BE-726B-C80E-1D67-B1CEE5710C24}"/>
              </a:ext>
            </a:extLst>
          </p:cNvPr>
          <p:cNvSpPr>
            <a:spLocks noGrp="1"/>
          </p:cNvSpPr>
          <p:nvPr>
            <p:ph type="body" idx="1"/>
          </p:nvPr>
        </p:nvSpPr>
        <p:spPr>
          <a:xfrm>
            <a:off x="505103" y="1129553"/>
            <a:ext cx="4308006" cy="4694451"/>
          </a:xfrm>
        </p:spPr>
        <p:txBody>
          <a:bodyPr/>
          <a:lstStyle/>
          <a:p>
            <a:pPr marL="542925" indent="-457200">
              <a:buClr>
                <a:schemeClr val="bg1">
                  <a:lumMod val="85000"/>
                </a:schemeClr>
              </a:buClr>
              <a:buFont typeface="+mj-lt"/>
              <a:buAutoNum type="arabicPeriod"/>
            </a:pPr>
            <a:endParaRPr lang="en-US" sz="2000" b="1" spc="-1" dirty="0">
              <a:solidFill>
                <a:schemeClr val="bg1">
                  <a:lumMod val="85000"/>
                </a:schemeClr>
              </a:solidFill>
              <a:cs typeface="Arial"/>
            </a:endParaRPr>
          </a:p>
          <a:p>
            <a:pPr>
              <a:buClr>
                <a:schemeClr val="bg1">
                  <a:lumMod val="85000"/>
                </a:schemeClr>
              </a:buClr>
            </a:pPr>
            <a:r>
              <a:rPr lang="en-US" sz="2000" b="1" spc="-1" dirty="0">
                <a:solidFill>
                  <a:schemeClr val="bg1">
                    <a:lumMod val="85000"/>
                  </a:schemeClr>
                </a:solidFill>
                <a:cs typeface="Arial"/>
              </a:rPr>
              <a:t>Running again for all DAC settings.</a:t>
            </a:r>
          </a:p>
          <a:p>
            <a:pPr>
              <a:buClr>
                <a:schemeClr val="bg1">
                  <a:lumMod val="85000"/>
                </a:schemeClr>
              </a:buClr>
            </a:pPr>
            <a:endParaRPr lang="en-US" sz="2000" b="1" spc="-1" dirty="0">
              <a:solidFill>
                <a:schemeClr val="bg1">
                  <a:lumMod val="85000"/>
                </a:schemeClr>
              </a:solidFill>
              <a:cs typeface="Arial"/>
            </a:endParaRPr>
          </a:p>
          <a:p>
            <a:pPr>
              <a:buClr>
                <a:schemeClr val="bg1">
                  <a:lumMod val="85000"/>
                </a:schemeClr>
              </a:buClr>
            </a:pPr>
            <a:r>
              <a:rPr lang="en-US" sz="2000" b="1" spc="-1" dirty="0">
                <a:solidFill>
                  <a:schemeClr val="bg1">
                    <a:lumMod val="85000"/>
                  </a:schemeClr>
                </a:solidFill>
                <a:cs typeface="Arial"/>
              </a:rPr>
              <a:t>Perform the Waveform Correction.</a:t>
            </a:r>
          </a:p>
          <a:p>
            <a:pPr>
              <a:buClr>
                <a:schemeClr val="accent3"/>
              </a:buClr>
            </a:pPr>
            <a:endParaRPr lang="en-US" sz="2000" b="1" spc="-1" dirty="0">
              <a:cs typeface="Arial"/>
            </a:endParaRPr>
          </a:p>
          <a:p>
            <a:pPr>
              <a:buClr>
                <a:schemeClr val="accent3"/>
              </a:buClr>
            </a:pPr>
            <a:r>
              <a:rPr lang="en-US" sz="2000" b="1" spc="-1" dirty="0">
                <a:cs typeface="Arial"/>
              </a:rPr>
              <a:t>Trying to find </a:t>
            </a:r>
            <a:r>
              <a:rPr lang="en-US" sz="2000" b="1" spc="-1" dirty="0">
                <a:solidFill>
                  <a:srgbClr val="0F5C78"/>
                </a:solidFill>
                <a:cs typeface="Arial"/>
              </a:rPr>
              <a:t>explanations</a:t>
            </a:r>
            <a:r>
              <a:rPr lang="en-US" sz="2000" b="1" spc="-1" dirty="0">
                <a:cs typeface="Arial"/>
              </a:rPr>
              <a:t> to:</a:t>
            </a:r>
          </a:p>
          <a:p>
            <a:pPr marL="85725" indent="0">
              <a:buClr>
                <a:schemeClr val="accent3"/>
              </a:buClr>
              <a:buNone/>
            </a:pPr>
            <a:endParaRPr lang="en-US" sz="2000" b="1" spc="-1" dirty="0">
              <a:cs typeface="Arial"/>
            </a:endParaRPr>
          </a:p>
          <a:p>
            <a:pPr lvl="1">
              <a:buClr>
                <a:schemeClr val="accent3"/>
              </a:buClr>
            </a:pPr>
            <a:r>
              <a:rPr lang="en-US" sz="1700" b="1" spc="-1" dirty="0">
                <a:cs typeface="Arial"/>
              </a:rPr>
              <a:t>The sudden </a:t>
            </a:r>
            <a:r>
              <a:rPr lang="en-US" sz="1700" b="1" spc="-1" dirty="0">
                <a:solidFill>
                  <a:srgbClr val="0F5C78"/>
                </a:solidFill>
                <a:cs typeface="Arial"/>
              </a:rPr>
              <a:t>change in waveform amplitude </a:t>
            </a:r>
            <a:r>
              <a:rPr lang="en-US" sz="1700" b="1" spc="-1" dirty="0">
                <a:cs typeface="Arial"/>
              </a:rPr>
              <a:t>we observed during some runs.</a:t>
            </a:r>
          </a:p>
          <a:p>
            <a:pPr lvl="1">
              <a:buClr>
                <a:schemeClr val="accent3"/>
              </a:buClr>
            </a:pPr>
            <a:r>
              <a:rPr lang="en-US" sz="1700" b="1" spc="-1" dirty="0">
                <a:cs typeface="Arial"/>
              </a:rPr>
              <a:t>The </a:t>
            </a:r>
            <a:r>
              <a:rPr lang="en-US" sz="1700" b="1" spc="-1" dirty="0">
                <a:solidFill>
                  <a:srgbClr val="0F5C78"/>
                </a:solidFill>
                <a:cs typeface="Arial"/>
              </a:rPr>
              <a:t>double peak structure</a:t>
            </a:r>
            <a:r>
              <a:rPr lang="en-US" sz="1700" b="1" spc="-1" dirty="0">
                <a:cs typeface="Arial"/>
              </a:rPr>
              <a:t> we see in some of out fit parameter distributions.</a:t>
            </a:r>
          </a:p>
          <a:p>
            <a:pPr marL="85725" indent="0">
              <a:buClr>
                <a:schemeClr val="accent3"/>
              </a:buClr>
              <a:buNone/>
            </a:pPr>
            <a:endParaRPr lang="en-US" sz="2000" b="1" spc="-1" dirty="0">
              <a:cs typeface="Arial"/>
            </a:endParaRPr>
          </a:p>
          <a:p>
            <a:pPr marL="85725" indent="0" algn="ctr">
              <a:buClr>
                <a:schemeClr val="accent3"/>
              </a:buClr>
              <a:buNone/>
            </a:pPr>
            <a:endParaRPr lang="en-US" sz="1600" b="1" spc="-1" dirty="0">
              <a:cs typeface="Arial"/>
            </a:endParaRPr>
          </a:p>
          <a:p>
            <a:pPr marL="85725" indent="0" algn="ctr">
              <a:buClr>
                <a:schemeClr val="accent3"/>
              </a:buClr>
              <a:buNone/>
            </a:pPr>
            <a:endParaRPr lang="en-US" sz="1600" b="1" spc="-1" dirty="0">
              <a:cs typeface="Arial"/>
            </a:endParaRPr>
          </a:p>
        </p:txBody>
      </p:sp>
      <p:sp>
        <p:nvSpPr>
          <p:cNvPr id="22" name="Title 1">
            <a:extLst>
              <a:ext uri="{FF2B5EF4-FFF2-40B4-BE49-F238E27FC236}">
                <a16:creationId xmlns:a16="http://schemas.microsoft.com/office/drawing/2014/main" id="{69F3BD56-513C-AD0A-D365-D384EBF2A33A}"/>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pic>
        <p:nvPicPr>
          <p:cNvPr id="1026" name="Picture 2" descr="Road Under Construction Sign Stock Illustrations – 10,063 Road Under  Construction Sign Stock Illustrations, Vectors &amp; Clipart - Dreamstime">
            <a:extLst>
              <a:ext uri="{FF2B5EF4-FFF2-40B4-BE49-F238E27FC236}">
                <a16:creationId xmlns:a16="http://schemas.microsoft.com/office/drawing/2014/main" id="{C095F86A-DD9E-F33D-89DA-40E9623A11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750" b="92000" l="7750" r="91625">
                        <a14:foregroundMark x1="44500" y1="10375" x2="51250" y2="7750"/>
                        <a14:foregroundMark x1="51250" y1="7750" x2="54875" y2="10125"/>
                        <a14:foregroundMark x1="8750" y1="45375" x2="7750" y2="52500"/>
                        <a14:foregroundMark x1="7750" y1="52500" x2="9500" y2="53500"/>
                        <a14:foregroundMark x1="91125" y1="48125" x2="91625" y2="54250"/>
                        <a14:foregroundMark x1="47750" y1="91500" x2="52000" y2="92000"/>
                      </a14:backgroundRemoval>
                    </a14:imgEffect>
                  </a14:imgLayer>
                </a14:imgProps>
              </a:ext>
              <a:ext uri="{28A0092B-C50C-407E-A947-70E740481C1C}">
                <a14:useLocalDpi xmlns:a14="http://schemas.microsoft.com/office/drawing/2010/main" val="0"/>
              </a:ext>
            </a:extLst>
          </a:blip>
          <a:srcRect/>
          <a:stretch>
            <a:fillRect/>
          </a:stretch>
        </p:blipFill>
        <p:spPr bwMode="auto">
          <a:xfrm>
            <a:off x="7355636" y="5383911"/>
            <a:ext cx="1470767" cy="14707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graph with numbers and a red line&#10;&#10;Description automatically generated">
            <a:extLst>
              <a:ext uri="{FF2B5EF4-FFF2-40B4-BE49-F238E27FC236}">
                <a16:creationId xmlns:a16="http://schemas.microsoft.com/office/drawing/2014/main" id="{E3C60C26-41E0-3A82-414C-1EE9EC6CD380}"/>
              </a:ext>
            </a:extLst>
          </p:cNvPr>
          <p:cNvPicPr>
            <a:picLocks noChangeAspect="1"/>
          </p:cNvPicPr>
          <p:nvPr/>
        </p:nvPicPr>
        <p:blipFill rotWithShape="1">
          <a:blip r:embed="rId4"/>
          <a:srcRect l="16079" t="5766" r="15883" b="7856"/>
          <a:stretch/>
        </p:blipFill>
        <p:spPr>
          <a:xfrm>
            <a:off x="5101642" y="778824"/>
            <a:ext cx="3920068" cy="2801662"/>
          </a:xfrm>
          <a:prstGeom prst="rect">
            <a:avLst/>
          </a:prstGeom>
        </p:spPr>
      </p:pic>
      <p:cxnSp>
        <p:nvCxnSpPr>
          <p:cNvPr id="27" name="Straight Connector 26">
            <a:extLst>
              <a:ext uri="{FF2B5EF4-FFF2-40B4-BE49-F238E27FC236}">
                <a16:creationId xmlns:a16="http://schemas.microsoft.com/office/drawing/2014/main" id="{3DA97A68-8A6A-A537-26B7-CFEFAB7980B9}"/>
              </a:ext>
            </a:extLst>
          </p:cNvPr>
          <p:cNvCxnSpPr>
            <a:cxnSpLocks/>
          </p:cNvCxnSpPr>
          <p:nvPr/>
        </p:nvCxnSpPr>
        <p:spPr>
          <a:xfrm>
            <a:off x="5046749" y="1981713"/>
            <a:ext cx="3974409" cy="0"/>
          </a:xfrm>
          <a:prstGeom prst="line">
            <a:avLst/>
          </a:prstGeom>
          <a:ln w="12700">
            <a:solidFill>
              <a:srgbClr val="B3D33B"/>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descr="A group of graphs showing different types of data&#10;&#10;Description automatically generated with medium confidence">
            <a:extLst>
              <a:ext uri="{FF2B5EF4-FFF2-40B4-BE49-F238E27FC236}">
                <a16:creationId xmlns:a16="http://schemas.microsoft.com/office/drawing/2014/main" id="{318DA1EC-3163-18B6-9EDE-CFE573430E66}"/>
              </a:ext>
            </a:extLst>
          </p:cNvPr>
          <p:cNvPicPr>
            <a:picLocks noChangeAspect="1"/>
          </p:cNvPicPr>
          <p:nvPr/>
        </p:nvPicPr>
        <p:blipFill rotWithShape="1">
          <a:blip r:embed="rId5"/>
          <a:srcRect l="50432" r="26432" b="52026"/>
          <a:stretch/>
        </p:blipFill>
        <p:spPr>
          <a:xfrm>
            <a:off x="7219984" y="3710271"/>
            <a:ext cx="1640861" cy="1656856"/>
          </a:xfrm>
          <a:prstGeom prst="rect">
            <a:avLst/>
          </a:prstGeom>
        </p:spPr>
      </p:pic>
      <p:pic>
        <p:nvPicPr>
          <p:cNvPr id="34" name="Picture 33" descr="A group of graphs showing different types of data&#10;&#10;Description automatically generated with medium confidence">
            <a:extLst>
              <a:ext uri="{FF2B5EF4-FFF2-40B4-BE49-F238E27FC236}">
                <a16:creationId xmlns:a16="http://schemas.microsoft.com/office/drawing/2014/main" id="{FEAEAF22-43B1-08F4-0BB0-86D9A8C88183}"/>
              </a:ext>
            </a:extLst>
          </p:cNvPr>
          <p:cNvPicPr>
            <a:picLocks noChangeAspect="1"/>
          </p:cNvPicPr>
          <p:nvPr/>
        </p:nvPicPr>
        <p:blipFill rotWithShape="1">
          <a:blip r:embed="rId5"/>
          <a:srcRect l="26795" r="49638" b="52026"/>
          <a:stretch/>
        </p:blipFill>
        <p:spPr>
          <a:xfrm>
            <a:off x="5756565" y="3588194"/>
            <a:ext cx="1671439" cy="1656856"/>
          </a:xfrm>
          <a:prstGeom prst="rect">
            <a:avLst/>
          </a:prstGeom>
        </p:spPr>
      </p:pic>
      <p:pic>
        <p:nvPicPr>
          <p:cNvPr id="35" name="Picture 34" descr="A group of graphs showing different types of data&#10;&#10;Description automatically generated with medium confidence">
            <a:extLst>
              <a:ext uri="{FF2B5EF4-FFF2-40B4-BE49-F238E27FC236}">
                <a16:creationId xmlns:a16="http://schemas.microsoft.com/office/drawing/2014/main" id="{9DBEDE9E-B887-C361-B5CA-651EEC040EFC}"/>
              </a:ext>
            </a:extLst>
          </p:cNvPr>
          <p:cNvPicPr>
            <a:picLocks noChangeAspect="1"/>
          </p:cNvPicPr>
          <p:nvPr/>
        </p:nvPicPr>
        <p:blipFill rotWithShape="1">
          <a:blip r:embed="rId5"/>
          <a:srcRect l="1" r="76432" b="52026"/>
          <a:stretch/>
        </p:blipFill>
        <p:spPr>
          <a:xfrm>
            <a:off x="5626791" y="5207533"/>
            <a:ext cx="1671438" cy="1656856"/>
          </a:xfrm>
          <a:prstGeom prst="rect">
            <a:avLst/>
          </a:prstGeom>
        </p:spPr>
      </p:pic>
      <p:sp>
        <p:nvSpPr>
          <p:cNvPr id="36" name="Left Brace 35">
            <a:extLst>
              <a:ext uri="{FF2B5EF4-FFF2-40B4-BE49-F238E27FC236}">
                <a16:creationId xmlns:a16="http://schemas.microsoft.com/office/drawing/2014/main" id="{11F07A77-86A7-EE83-5C72-F82A60FEF60E}"/>
              </a:ext>
            </a:extLst>
          </p:cNvPr>
          <p:cNvSpPr/>
          <p:nvPr/>
        </p:nvSpPr>
        <p:spPr>
          <a:xfrm>
            <a:off x="4878895" y="3580486"/>
            <a:ext cx="1051036" cy="3256175"/>
          </a:xfrm>
          <a:prstGeom prst="leftBrace">
            <a:avLst>
              <a:gd name="adj1" fmla="val 7059"/>
              <a:gd name="adj2" fmla="val 60476"/>
            </a:avLst>
          </a:prstGeom>
          <a:ln w="28575">
            <a:solidFill>
              <a:srgbClr val="B3D3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a:extLst>
              <a:ext uri="{FF2B5EF4-FFF2-40B4-BE49-F238E27FC236}">
                <a16:creationId xmlns:a16="http://schemas.microsoft.com/office/drawing/2014/main" id="{42A97125-0358-98D8-2A4A-CEB48D86D35B}"/>
              </a:ext>
            </a:extLst>
          </p:cNvPr>
          <p:cNvSpPr/>
          <p:nvPr/>
        </p:nvSpPr>
        <p:spPr>
          <a:xfrm>
            <a:off x="3581081" y="5263774"/>
            <a:ext cx="1341606" cy="607611"/>
          </a:xfrm>
          <a:custGeom>
            <a:avLst/>
            <a:gdLst>
              <a:gd name="connsiteX0" fmla="*/ 814191 w 814191"/>
              <a:gd name="connsiteY0" fmla="*/ 187890 h 442820"/>
              <a:gd name="connsiteX1" fmla="*/ 513567 w 814191"/>
              <a:gd name="connsiteY1" fmla="*/ 438411 h 442820"/>
              <a:gd name="connsiteX2" fmla="*/ 0 w 814191"/>
              <a:gd name="connsiteY2" fmla="*/ 0 h 442820"/>
            </a:gdLst>
            <a:ahLst/>
            <a:cxnLst>
              <a:cxn ang="0">
                <a:pos x="connsiteX0" y="connsiteY0"/>
              </a:cxn>
              <a:cxn ang="0">
                <a:pos x="connsiteX1" y="connsiteY1"/>
              </a:cxn>
              <a:cxn ang="0">
                <a:pos x="connsiteX2" y="connsiteY2"/>
              </a:cxn>
            </a:cxnLst>
            <a:rect l="l" t="t" r="r" b="b"/>
            <a:pathLst>
              <a:path w="814191" h="442820">
                <a:moveTo>
                  <a:pt x="814191" y="187890"/>
                </a:moveTo>
                <a:cubicBezTo>
                  <a:pt x="731728" y="328808"/>
                  <a:pt x="649265" y="469726"/>
                  <a:pt x="513567" y="438411"/>
                </a:cubicBezTo>
                <a:cubicBezTo>
                  <a:pt x="377869" y="407096"/>
                  <a:pt x="188934" y="203548"/>
                  <a:pt x="0" y="0"/>
                </a:cubicBezTo>
              </a:path>
            </a:pathLst>
          </a:custGeom>
          <a:noFill/>
          <a:ln w="28575">
            <a:solidFill>
              <a:srgbClr val="B3D33B"/>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E3E812A7-6D31-B4C0-DCCD-CD113FD28732}"/>
              </a:ext>
            </a:extLst>
          </p:cNvPr>
          <p:cNvSpPr/>
          <p:nvPr/>
        </p:nvSpPr>
        <p:spPr>
          <a:xfrm>
            <a:off x="4233263" y="2655518"/>
            <a:ext cx="1102825" cy="1127342"/>
          </a:xfrm>
          <a:custGeom>
            <a:avLst/>
            <a:gdLst>
              <a:gd name="connsiteX0" fmla="*/ 25586 w 1102825"/>
              <a:gd name="connsiteY0" fmla="*/ 1127342 h 1127342"/>
              <a:gd name="connsiteX1" fmla="*/ 38112 w 1102825"/>
              <a:gd name="connsiteY1" fmla="*/ 977030 h 1127342"/>
              <a:gd name="connsiteX2" fmla="*/ 388841 w 1102825"/>
              <a:gd name="connsiteY2" fmla="*/ 951978 h 1127342"/>
              <a:gd name="connsiteX3" fmla="*/ 614310 w 1102825"/>
              <a:gd name="connsiteY3" fmla="*/ 663879 h 1127342"/>
              <a:gd name="connsiteX4" fmla="*/ 802200 w 1102825"/>
              <a:gd name="connsiteY4" fmla="*/ 187890 h 1127342"/>
              <a:gd name="connsiteX5" fmla="*/ 1102825 w 1102825"/>
              <a:gd name="connsiteY5" fmla="*/ 0 h 11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2825" h="1127342">
                <a:moveTo>
                  <a:pt x="25586" y="1127342"/>
                </a:moveTo>
                <a:cubicBezTo>
                  <a:pt x="1578" y="1066799"/>
                  <a:pt x="-22430" y="1006257"/>
                  <a:pt x="38112" y="977030"/>
                </a:cubicBezTo>
                <a:cubicBezTo>
                  <a:pt x="98654" y="947803"/>
                  <a:pt x="292808" y="1004170"/>
                  <a:pt x="388841" y="951978"/>
                </a:cubicBezTo>
                <a:cubicBezTo>
                  <a:pt x="484874" y="899786"/>
                  <a:pt x="545417" y="791227"/>
                  <a:pt x="614310" y="663879"/>
                </a:cubicBezTo>
                <a:cubicBezTo>
                  <a:pt x="683203" y="536531"/>
                  <a:pt x="720781" y="298536"/>
                  <a:pt x="802200" y="187890"/>
                </a:cubicBezTo>
                <a:cubicBezTo>
                  <a:pt x="883619" y="77244"/>
                  <a:pt x="993222" y="38622"/>
                  <a:pt x="1102825" y="0"/>
                </a:cubicBezTo>
              </a:path>
            </a:pathLst>
          </a:custGeom>
          <a:noFill/>
          <a:ln w="28575">
            <a:solidFill>
              <a:srgbClr val="B3D33B"/>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72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604C-8A6B-68E8-1B08-2A2131A7C375}"/>
              </a:ext>
            </a:extLst>
          </p:cNvPr>
          <p:cNvSpPr>
            <a:spLocks noGrp="1"/>
          </p:cNvSpPr>
          <p:nvPr>
            <p:ph type="ctrTitle"/>
          </p:nvPr>
        </p:nvSpPr>
        <p:spPr>
          <a:xfrm>
            <a:off x="1240971" y="3037113"/>
            <a:ext cx="6683807" cy="1786843"/>
          </a:xfrm>
        </p:spPr>
        <p:txBody>
          <a:bodyPr>
            <a:normAutofit/>
          </a:bodyPr>
          <a:lstStyle/>
          <a:p>
            <a:pPr algn="ctr"/>
            <a:r>
              <a:rPr lang="en-US" sz="4000" dirty="0"/>
              <a:t>Backup Slides</a:t>
            </a:r>
          </a:p>
        </p:txBody>
      </p:sp>
      <p:pic>
        <p:nvPicPr>
          <p:cNvPr id="2050" name="Picture 2" descr="Deep Underground Neutrino Experiment (DUNE)">
            <a:extLst>
              <a:ext uri="{FF2B5EF4-FFF2-40B4-BE49-F238E27FC236}">
                <a16:creationId xmlns:a16="http://schemas.microsoft.com/office/drawing/2014/main" id="{77ED41EA-967D-550E-4D5A-7EBF69251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5" y="625033"/>
            <a:ext cx="3609754" cy="58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0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7524-C149-2D47-ABB0-B07D9D174A9A}"/>
              </a:ext>
            </a:extLst>
          </p:cNvPr>
          <p:cNvSpPr>
            <a:spLocks noGrp="1"/>
          </p:cNvSpPr>
          <p:nvPr>
            <p:ph type="title"/>
          </p:nvPr>
        </p:nvSpPr>
        <p:spPr>
          <a:xfrm>
            <a:off x="358816" y="262735"/>
            <a:ext cx="8426368" cy="975682"/>
          </a:xfrm>
        </p:spPr>
        <p:txBody>
          <a:bodyPr/>
          <a:lstStyle/>
          <a:p>
            <a:pPr algn="ctr"/>
            <a:r>
              <a:rPr lang="en-US" sz="2800" b="1" i="0" u="none" strike="noStrike" dirty="0">
                <a:solidFill>
                  <a:srgbClr val="0F5C78"/>
                </a:solidFill>
                <a:effectLst/>
                <a:latin typeface="+mj-lt"/>
              </a:rPr>
              <a:t>Offline correction of imperfect pole-zero cancellation</a:t>
            </a:r>
            <a:endParaRPr lang="en-US" sz="5400" dirty="0">
              <a:solidFill>
                <a:srgbClr val="0F5C78"/>
              </a:solidFill>
              <a:latin typeface="+mj-lt"/>
            </a:endParaRPr>
          </a:p>
        </p:txBody>
      </p:sp>
      <p:pic>
        <p:nvPicPr>
          <p:cNvPr id="13" name="Picture 2" descr="Deep Underground Neutrino Experiment (DUNE)">
            <a:extLst>
              <a:ext uri="{FF2B5EF4-FFF2-40B4-BE49-F238E27FC236}">
                <a16:creationId xmlns:a16="http://schemas.microsoft.com/office/drawing/2014/main" id="{DA8DE4D7-C279-A00C-EAE8-DDE3BE24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C911F2-B26F-AB62-6372-3EA02C1AD510}"/>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3EF841AA-500E-D452-1C16-29AFB58DEE53}"/>
              </a:ext>
            </a:extLst>
          </p:cNvPr>
          <p:cNvSpPr>
            <a:spLocks noGrp="1"/>
          </p:cNvSpPr>
          <p:nvPr>
            <p:ph type="sldNum" idx="12"/>
          </p:nvPr>
        </p:nvSpPr>
        <p:spPr/>
        <p:txBody>
          <a:bodyPr/>
          <a:lstStyle/>
          <a:p>
            <a:pPr algn="ctr"/>
            <a:fld id="{00000000-1234-1234-1234-123412341234}" type="slidenum">
              <a:rPr lang="en" sz="1200" smtClean="0"/>
              <a:pPr algn="ctr"/>
              <a:t>18</a:t>
            </a:fld>
            <a:endParaRPr lang="en" sz="1200" dirty="0"/>
          </a:p>
        </p:txBody>
      </p:sp>
      <p:sp>
        <p:nvSpPr>
          <p:cNvPr id="4" name="Title 1">
            <a:extLst>
              <a:ext uri="{FF2B5EF4-FFF2-40B4-BE49-F238E27FC236}">
                <a16:creationId xmlns:a16="http://schemas.microsoft.com/office/drawing/2014/main" id="{BC19A9FA-E85B-7647-26BC-10B8DC775CAE}"/>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10" name="Text Placeholder 2">
            <a:extLst>
              <a:ext uri="{FF2B5EF4-FFF2-40B4-BE49-F238E27FC236}">
                <a16:creationId xmlns:a16="http://schemas.microsoft.com/office/drawing/2014/main" id="{11754355-045A-626B-5124-90A6BBFCBFEF}"/>
              </a:ext>
            </a:extLst>
          </p:cNvPr>
          <p:cNvSpPr>
            <a:spLocks noGrp="1"/>
          </p:cNvSpPr>
          <p:nvPr>
            <p:ph type="body" idx="1"/>
          </p:nvPr>
        </p:nvSpPr>
        <p:spPr>
          <a:xfrm>
            <a:off x="5880406" y="2318949"/>
            <a:ext cx="2357296" cy="2220101"/>
          </a:xfrm>
        </p:spPr>
        <p:txBody>
          <a:bodyPr/>
          <a:lstStyle/>
          <a:p>
            <a:pPr marL="85725" indent="0" algn="ctr">
              <a:buClr>
                <a:schemeClr val="accent3"/>
              </a:buClr>
              <a:buNone/>
            </a:pPr>
            <a:r>
              <a:rPr lang="en-US" sz="2400" dirty="0">
                <a:solidFill>
                  <a:srgbClr val="0F5C78"/>
                </a:solidFill>
                <a:latin typeface="+mj-lt"/>
                <a:cs typeface="Arial"/>
              </a:rPr>
              <a:t>Defining a correction based on the measured response.</a:t>
            </a:r>
            <a:endParaRPr lang="en-US" sz="2400" b="1" spc="-1" dirty="0">
              <a:solidFill>
                <a:srgbClr val="0F5C78"/>
              </a:solidFill>
              <a:highlight>
                <a:srgbClr val="FFFF00"/>
              </a:highlight>
              <a:latin typeface="+mj-lt"/>
              <a:cs typeface="Arial"/>
            </a:endParaRPr>
          </a:p>
        </p:txBody>
      </p:sp>
      <p:pic>
        <p:nvPicPr>
          <p:cNvPr id="17410" name="Picture 2">
            <a:extLst>
              <a:ext uri="{FF2B5EF4-FFF2-40B4-BE49-F238E27FC236}">
                <a16:creationId xmlns:a16="http://schemas.microsoft.com/office/drawing/2014/main" id="{1323807A-12DF-C588-C989-BE64218992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10" t="13272"/>
          <a:stretch/>
        </p:blipFill>
        <p:spPr bwMode="auto">
          <a:xfrm>
            <a:off x="902825" y="1236520"/>
            <a:ext cx="4371731" cy="4887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F21427-ECC2-4502-62BC-C84B97ADC682}"/>
              </a:ext>
            </a:extLst>
          </p:cNvPr>
          <p:cNvSpPr txBox="1"/>
          <p:nvPr/>
        </p:nvSpPr>
        <p:spPr>
          <a:xfrm>
            <a:off x="4913258" y="5721082"/>
            <a:ext cx="2145796" cy="246221"/>
          </a:xfrm>
          <a:prstGeom prst="rect">
            <a:avLst/>
          </a:prstGeom>
          <a:solidFill>
            <a:schemeClr val="bg1"/>
          </a:solidFill>
        </p:spPr>
        <p:txBody>
          <a:bodyPr wrap="square" rtlCol="0">
            <a:spAutoFit/>
          </a:bodyPr>
          <a:lstStyle/>
          <a:p>
            <a:r>
              <a:rPr lang="en-US" sz="1000" i="1" dirty="0">
                <a:solidFill>
                  <a:schemeClr val="tx1">
                    <a:lumMod val="50000"/>
                    <a:lumOff val="50000"/>
                  </a:schemeClr>
                </a:solidFill>
              </a:rPr>
              <a:t>https://</a:t>
            </a:r>
            <a:r>
              <a:rPr lang="en-US" sz="1000" i="1" dirty="0" err="1">
                <a:solidFill>
                  <a:schemeClr val="tx1">
                    <a:lumMod val="50000"/>
                    <a:lumOff val="50000"/>
                  </a:schemeClr>
                </a:solidFill>
              </a:rPr>
              <a:t>arxiv.org</a:t>
            </a:r>
            <a:r>
              <a:rPr lang="en-US" sz="1000" i="1" dirty="0">
                <a:solidFill>
                  <a:schemeClr val="tx1">
                    <a:lumMod val="50000"/>
                    <a:lumOff val="50000"/>
                  </a:schemeClr>
                </a:solidFill>
              </a:rPr>
              <a:t>/pdf/1804.02583</a:t>
            </a:r>
          </a:p>
        </p:txBody>
      </p:sp>
    </p:spTree>
    <p:extLst>
      <p:ext uri="{BB962C8B-B14F-4D97-AF65-F5344CB8AC3E}">
        <p14:creationId xmlns:p14="http://schemas.microsoft.com/office/powerpoint/2010/main" val="177452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DA8DE4D7-C279-A00C-EAE8-DDE3BE24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C911F2-B26F-AB62-6372-3EA02C1AD510}"/>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3EF841AA-500E-D452-1C16-29AFB58DEE53}"/>
              </a:ext>
            </a:extLst>
          </p:cNvPr>
          <p:cNvSpPr>
            <a:spLocks noGrp="1"/>
          </p:cNvSpPr>
          <p:nvPr>
            <p:ph type="sldNum" idx="12"/>
          </p:nvPr>
        </p:nvSpPr>
        <p:spPr/>
        <p:txBody>
          <a:bodyPr/>
          <a:lstStyle/>
          <a:p>
            <a:pPr algn="ctr"/>
            <a:fld id="{00000000-1234-1234-1234-123412341234}" type="slidenum">
              <a:rPr lang="en" sz="1200" smtClean="0"/>
              <a:pPr algn="ctr"/>
              <a:t>19</a:t>
            </a:fld>
            <a:endParaRPr lang="en" sz="1200" dirty="0"/>
          </a:p>
        </p:txBody>
      </p:sp>
      <p:sp>
        <p:nvSpPr>
          <p:cNvPr id="4" name="Title 1">
            <a:extLst>
              <a:ext uri="{FF2B5EF4-FFF2-40B4-BE49-F238E27FC236}">
                <a16:creationId xmlns:a16="http://schemas.microsoft.com/office/drawing/2014/main" id="{A59A459C-5002-71B9-E19C-85DF8349E22B}"/>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3" name="Title 1">
            <a:extLst>
              <a:ext uri="{FF2B5EF4-FFF2-40B4-BE49-F238E27FC236}">
                <a16:creationId xmlns:a16="http://schemas.microsoft.com/office/drawing/2014/main" id="{B90E9F79-1745-D593-AA75-095BD411156B}"/>
              </a:ext>
            </a:extLst>
          </p:cNvPr>
          <p:cNvSpPr txBox="1">
            <a:spLocks/>
          </p:cNvSpPr>
          <p:nvPr/>
        </p:nvSpPr>
        <p:spPr>
          <a:xfrm>
            <a:off x="268313" y="233005"/>
            <a:ext cx="8607373" cy="60016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Fitter* Performance PDHD 27872</a:t>
            </a:r>
            <a:endParaRPr lang="en-US" sz="3600" dirty="0">
              <a:solidFill>
                <a:schemeClr val="accent1"/>
              </a:solidFill>
              <a:latin typeface="+mj-lt"/>
            </a:endParaRPr>
          </a:p>
        </p:txBody>
      </p:sp>
      <p:pic>
        <p:nvPicPr>
          <p:cNvPr id="7" name="Picture 6" descr="A group of graphs showing different colors&#10;&#10;Description automatically generated">
            <a:extLst>
              <a:ext uri="{FF2B5EF4-FFF2-40B4-BE49-F238E27FC236}">
                <a16:creationId xmlns:a16="http://schemas.microsoft.com/office/drawing/2014/main" id="{0DA408FA-8174-E4F4-E2F6-B9A3FAF881CD}"/>
              </a:ext>
            </a:extLst>
          </p:cNvPr>
          <p:cNvPicPr>
            <a:picLocks noChangeAspect="1"/>
          </p:cNvPicPr>
          <p:nvPr/>
        </p:nvPicPr>
        <p:blipFill>
          <a:blip r:embed="rId3"/>
          <a:stretch>
            <a:fillRect/>
          </a:stretch>
        </p:blipFill>
        <p:spPr>
          <a:xfrm>
            <a:off x="546066" y="1073326"/>
            <a:ext cx="8051868" cy="4845063"/>
          </a:xfrm>
          <a:prstGeom prst="rect">
            <a:avLst/>
          </a:prstGeom>
        </p:spPr>
      </p:pic>
    </p:spTree>
    <p:extLst>
      <p:ext uri="{BB962C8B-B14F-4D97-AF65-F5344CB8AC3E}">
        <p14:creationId xmlns:p14="http://schemas.microsoft.com/office/powerpoint/2010/main" val="75121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DA8DE4D7-C279-A00C-EAE8-DDE3BE24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C911F2-B26F-AB62-6372-3EA02C1AD510}"/>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3EF841AA-500E-D452-1C16-29AFB58DEE53}"/>
              </a:ext>
            </a:extLst>
          </p:cNvPr>
          <p:cNvSpPr>
            <a:spLocks noGrp="1"/>
          </p:cNvSpPr>
          <p:nvPr>
            <p:ph type="sldNum" idx="12"/>
          </p:nvPr>
        </p:nvSpPr>
        <p:spPr/>
        <p:txBody>
          <a:bodyPr/>
          <a:lstStyle/>
          <a:p>
            <a:pPr algn="ctr"/>
            <a:fld id="{00000000-1234-1234-1234-123412341234}" type="slidenum">
              <a:rPr lang="en" sz="1200" smtClean="0"/>
              <a:pPr algn="ctr"/>
              <a:t>2</a:t>
            </a:fld>
            <a:endParaRPr lang="en" sz="1200" dirty="0"/>
          </a:p>
        </p:txBody>
      </p:sp>
      <p:sp>
        <p:nvSpPr>
          <p:cNvPr id="4" name="Title 1">
            <a:extLst>
              <a:ext uri="{FF2B5EF4-FFF2-40B4-BE49-F238E27FC236}">
                <a16:creationId xmlns:a16="http://schemas.microsoft.com/office/drawing/2014/main" id="{A59A459C-5002-71B9-E19C-85DF8349E22B}"/>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6" name="Rectangle 5">
            <a:extLst>
              <a:ext uri="{FF2B5EF4-FFF2-40B4-BE49-F238E27FC236}">
                <a16:creationId xmlns:a16="http://schemas.microsoft.com/office/drawing/2014/main" id="{AB938493-AF16-076B-04EA-7C73DB51DD2B}"/>
              </a:ext>
            </a:extLst>
          </p:cNvPr>
          <p:cNvSpPr/>
          <p:nvPr/>
        </p:nvSpPr>
        <p:spPr>
          <a:xfrm>
            <a:off x="645530" y="1110206"/>
            <a:ext cx="7896378" cy="5061994"/>
          </a:xfrm>
          <a:custGeom>
            <a:avLst/>
            <a:gdLst>
              <a:gd name="connsiteX0" fmla="*/ 0 w 7896378"/>
              <a:gd name="connsiteY0" fmla="*/ 0 h 5061994"/>
              <a:gd name="connsiteX1" fmla="*/ 579068 w 7896378"/>
              <a:gd name="connsiteY1" fmla="*/ 0 h 5061994"/>
              <a:gd name="connsiteX2" fmla="*/ 1000208 w 7896378"/>
              <a:gd name="connsiteY2" fmla="*/ 0 h 5061994"/>
              <a:gd name="connsiteX3" fmla="*/ 1816167 w 7896378"/>
              <a:gd name="connsiteY3" fmla="*/ 0 h 5061994"/>
              <a:gd name="connsiteX4" fmla="*/ 2395235 w 7896378"/>
              <a:gd name="connsiteY4" fmla="*/ 0 h 5061994"/>
              <a:gd name="connsiteX5" fmla="*/ 2974302 w 7896378"/>
              <a:gd name="connsiteY5" fmla="*/ 0 h 5061994"/>
              <a:gd name="connsiteX6" fmla="*/ 3790261 w 7896378"/>
              <a:gd name="connsiteY6" fmla="*/ 0 h 5061994"/>
              <a:gd name="connsiteX7" fmla="*/ 4290365 w 7896378"/>
              <a:gd name="connsiteY7" fmla="*/ 0 h 5061994"/>
              <a:gd name="connsiteX8" fmla="*/ 5106324 w 7896378"/>
              <a:gd name="connsiteY8" fmla="*/ 0 h 5061994"/>
              <a:gd name="connsiteX9" fmla="*/ 5922284 w 7896378"/>
              <a:gd name="connsiteY9" fmla="*/ 0 h 5061994"/>
              <a:gd name="connsiteX10" fmla="*/ 6580315 w 7896378"/>
              <a:gd name="connsiteY10" fmla="*/ 0 h 5061994"/>
              <a:gd name="connsiteX11" fmla="*/ 7896378 w 7896378"/>
              <a:gd name="connsiteY11" fmla="*/ 0 h 5061994"/>
              <a:gd name="connsiteX12" fmla="*/ 7896378 w 7896378"/>
              <a:gd name="connsiteY12" fmla="*/ 582129 h 5061994"/>
              <a:gd name="connsiteX13" fmla="*/ 7896378 w 7896378"/>
              <a:gd name="connsiteY13" fmla="*/ 1063019 h 5061994"/>
              <a:gd name="connsiteX14" fmla="*/ 7896378 w 7896378"/>
              <a:gd name="connsiteY14" fmla="*/ 1695768 h 5061994"/>
              <a:gd name="connsiteX15" fmla="*/ 7896378 w 7896378"/>
              <a:gd name="connsiteY15" fmla="*/ 2328517 h 5061994"/>
              <a:gd name="connsiteX16" fmla="*/ 7896378 w 7896378"/>
              <a:gd name="connsiteY16" fmla="*/ 2961266 h 5061994"/>
              <a:gd name="connsiteX17" fmla="*/ 7896378 w 7896378"/>
              <a:gd name="connsiteY17" fmla="*/ 3644636 h 5061994"/>
              <a:gd name="connsiteX18" fmla="*/ 7896378 w 7896378"/>
              <a:gd name="connsiteY18" fmla="*/ 4328005 h 5061994"/>
              <a:gd name="connsiteX19" fmla="*/ 7896378 w 7896378"/>
              <a:gd name="connsiteY19" fmla="*/ 5061994 h 5061994"/>
              <a:gd name="connsiteX20" fmla="*/ 7475238 w 7896378"/>
              <a:gd name="connsiteY20" fmla="*/ 5061994 h 5061994"/>
              <a:gd name="connsiteX21" fmla="*/ 6659279 w 7896378"/>
              <a:gd name="connsiteY21" fmla="*/ 5061994 h 5061994"/>
              <a:gd name="connsiteX22" fmla="*/ 6001247 w 7896378"/>
              <a:gd name="connsiteY22" fmla="*/ 5061994 h 5061994"/>
              <a:gd name="connsiteX23" fmla="*/ 5501143 w 7896378"/>
              <a:gd name="connsiteY23" fmla="*/ 5061994 h 5061994"/>
              <a:gd name="connsiteX24" fmla="*/ 4843112 w 7896378"/>
              <a:gd name="connsiteY24" fmla="*/ 5061994 h 5061994"/>
              <a:gd name="connsiteX25" fmla="*/ 4421972 w 7896378"/>
              <a:gd name="connsiteY25" fmla="*/ 5061994 h 5061994"/>
              <a:gd name="connsiteX26" fmla="*/ 4000832 w 7896378"/>
              <a:gd name="connsiteY26" fmla="*/ 5061994 h 5061994"/>
              <a:gd name="connsiteX27" fmla="*/ 3342800 w 7896378"/>
              <a:gd name="connsiteY27" fmla="*/ 5061994 h 5061994"/>
              <a:gd name="connsiteX28" fmla="*/ 2842696 w 7896378"/>
              <a:gd name="connsiteY28" fmla="*/ 5061994 h 5061994"/>
              <a:gd name="connsiteX29" fmla="*/ 2105701 w 7896378"/>
              <a:gd name="connsiteY29" fmla="*/ 5061994 h 5061994"/>
              <a:gd name="connsiteX30" fmla="*/ 1605597 w 7896378"/>
              <a:gd name="connsiteY30" fmla="*/ 5061994 h 5061994"/>
              <a:gd name="connsiteX31" fmla="*/ 868602 w 7896378"/>
              <a:gd name="connsiteY31" fmla="*/ 5061994 h 5061994"/>
              <a:gd name="connsiteX32" fmla="*/ 0 w 7896378"/>
              <a:gd name="connsiteY32" fmla="*/ 5061994 h 5061994"/>
              <a:gd name="connsiteX33" fmla="*/ 0 w 7896378"/>
              <a:gd name="connsiteY33" fmla="*/ 4378625 h 5061994"/>
              <a:gd name="connsiteX34" fmla="*/ 0 w 7896378"/>
              <a:gd name="connsiteY34" fmla="*/ 3695256 h 5061994"/>
              <a:gd name="connsiteX35" fmla="*/ 0 w 7896378"/>
              <a:gd name="connsiteY35" fmla="*/ 2961266 h 5061994"/>
              <a:gd name="connsiteX36" fmla="*/ 0 w 7896378"/>
              <a:gd name="connsiteY36" fmla="*/ 2379137 h 5061994"/>
              <a:gd name="connsiteX37" fmla="*/ 0 w 7896378"/>
              <a:gd name="connsiteY37" fmla="*/ 1645148 h 5061994"/>
              <a:gd name="connsiteX38" fmla="*/ 0 w 7896378"/>
              <a:gd name="connsiteY38" fmla="*/ 1113639 h 5061994"/>
              <a:gd name="connsiteX39" fmla="*/ 0 w 7896378"/>
              <a:gd name="connsiteY39" fmla="*/ 632749 h 5061994"/>
              <a:gd name="connsiteX40" fmla="*/ 0 w 7896378"/>
              <a:gd name="connsiteY40" fmla="*/ 0 h 506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96378" h="5061994" extrusionOk="0">
                <a:moveTo>
                  <a:pt x="0" y="0"/>
                </a:moveTo>
                <a:cubicBezTo>
                  <a:pt x="197364" y="16375"/>
                  <a:pt x="420705" y="4786"/>
                  <a:pt x="579068" y="0"/>
                </a:cubicBezTo>
                <a:cubicBezTo>
                  <a:pt x="737431" y="-4786"/>
                  <a:pt x="879619" y="9536"/>
                  <a:pt x="1000208" y="0"/>
                </a:cubicBezTo>
                <a:cubicBezTo>
                  <a:pt x="1120797" y="-9536"/>
                  <a:pt x="1459846" y="40608"/>
                  <a:pt x="1816167" y="0"/>
                </a:cubicBezTo>
                <a:cubicBezTo>
                  <a:pt x="2172488" y="-40608"/>
                  <a:pt x="2155052" y="6008"/>
                  <a:pt x="2395235" y="0"/>
                </a:cubicBezTo>
                <a:cubicBezTo>
                  <a:pt x="2635418" y="-6008"/>
                  <a:pt x="2755942" y="-27899"/>
                  <a:pt x="2974302" y="0"/>
                </a:cubicBezTo>
                <a:cubicBezTo>
                  <a:pt x="3192662" y="27899"/>
                  <a:pt x="3455202" y="16693"/>
                  <a:pt x="3790261" y="0"/>
                </a:cubicBezTo>
                <a:cubicBezTo>
                  <a:pt x="4125320" y="-16693"/>
                  <a:pt x="4141612" y="458"/>
                  <a:pt x="4290365" y="0"/>
                </a:cubicBezTo>
                <a:cubicBezTo>
                  <a:pt x="4439118" y="-458"/>
                  <a:pt x="4910345" y="29703"/>
                  <a:pt x="5106324" y="0"/>
                </a:cubicBezTo>
                <a:cubicBezTo>
                  <a:pt x="5302303" y="-29703"/>
                  <a:pt x="5563763" y="-26225"/>
                  <a:pt x="5922284" y="0"/>
                </a:cubicBezTo>
                <a:cubicBezTo>
                  <a:pt x="6280805" y="26225"/>
                  <a:pt x="6401020" y="11464"/>
                  <a:pt x="6580315" y="0"/>
                </a:cubicBezTo>
                <a:cubicBezTo>
                  <a:pt x="6759610" y="-11464"/>
                  <a:pt x="7302700" y="-18431"/>
                  <a:pt x="7896378" y="0"/>
                </a:cubicBezTo>
                <a:cubicBezTo>
                  <a:pt x="7920041" y="284912"/>
                  <a:pt x="7868248" y="452437"/>
                  <a:pt x="7896378" y="582129"/>
                </a:cubicBezTo>
                <a:cubicBezTo>
                  <a:pt x="7924508" y="711821"/>
                  <a:pt x="7901992" y="953588"/>
                  <a:pt x="7896378" y="1063019"/>
                </a:cubicBezTo>
                <a:cubicBezTo>
                  <a:pt x="7890765" y="1172450"/>
                  <a:pt x="7921553" y="1525815"/>
                  <a:pt x="7896378" y="1695768"/>
                </a:cubicBezTo>
                <a:cubicBezTo>
                  <a:pt x="7871203" y="1865721"/>
                  <a:pt x="7918004" y="2068576"/>
                  <a:pt x="7896378" y="2328517"/>
                </a:cubicBezTo>
                <a:cubicBezTo>
                  <a:pt x="7874752" y="2588458"/>
                  <a:pt x="7925582" y="2695538"/>
                  <a:pt x="7896378" y="2961266"/>
                </a:cubicBezTo>
                <a:cubicBezTo>
                  <a:pt x="7867174" y="3226994"/>
                  <a:pt x="7900821" y="3334766"/>
                  <a:pt x="7896378" y="3644636"/>
                </a:cubicBezTo>
                <a:cubicBezTo>
                  <a:pt x="7891936" y="3954506"/>
                  <a:pt x="7918696" y="4136412"/>
                  <a:pt x="7896378" y="4328005"/>
                </a:cubicBezTo>
                <a:cubicBezTo>
                  <a:pt x="7874060" y="4519598"/>
                  <a:pt x="7890421" y="4890571"/>
                  <a:pt x="7896378" y="5061994"/>
                </a:cubicBezTo>
                <a:cubicBezTo>
                  <a:pt x="7765875" y="5044266"/>
                  <a:pt x="7646369" y="5082822"/>
                  <a:pt x="7475238" y="5061994"/>
                </a:cubicBezTo>
                <a:cubicBezTo>
                  <a:pt x="7304107" y="5041166"/>
                  <a:pt x="7040880" y="5034325"/>
                  <a:pt x="6659279" y="5061994"/>
                </a:cubicBezTo>
                <a:cubicBezTo>
                  <a:pt x="6277678" y="5089663"/>
                  <a:pt x="6262237" y="5076789"/>
                  <a:pt x="6001247" y="5061994"/>
                </a:cubicBezTo>
                <a:cubicBezTo>
                  <a:pt x="5740257" y="5047199"/>
                  <a:pt x="5684952" y="5059092"/>
                  <a:pt x="5501143" y="5061994"/>
                </a:cubicBezTo>
                <a:cubicBezTo>
                  <a:pt x="5317334" y="5064896"/>
                  <a:pt x="5016852" y="5077208"/>
                  <a:pt x="4843112" y="5061994"/>
                </a:cubicBezTo>
                <a:cubicBezTo>
                  <a:pt x="4669372" y="5046780"/>
                  <a:pt x="4614792" y="5066845"/>
                  <a:pt x="4421972" y="5061994"/>
                </a:cubicBezTo>
                <a:cubicBezTo>
                  <a:pt x="4229152" y="5057143"/>
                  <a:pt x="4102002" y="5082085"/>
                  <a:pt x="4000832" y="5061994"/>
                </a:cubicBezTo>
                <a:cubicBezTo>
                  <a:pt x="3899662" y="5041903"/>
                  <a:pt x="3619215" y="5029374"/>
                  <a:pt x="3342800" y="5061994"/>
                </a:cubicBezTo>
                <a:cubicBezTo>
                  <a:pt x="3066385" y="5094614"/>
                  <a:pt x="3092669" y="5083481"/>
                  <a:pt x="2842696" y="5061994"/>
                </a:cubicBezTo>
                <a:cubicBezTo>
                  <a:pt x="2592723" y="5040507"/>
                  <a:pt x="2425301" y="5079451"/>
                  <a:pt x="2105701" y="5061994"/>
                </a:cubicBezTo>
                <a:cubicBezTo>
                  <a:pt x="1786101" y="5044537"/>
                  <a:pt x="1770931" y="5085259"/>
                  <a:pt x="1605597" y="5061994"/>
                </a:cubicBezTo>
                <a:cubicBezTo>
                  <a:pt x="1440263" y="5038729"/>
                  <a:pt x="1226362" y="5050895"/>
                  <a:pt x="868602" y="5061994"/>
                </a:cubicBezTo>
                <a:cubicBezTo>
                  <a:pt x="510843" y="5073093"/>
                  <a:pt x="397154" y="5055308"/>
                  <a:pt x="0" y="5061994"/>
                </a:cubicBezTo>
                <a:cubicBezTo>
                  <a:pt x="-4288" y="4868996"/>
                  <a:pt x="14794" y="4616846"/>
                  <a:pt x="0" y="4378625"/>
                </a:cubicBezTo>
                <a:cubicBezTo>
                  <a:pt x="-14794" y="4140404"/>
                  <a:pt x="-12385" y="3870030"/>
                  <a:pt x="0" y="3695256"/>
                </a:cubicBezTo>
                <a:cubicBezTo>
                  <a:pt x="12385" y="3520482"/>
                  <a:pt x="8984" y="3231330"/>
                  <a:pt x="0" y="2961266"/>
                </a:cubicBezTo>
                <a:cubicBezTo>
                  <a:pt x="-8984" y="2691202"/>
                  <a:pt x="22336" y="2670029"/>
                  <a:pt x="0" y="2379137"/>
                </a:cubicBezTo>
                <a:cubicBezTo>
                  <a:pt x="-22336" y="2088245"/>
                  <a:pt x="-17486" y="1804029"/>
                  <a:pt x="0" y="1645148"/>
                </a:cubicBezTo>
                <a:cubicBezTo>
                  <a:pt x="17486" y="1486267"/>
                  <a:pt x="-21516" y="1223406"/>
                  <a:pt x="0" y="1113639"/>
                </a:cubicBezTo>
                <a:cubicBezTo>
                  <a:pt x="21516" y="1003872"/>
                  <a:pt x="5392" y="822523"/>
                  <a:pt x="0" y="632749"/>
                </a:cubicBezTo>
                <a:cubicBezTo>
                  <a:pt x="-5392" y="442975"/>
                  <a:pt x="9268" y="310483"/>
                  <a:pt x="0" y="0"/>
                </a:cubicBezTo>
                <a:close/>
              </a:path>
            </a:pathLst>
          </a:custGeom>
          <a:noFill/>
          <a:ln w="38100">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8AA38D38-39E2-EF1A-7E44-E6B6A46BC0B6}"/>
              </a:ext>
            </a:extLst>
          </p:cNvPr>
          <p:cNvSpPr>
            <a:spLocks noGrp="1"/>
          </p:cNvSpPr>
          <p:nvPr>
            <p:ph type="body" idx="1"/>
          </p:nvPr>
        </p:nvSpPr>
        <p:spPr>
          <a:xfrm>
            <a:off x="902825" y="1348452"/>
            <a:ext cx="7426788" cy="4585501"/>
          </a:xfrm>
        </p:spPr>
        <p:txBody>
          <a:bodyPr/>
          <a:lstStyle/>
          <a:p>
            <a:pPr marL="85725" indent="0" algn="ctr">
              <a:buClr>
                <a:schemeClr val="accent3"/>
              </a:buClr>
              <a:buNone/>
            </a:pPr>
            <a:endParaRPr lang="en-US" sz="2000" b="1" spc="-1" dirty="0">
              <a:solidFill>
                <a:schemeClr val="accent1"/>
              </a:solidFill>
              <a:cs typeface="Arial"/>
            </a:endParaRPr>
          </a:p>
          <a:p>
            <a:pPr>
              <a:buClr>
                <a:schemeClr val="accent3"/>
              </a:buClr>
            </a:pPr>
            <a:r>
              <a:rPr lang="en-US" sz="2400" b="1" spc="-1" dirty="0">
                <a:cs typeface="Arial"/>
              </a:rPr>
              <a:t>NP04 TPC Electronics Studies Runs.</a:t>
            </a:r>
          </a:p>
          <a:p>
            <a:pPr>
              <a:buClr>
                <a:schemeClr val="accent3"/>
              </a:buClr>
            </a:pPr>
            <a:endParaRPr lang="en-US" sz="2400" b="1" spc="-1" dirty="0">
              <a:cs typeface="Arial"/>
            </a:endParaRPr>
          </a:p>
          <a:p>
            <a:pPr>
              <a:buClr>
                <a:schemeClr val="accent3"/>
              </a:buClr>
            </a:pPr>
            <a:r>
              <a:rPr lang="en-US" sz="2400" b="1" spc="-1" dirty="0">
                <a:cs typeface="Arial"/>
              </a:rPr>
              <a:t>Pulser Calibration </a:t>
            </a:r>
            <a:r>
              <a:rPr lang="en-US" sz="2800" b="1" spc="-1" dirty="0">
                <a:solidFill>
                  <a:srgbClr val="0F5C78"/>
                </a:solidFill>
                <a:latin typeface="+mj-lt"/>
                <a:cs typeface="Arial"/>
              </a:rPr>
              <a:t>Runs 28250-28329 </a:t>
            </a:r>
            <a:r>
              <a:rPr lang="en-US" sz="2400" b="1" spc="-1" dirty="0">
                <a:cs typeface="Arial"/>
              </a:rPr>
              <a:t>from last 07/29 and 07/30. </a:t>
            </a:r>
          </a:p>
          <a:p>
            <a:pPr>
              <a:buClr>
                <a:schemeClr val="accent3"/>
              </a:buClr>
            </a:pPr>
            <a:endParaRPr lang="en-US" sz="2400" b="1" spc="-1" dirty="0">
              <a:cs typeface="Arial"/>
            </a:endParaRPr>
          </a:p>
          <a:p>
            <a:pPr>
              <a:buClr>
                <a:schemeClr val="accent3"/>
              </a:buClr>
            </a:pPr>
            <a:r>
              <a:rPr lang="en-US" sz="2400" spc="-1" dirty="0">
                <a:solidFill>
                  <a:srgbClr val="0F5C78"/>
                </a:solidFill>
                <a:latin typeface="+mj-lt"/>
                <a:cs typeface="Arial"/>
              </a:rPr>
              <a:t>DAC = 0 - 30</a:t>
            </a:r>
            <a:r>
              <a:rPr lang="en-US" sz="2400" b="1" spc="-1" dirty="0">
                <a:cs typeface="Arial"/>
              </a:rPr>
              <a:t>.</a:t>
            </a:r>
          </a:p>
          <a:p>
            <a:pPr>
              <a:buClr>
                <a:schemeClr val="accent3"/>
              </a:buClr>
            </a:pPr>
            <a:endParaRPr lang="en-US" sz="2400" b="1" spc="-1" dirty="0">
              <a:cs typeface="Arial"/>
            </a:endParaRPr>
          </a:p>
          <a:p>
            <a:pPr>
              <a:buClr>
                <a:schemeClr val="accent3"/>
              </a:buClr>
            </a:pPr>
            <a:r>
              <a:rPr lang="en-US" sz="2400" b="1" spc="-1" dirty="0">
                <a:solidFill>
                  <a:srgbClr val="0F5C78"/>
                </a:solidFill>
                <a:latin typeface="+mj-lt"/>
                <a:cs typeface="Arial"/>
              </a:rPr>
              <a:t>14 mV/</a:t>
            </a:r>
            <a:r>
              <a:rPr lang="en-US" sz="2400" b="1" spc="-1" dirty="0" err="1">
                <a:solidFill>
                  <a:srgbClr val="0F5C78"/>
                </a:solidFill>
                <a:latin typeface="+mj-lt"/>
                <a:cs typeface="Arial"/>
              </a:rPr>
              <a:t>fC</a:t>
            </a:r>
            <a:r>
              <a:rPr lang="en-US" sz="2400" b="1" spc="-1" dirty="0">
                <a:solidFill>
                  <a:srgbClr val="0F5C78"/>
                </a:solidFill>
                <a:latin typeface="+mj-lt"/>
                <a:cs typeface="Arial"/>
              </a:rPr>
              <a:t> &amp; 7.8 mV/</a:t>
            </a:r>
            <a:r>
              <a:rPr lang="en-US" sz="2400" b="1" spc="-1" dirty="0" err="1">
                <a:solidFill>
                  <a:srgbClr val="0F5C78"/>
                </a:solidFill>
                <a:latin typeface="+mj-lt"/>
                <a:cs typeface="Arial"/>
              </a:rPr>
              <a:t>fC</a:t>
            </a:r>
            <a:r>
              <a:rPr lang="en-US" sz="2400" b="1" spc="-1" dirty="0">
                <a:solidFill>
                  <a:srgbClr val="0F5C78"/>
                </a:solidFill>
                <a:latin typeface="+mj-lt"/>
                <a:cs typeface="Arial"/>
              </a:rPr>
              <a:t> </a:t>
            </a:r>
            <a:r>
              <a:rPr lang="en-US" sz="2400" b="1" spc="-1" dirty="0" err="1">
                <a:cs typeface="Arial"/>
              </a:rPr>
              <a:t>LArASIC</a:t>
            </a:r>
            <a:r>
              <a:rPr lang="en-US" sz="2400" b="1" spc="-1" dirty="0">
                <a:cs typeface="Arial"/>
              </a:rPr>
              <a:t> gains.</a:t>
            </a:r>
          </a:p>
          <a:p>
            <a:pPr>
              <a:buClr>
                <a:schemeClr val="accent3"/>
              </a:buClr>
            </a:pPr>
            <a:endParaRPr lang="en-US" sz="2400" b="1" spc="-1" dirty="0">
              <a:cs typeface="Arial"/>
            </a:endParaRPr>
          </a:p>
          <a:p>
            <a:pPr>
              <a:buClr>
                <a:schemeClr val="accent3"/>
              </a:buClr>
            </a:pPr>
            <a:r>
              <a:rPr lang="en-US" sz="2400" b="1" spc="-1" dirty="0">
                <a:cs typeface="Arial"/>
              </a:rPr>
              <a:t>2 µs CE Shaping Time.</a:t>
            </a:r>
          </a:p>
          <a:p>
            <a:pPr>
              <a:buClr>
                <a:schemeClr val="accent3"/>
              </a:buClr>
            </a:pPr>
            <a:endParaRPr lang="en-US" sz="2400" b="1" spc="-1" dirty="0">
              <a:cs typeface="Arial"/>
            </a:endParaRPr>
          </a:p>
          <a:p>
            <a:pPr>
              <a:buClr>
                <a:schemeClr val="accent3"/>
              </a:buClr>
            </a:pPr>
            <a:r>
              <a:rPr lang="en-US" sz="2400" b="1" spc="-1" dirty="0" err="1">
                <a:cs typeface="Arial"/>
              </a:rPr>
              <a:t>LArASIC</a:t>
            </a:r>
            <a:r>
              <a:rPr lang="en-US" sz="2400" b="1" spc="-1" dirty="0">
                <a:cs typeface="Arial"/>
              </a:rPr>
              <a:t> Output Mode: Single-ended.</a:t>
            </a:r>
          </a:p>
          <a:p>
            <a:pPr marL="85725" indent="0" algn="ctr">
              <a:buClr>
                <a:schemeClr val="accent3"/>
              </a:buClr>
              <a:buNone/>
            </a:pPr>
            <a:endParaRPr lang="en-US" sz="2000" b="1" spc="-1" dirty="0">
              <a:cs typeface="Arial"/>
            </a:endParaRPr>
          </a:p>
          <a:p>
            <a:pPr marL="85725" indent="0" algn="ctr">
              <a:buClr>
                <a:schemeClr val="accent3"/>
              </a:buClr>
              <a:buNone/>
            </a:pPr>
            <a:endParaRPr lang="en-US" sz="2000" b="1" spc="-1" dirty="0">
              <a:cs typeface="Arial"/>
            </a:endParaRPr>
          </a:p>
        </p:txBody>
      </p:sp>
      <p:sp>
        <p:nvSpPr>
          <p:cNvPr id="2" name="Title 1">
            <a:extLst>
              <a:ext uri="{FF2B5EF4-FFF2-40B4-BE49-F238E27FC236}">
                <a16:creationId xmlns:a16="http://schemas.microsoft.com/office/drawing/2014/main" id="{D037BBA5-BADB-6428-705F-4B755EB9AAF8}"/>
              </a:ext>
            </a:extLst>
          </p:cNvPr>
          <p:cNvSpPr txBox="1">
            <a:spLocks/>
          </p:cNvSpPr>
          <p:nvPr/>
        </p:nvSpPr>
        <p:spPr>
          <a:xfrm>
            <a:off x="268313" y="233005"/>
            <a:ext cx="8607373" cy="60016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4000" dirty="0">
                <a:solidFill>
                  <a:schemeClr val="accent1"/>
                </a:solidFill>
                <a:latin typeface="+mj-lt"/>
                <a:cs typeface="Arial"/>
              </a:rPr>
              <a:t>Datasets</a:t>
            </a:r>
            <a:endParaRPr lang="en-US" sz="4000" dirty="0">
              <a:solidFill>
                <a:schemeClr val="accent1"/>
              </a:solidFill>
              <a:latin typeface="+mj-lt"/>
            </a:endParaRPr>
          </a:p>
        </p:txBody>
      </p:sp>
    </p:spTree>
    <p:extLst>
      <p:ext uri="{BB962C8B-B14F-4D97-AF65-F5344CB8AC3E}">
        <p14:creationId xmlns:p14="http://schemas.microsoft.com/office/powerpoint/2010/main" val="384695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7524-C149-2D47-ABB0-B07D9D174A9A}"/>
              </a:ext>
            </a:extLst>
          </p:cNvPr>
          <p:cNvSpPr>
            <a:spLocks noGrp="1"/>
          </p:cNvSpPr>
          <p:nvPr>
            <p:ph type="title"/>
          </p:nvPr>
        </p:nvSpPr>
        <p:spPr>
          <a:xfrm>
            <a:off x="381966" y="285465"/>
            <a:ext cx="8426368" cy="572700"/>
          </a:xfrm>
        </p:spPr>
        <p:txBody>
          <a:bodyPr/>
          <a:lstStyle/>
          <a:p>
            <a:pPr algn="ctr"/>
            <a:r>
              <a:rPr lang="en-US" sz="4000" dirty="0">
                <a:solidFill>
                  <a:schemeClr val="accent1"/>
                </a:solidFill>
                <a:latin typeface="+mj-lt"/>
                <a:cs typeface="Arial"/>
              </a:rPr>
              <a:t>Procedure</a:t>
            </a:r>
            <a:endParaRPr lang="en-US" sz="4000" dirty="0">
              <a:solidFill>
                <a:schemeClr val="accent1"/>
              </a:solidFill>
              <a:latin typeface="+mj-lt"/>
            </a:endParaRPr>
          </a:p>
        </p:txBody>
      </p:sp>
      <p:pic>
        <p:nvPicPr>
          <p:cNvPr id="13" name="Picture 2" descr="Deep Underground Neutrino Experiment (DUNE)">
            <a:extLst>
              <a:ext uri="{FF2B5EF4-FFF2-40B4-BE49-F238E27FC236}">
                <a16:creationId xmlns:a16="http://schemas.microsoft.com/office/drawing/2014/main" id="{DA8DE4D7-C279-A00C-EAE8-DDE3BE24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C911F2-B26F-AB62-6372-3EA02C1AD510}"/>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3EF841AA-500E-D452-1C16-29AFB58DEE53}"/>
              </a:ext>
            </a:extLst>
          </p:cNvPr>
          <p:cNvSpPr>
            <a:spLocks noGrp="1"/>
          </p:cNvSpPr>
          <p:nvPr>
            <p:ph type="sldNum" idx="12"/>
          </p:nvPr>
        </p:nvSpPr>
        <p:spPr/>
        <p:txBody>
          <a:bodyPr/>
          <a:lstStyle/>
          <a:p>
            <a:pPr algn="ctr"/>
            <a:fld id="{00000000-1234-1234-1234-123412341234}" type="slidenum">
              <a:rPr lang="en" sz="1200" smtClean="0"/>
              <a:pPr algn="ctr"/>
              <a:t>3</a:t>
            </a:fld>
            <a:endParaRPr lang="en" sz="1200" dirty="0"/>
          </a:p>
        </p:txBody>
      </p:sp>
      <p:sp>
        <p:nvSpPr>
          <p:cNvPr id="5" name="Rectangle 4">
            <a:extLst>
              <a:ext uri="{FF2B5EF4-FFF2-40B4-BE49-F238E27FC236}">
                <a16:creationId xmlns:a16="http://schemas.microsoft.com/office/drawing/2014/main" id="{73028D10-3B70-4900-14D5-E8A5DCA9E676}"/>
              </a:ext>
            </a:extLst>
          </p:cNvPr>
          <p:cNvSpPr/>
          <p:nvPr/>
        </p:nvSpPr>
        <p:spPr>
          <a:xfrm>
            <a:off x="524005" y="1174571"/>
            <a:ext cx="8131929" cy="4918182"/>
          </a:xfrm>
          <a:custGeom>
            <a:avLst/>
            <a:gdLst>
              <a:gd name="connsiteX0" fmla="*/ 0 w 8131929"/>
              <a:gd name="connsiteY0" fmla="*/ 0 h 4918182"/>
              <a:gd name="connsiteX1" fmla="*/ 596341 w 8131929"/>
              <a:gd name="connsiteY1" fmla="*/ 0 h 4918182"/>
              <a:gd name="connsiteX2" fmla="*/ 1030044 w 8131929"/>
              <a:gd name="connsiteY2" fmla="*/ 0 h 4918182"/>
              <a:gd name="connsiteX3" fmla="*/ 1870344 w 8131929"/>
              <a:gd name="connsiteY3" fmla="*/ 0 h 4918182"/>
              <a:gd name="connsiteX4" fmla="*/ 2466685 w 8131929"/>
              <a:gd name="connsiteY4" fmla="*/ 0 h 4918182"/>
              <a:gd name="connsiteX5" fmla="*/ 3063027 w 8131929"/>
              <a:gd name="connsiteY5" fmla="*/ 0 h 4918182"/>
              <a:gd name="connsiteX6" fmla="*/ 3903326 w 8131929"/>
              <a:gd name="connsiteY6" fmla="*/ 0 h 4918182"/>
              <a:gd name="connsiteX7" fmla="*/ 4418348 w 8131929"/>
              <a:gd name="connsiteY7" fmla="*/ 0 h 4918182"/>
              <a:gd name="connsiteX8" fmla="*/ 5258647 w 8131929"/>
              <a:gd name="connsiteY8" fmla="*/ 0 h 4918182"/>
              <a:gd name="connsiteX9" fmla="*/ 6098947 w 8131929"/>
              <a:gd name="connsiteY9" fmla="*/ 0 h 4918182"/>
              <a:gd name="connsiteX10" fmla="*/ 6776608 w 8131929"/>
              <a:gd name="connsiteY10" fmla="*/ 0 h 4918182"/>
              <a:gd name="connsiteX11" fmla="*/ 8131929 w 8131929"/>
              <a:gd name="connsiteY11" fmla="*/ 0 h 4918182"/>
              <a:gd name="connsiteX12" fmla="*/ 8131929 w 8131929"/>
              <a:gd name="connsiteY12" fmla="*/ 565591 h 4918182"/>
              <a:gd name="connsiteX13" fmla="*/ 8131929 w 8131929"/>
              <a:gd name="connsiteY13" fmla="*/ 1032818 h 4918182"/>
              <a:gd name="connsiteX14" fmla="*/ 8131929 w 8131929"/>
              <a:gd name="connsiteY14" fmla="*/ 1647591 h 4918182"/>
              <a:gd name="connsiteX15" fmla="*/ 8131929 w 8131929"/>
              <a:gd name="connsiteY15" fmla="*/ 2262364 h 4918182"/>
              <a:gd name="connsiteX16" fmla="*/ 8131929 w 8131929"/>
              <a:gd name="connsiteY16" fmla="*/ 2877136 h 4918182"/>
              <a:gd name="connsiteX17" fmla="*/ 8131929 w 8131929"/>
              <a:gd name="connsiteY17" fmla="*/ 3541091 h 4918182"/>
              <a:gd name="connsiteX18" fmla="*/ 8131929 w 8131929"/>
              <a:gd name="connsiteY18" fmla="*/ 4205046 h 4918182"/>
              <a:gd name="connsiteX19" fmla="*/ 8131929 w 8131929"/>
              <a:gd name="connsiteY19" fmla="*/ 4918182 h 4918182"/>
              <a:gd name="connsiteX20" fmla="*/ 7698226 w 8131929"/>
              <a:gd name="connsiteY20" fmla="*/ 4918182 h 4918182"/>
              <a:gd name="connsiteX21" fmla="*/ 6857927 w 8131929"/>
              <a:gd name="connsiteY21" fmla="*/ 4918182 h 4918182"/>
              <a:gd name="connsiteX22" fmla="*/ 6180266 w 8131929"/>
              <a:gd name="connsiteY22" fmla="*/ 4918182 h 4918182"/>
              <a:gd name="connsiteX23" fmla="*/ 5665244 w 8131929"/>
              <a:gd name="connsiteY23" fmla="*/ 4918182 h 4918182"/>
              <a:gd name="connsiteX24" fmla="*/ 4987583 w 8131929"/>
              <a:gd name="connsiteY24" fmla="*/ 4918182 h 4918182"/>
              <a:gd name="connsiteX25" fmla="*/ 4553880 w 8131929"/>
              <a:gd name="connsiteY25" fmla="*/ 4918182 h 4918182"/>
              <a:gd name="connsiteX26" fmla="*/ 4120177 w 8131929"/>
              <a:gd name="connsiteY26" fmla="*/ 4918182 h 4918182"/>
              <a:gd name="connsiteX27" fmla="*/ 3442517 w 8131929"/>
              <a:gd name="connsiteY27" fmla="*/ 4918182 h 4918182"/>
              <a:gd name="connsiteX28" fmla="*/ 2927494 w 8131929"/>
              <a:gd name="connsiteY28" fmla="*/ 4918182 h 4918182"/>
              <a:gd name="connsiteX29" fmla="*/ 2168514 w 8131929"/>
              <a:gd name="connsiteY29" fmla="*/ 4918182 h 4918182"/>
              <a:gd name="connsiteX30" fmla="*/ 1653492 w 8131929"/>
              <a:gd name="connsiteY30" fmla="*/ 4918182 h 4918182"/>
              <a:gd name="connsiteX31" fmla="*/ 894512 w 8131929"/>
              <a:gd name="connsiteY31" fmla="*/ 4918182 h 4918182"/>
              <a:gd name="connsiteX32" fmla="*/ 0 w 8131929"/>
              <a:gd name="connsiteY32" fmla="*/ 4918182 h 4918182"/>
              <a:gd name="connsiteX33" fmla="*/ 0 w 8131929"/>
              <a:gd name="connsiteY33" fmla="*/ 4254227 h 4918182"/>
              <a:gd name="connsiteX34" fmla="*/ 0 w 8131929"/>
              <a:gd name="connsiteY34" fmla="*/ 3590273 h 4918182"/>
              <a:gd name="connsiteX35" fmla="*/ 0 w 8131929"/>
              <a:gd name="connsiteY35" fmla="*/ 2877136 h 4918182"/>
              <a:gd name="connsiteX36" fmla="*/ 0 w 8131929"/>
              <a:gd name="connsiteY36" fmla="*/ 2311546 h 4918182"/>
              <a:gd name="connsiteX37" fmla="*/ 0 w 8131929"/>
              <a:gd name="connsiteY37" fmla="*/ 1598409 h 4918182"/>
              <a:gd name="connsiteX38" fmla="*/ 0 w 8131929"/>
              <a:gd name="connsiteY38" fmla="*/ 1082000 h 4918182"/>
              <a:gd name="connsiteX39" fmla="*/ 0 w 8131929"/>
              <a:gd name="connsiteY39" fmla="*/ 614773 h 4918182"/>
              <a:gd name="connsiteX40" fmla="*/ 0 w 8131929"/>
              <a:gd name="connsiteY40" fmla="*/ 0 h 491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31929" h="4918182" extrusionOk="0">
                <a:moveTo>
                  <a:pt x="0" y="0"/>
                </a:moveTo>
                <a:cubicBezTo>
                  <a:pt x="196299" y="-26676"/>
                  <a:pt x="463834" y="6738"/>
                  <a:pt x="596341" y="0"/>
                </a:cubicBezTo>
                <a:cubicBezTo>
                  <a:pt x="728848" y="-6738"/>
                  <a:pt x="923996" y="16412"/>
                  <a:pt x="1030044" y="0"/>
                </a:cubicBezTo>
                <a:cubicBezTo>
                  <a:pt x="1136092" y="-16412"/>
                  <a:pt x="1469042" y="22376"/>
                  <a:pt x="1870344" y="0"/>
                </a:cubicBezTo>
                <a:cubicBezTo>
                  <a:pt x="2271646" y="-22376"/>
                  <a:pt x="2331436" y="-14508"/>
                  <a:pt x="2466685" y="0"/>
                </a:cubicBezTo>
                <a:cubicBezTo>
                  <a:pt x="2601934" y="14508"/>
                  <a:pt x="2781724" y="-16306"/>
                  <a:pt x="3063027" y="0"/>
                </a:cubicBezTo>
                <a:cubicBezTo>
                  <a:pt x="3344330" y="16306"/>
                  <a:pt x="3616101" y="-4510"/>
                  <a:pt x="3903326" y="0"/>
                </a:cubicBezTo>
                <a:cubicBezTo>
                  <a:pt x="4190551" y="4510"/>
                  <a:pt x="4292532" y="2265"/>
                  <a:pt x="4418348" y="0"/>
                </a:cubicBezTo>
                <a:cubicBezTo>
                  <a:pt x="4544164" y="-2265"/>
                  <a:pt x="4958326" y="10970"/>
                  <a:pt x="5258647" y="0"/>
                </a:cubicBezTo>
                <a:cubicBezTo>
                  <a:pt x="5558968" y="-10970"/>
                  <a:pt x="5813504" y="34288"/>
                  <a:pt x="6098947" y="0"/>
                </a:cubicBezTo>
                <a:cubicBezTo>
                  <a:pt x="6384390" y="-34288"/>
                  <a:pt x="6629008" y="20187"/>
                  <a:pt x="6776608" y="0"/>
                </a:cubicBezTo>
                <a:cubicBezTo>
                  <a:pt x="6924208" y="-20187"/>
                  <a:pt x="7753525" y="-20304"/>
                  <a:pt x="8131929" y="0"/>
                </a:cubicBezTo>
                <a:cubicBezTo>
                  <a:pt x="8147245" y="264088"/>
                  <a:pt x="8123083" y="408874"/>
                  <a:pt x="8131929" y="565591"/>
                </a:cubicBezTo>
                <a:cubicBezTo>
                  <a:pt x="8140775" y="722308"/>
                  <a:pt x="8115656" y="898213"/>
                  <a:pt x="8131929" y="1032818"/>
                </a:cubicBezTo>
                <a:cubicBezTo>
                  <a:pt x="8148202" y="1167423"/>
                  <a:pt x="8140035" y="1424231"/>
                  <a:pt x="8131929" y="1647591"/>
                </a:cubicBezTo>
                <a:cubicBezTo>
                  <a:pt x="8123823" y="1870951"/>
                  <a:pt x="8140517" y="2066494"/>
                  <a:pt x="8131929" y="2262364"/>
                </a:cubicBezTo>
                <a:cubicBezTo>
                  <a:pt x="8123341" y="2458234"/>
                  <a:pt x="8158175" y="2727877"/>
                  <a:pt x="8131929" y="2877136"/>
                </a:cubicBezTo>
                <a:cubicBezTo>
                  <a:pt x="8105683" y="3026395"/>
                  <a:pt x="8151041" y="3351542"/>
                  <a:pt x="8131929" y="3541091"/>
                </a:cubicBezTo>
                <a:cubicBezTo>
                  <a:pt x="8112817" y="3730641"/>
                  <a:pt x="8149510" y="3924176"/>
                  <a:pt x="8131929" y="4205046"/>
                </a:cubicBezTo>
                <a:cubicBezTo>
                  <a:pt x="8114348" y="4485916"/>
                  <a:pt x="8163758" y="4746120"/>
                  <a:pt x="8131929" y="4918182"/>
                </a:cubicBezTo>
                <a:cubicBezTo>
                  <a:pt x="7993499" y="4905125"/>
                  <a:pt x="7813781" y="4924735"/>
                  <a:pt x="7698226" y="4918182"/>
                </a:cubicBezTo>
                <a:cubicBezTo>
                  <a:pt x="7582671" y="4911629"/>
                  <a:pt x="7220811" y="4881105"/>
                  <a:pt x="6857927" y="4918182"/>
                </a:cubicBezTo>
                <a:cubicBezTo>
                  <a:pt x="6495043" y="4955259"/>
                  <a:pt x="6360814" y="4899032"/>
                  <a:pt x="6180266" y="4918182"/>
                </a:cubicBezTo>
                <a:cubicBezTo>
                  <a:pt x="5999718" y="4937332"/>
                  <a:pt x="5801449" y="4930745"/>
                  <a:pt x="5665244" y="4918182"/>
                </a:cubicBezTo>
                <a:cubicBezTo>
                  <a:pt x="5529039" y="4905619"/>
                  <a:pt x="5123937" y="4888836"/>
                  <a:pt x="4987583" y="4918182"/>
                </a:cubicBezTo>
                <a:cubicBezTo>
                  <a:pt x="4851229" y="4947528"/>
                  <a:pt x="4739591" y="4935393"/>
                  <a:pt x="4553880" y="4918182"/>
                </a:cubicBezTo>
                <a:cubicBezTo>
                  <a:pt x="4368169" y="4900971"/>
                  <a:pt x="4253482" y="4900409"/>
                  <a:pt x="4120177" y="4918182"/>
                </a:cubicBezTo>
                <a:cubicBezTo>
                  <a:pt x="3986872" y="4935955"/>
                  <a:pt x="3688104" y="4932919"/>
                  <a:pt x="3442517" y="4918182"/>
                </a:cubicBezTo>
                <a:cubicBezTo>
                  <a:pt x="3196930" y="4903445"/>
                  <a:pt x="3072697" y="4928652"/>
                  <a:pt x="2927494" y="4918182"/>
                </a:cubicBezTo>
                <a:cubicBezTo>
                  <a:pt x="2782291" y="4907712"/>
                  <a:pt x="2387110" y="4915716"/>
                  <a:pt x="2168514" y="4918182"/>
                </a:cubicBezTo>
                <a:cubicBezTo>
                  <a:pt x="1949918" y="4920648"/>
                  <a:pt x="1895868" y="4924697"/>
                  <a:pt x="1653492" y="4918182"/>
                </a:cubicBezTo>
                <a:cubicBezTo>
                  <a:pt x="1411116" y="4911667"/>
                  <a:pt x="1203889" y="4885655"/>
                  <a:pt x="894512" y="4918182"/>
                </a:cubicBezTo>
                <a:cubicBezTo>
                  <a:pt x="585135" y="4950709"/>
                  <a:pt x="313095" y="4880085"/>
                  <a:pt x="0" y="4918182"/>
                </a:cubicBezTo>
                <a:cubicBezTo>
                  <a:pt x="-22302" y="4710415"/>
                  <a:pt x="-8139" y="4540899"/>
                  <a:pt x="0" y="4254227"/>
                </a:cubicBezTo>
                <a:cubicBezTo>
                  <a:pt x="8139" y="3967556"/>
                  <a:pt x="25018" y="3781207"/>
                  <a:pt x="0" y="3590273"/>
                </a:cubicBezTo>
                <a:cubicBezTo>
                  <a:pt x="-25018" y="3399339"/>
                  <a:pt x="-34361" y="3051447"/>
                  <a:pt x="0" y="2877136"/>
                </a:cubicBezTo>
                <a:cubicBezTo>
                  <a:pt x="34361" y="2702825"/>
                  <a:pt x="13461" y="2553983"/>
                  <a:pt x="0" y="2311546"/>
                </a:cubicBezTo>
                <a:cubicBezTo>
                  <a:pt x="-13461" y="2069109"/>
                  <a:pt x="-5483" y="1786936"/>
                  <a:pt x="0" y="1598409"/>
                </a:cubicBezTo>
                <a:cubicBezTo>
                  <a:pt x="5483" y="1409882"/>
                  <a:pt x="12326" y="1307138"/>
                  <a:pt x="0" y="1082000"/>
                </a:cubicBezTo>
                <a:cubicBezTo>
                  <a:pt x="-12326" y="856862"/>
                  <a:pt x="-8210" y="733281"/>
                  <a:pt x="0" y="614773"/>
                </a:cubicBezTo>
                <a:cubicBezTo>
                  <a:pt x="8210" y="496265"/>
                  <a:pt x="-10026" y="151248"/>
                  <a:pt x="0" y="0"/>
                </a:cubicBezTo>
                <a:close/>
              </a:path>
            </a:pathLst>
          </a:custGeom>
          <a:noFill/>
          <a:ln w="38100">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FC45C5E-11B1-3A1F-EFE7-3484EE896755}"/>
              </a:ext>
            </a:extLst>
          </p:cNvPr>
          <p:cNvSpPr>
            <a:spLocks noGrp="1"/>
          </p:cNvSpPr>
          <p:nvPr>
            <p:ph type="body" idx="1"/>
          </p:nvPr>
        </p:nvSpPr>
        <p:spPr>
          <a:xfrm>
            <a:off x="651005" y="1163674"/>
            <a:ext cx="7865242" cy="4797257"/>
          </a:xfrm>
        </p:spPr>
        <p:txBody>
          <a:bodyPr/>
          <a:lstStyle/>
          <a:p>
            <a:pPr marL="542925" indent="-457200">
              <a:buClr>
                <a:schemeClr val="accent3"/>
              </a:buClr>
              <a:buFont typeface="+mj-lt"/>
              <a:buAutoNum type="arabicPeriod"/>
            </a:pPr>
            <a:endParaRPr lang="en-US" sz="2400" dirty="0">
              <a:cs typeface="Arial"/>
            </a:endParaRPr>
          </a:p>
          <a:p>
            <a:pPr marL="542925" indent="-457200">
              <a:buClr>
                <a:schemeClr val="accent3"/>
              </a:buClr>
              <a:buFont typeface="+mj-lt"/>
              <a:buAutoNum type="arabicPeriod"/>
            </a:pPr>
            <a:r>
              <a:rPr lang="en-US" sz="2400" b="1" dirty="0">
                <a:cs typeface="Arial"/>
              </a:rPr>
              <a:t>A </a:t>
            </a:r>
            <a:r>
              <a:rPr lang="en-US" sz="2400" b="1" dirty="0">
                <a:solidFill>
                  <a:srgbClr val="0F5C78"/>
                </a:solidFill>
                <a:cs typeface="Arial"/>
              </a:rPr>
              <a:t>peak finding </a:t>
            </a:r>
            <a:r>
              <a:rPr lang="en-US" sz="2400" b="1" dirty="0">
                <a:cs typeface="Arial"/>
              </a:rPr>
              <a:t>algorithm finds and isolates the positive and negative peaks for each channel in data.</a:t>
            </a:r>
          </a:p>
          <a:p>
            <a:pPr marL="542925" indent="-457200">
              <a:buClr>
                <a:schemeClr val="accent3"/>
              </a:buClr>
              <a:buFont typeface="+mj-lt"/>
              <a:buAutoNum type="arabicPeriod"/>
            </a:pPr>
            <a:endParaRPr lang="en-US" sz="2400" b="1" dirty="0">
              <a:cs typeface="Arial"/>
            </a:endParaRPr>
          </a:p>
          <a:p>
            <a:pPr marL="542925" indent="-457200">
              <a:buClr>
                <a:schemeClr val="accent3"/>
              </a:buClr>
              <a:buFont typeface="+mj-lt"/>
              <a:buAutoNum type="arabicPeriod"/>
            </a:pPr>
            <a:r>
              <a:rPr lang="en-US" sz="2400" b="1" dirty="0">
                <a:solidFill>
                  <a:srgbClr val="0F5C78"/>
                </a:solidFill>
                <a:cs typeface="Arial"/>
              </a:rPr>
              <a:t>Averaging</a:t>
            </a:r>
            <a:r>
              <a:rPr lang="en-US" sz="2400" b="1" dirty="0">
                <a:cs typeface="Arial"/>
              </a:rPr>
              <a:t> of all pulses for </a:t>
            </a:r>
            <a:r>
              <a:rPr lang="en-US" sz="2400" b="1" u="sng" dirty="0">
                <a:cs typeface="Arial"/>
              </a:rPr>
              <a:t>each channel </a:t>
            </a:r>
            <a:r>
              <a:rPr lang="en-US" sz="2400" b="1" dirty="0">
                <a:cs typeface="Arial"/>
              </a:rPr>
              <a:t>effectively gets rid of most noisy tails.</a:t>
            </a:r>
          </a:p>
          <a:p>
            <a:pPr marL="542925" indent="-457200">
              <a:buClr>
                <a:schemeClr val="accent3"/>
              </a:buClr>
              <a:buFont typeface="+mj-lt"/>
              <a:buAutoNum type="arabicPeriod"/>
            </a:pPr>
            <a:endParaRPr lang="en-US" sz="2400" b="1" spc="-1" dirty="0">
              <a:solidFill>
                <a:schemeClr val="tx2"/>
              </a:solidFill>
              <a:cs typeface="Arial"/>
            </a:endParaRPr>
          </a:p>
          <a:p>
            <a:pPr marL="542925" indent="-457200">
              <a:buClr>
                <a:schemeClr val="accent3"/>
              </a:buClr>
              <a:buFont typeface="+mj-lt"/>
              <a:buAutoNum type="arabicPeriod"/>
            </a:pPr>
            <a:r>
              <a:rPr lang="en-US" sz="2400" b="1" spc="-1" dirty="0">
                <a:solidFill>
                  <a:srgbClr val="0F5C78"/>
                </a:solidFill>
                <a:cs typeface="Arial"/>
              </a:rPr>
              <a:t>Fitting waveforms </a:t>
            </a:r>
            <a:r>
              <a:rPr lang="en-US" sz="2400" b="1" spc="-1" dirty="0">
                <a:solidFill>
                  <a:schemeClr val="tx2"/>
                </a:solidFill>
                <a:cs typeface="Arial"/>
              </a:rPr>
              <a:t>using a two-step process</a:t>
            </a:r>
          </a:p>
          <a:p>
            <a:pPr lvl="1">
              <a:buClr>
                <a:schemeClr val="accent3"/>
              </a:buClr>
            </a:pPr>
            <a:r>
              <a:rPr lang="en-US" sz="2400" b="1" spc="-1" dirty="0">
                <a:solidFill>
                  <a:schemeClr val="tx2"/>
                </a:solidFill>
                <a:cs typeface="Arial"/>
              </a:rPr>
              <a:t>Pre-fitting using </a:t>
            </a:r>
            <a:r>
              <a:rPr lang="en-US" sz="2400" b="1" spc="-1" dirty="0">
                <a:solidFill>
                  <a:srgbClr val="0F5C78"/>
                </a:solidFill>
                <a:cs typeface="Arial"/>
              </a:rPr>
              <a:t>Ideal Electronics Response </a:t>
            </a:r>
            <a:r>
              <a:rPr lang="en-US" sz="2400" b="1" spc="-1" dirty="0">
                <a:solidFill>
                  <a:schemeClr val="tx2"/>
                </a:solidFill>
                <a:cs typeface="Arial"/>
              </a:rPr>
              <a:t>Function from 0-10 </a:t>
            </a:r>
            <a:r>
              <a:rPr lang="en-US" sz="2400" b="1" spc="-1" dirty="0" err="1">
                <a:solidFill>
                  <a:schemeClr val="tx2"/>
                </a:solidFill>
                <a:cs typeface="Arial"/>
              </a:rPr>
              <a:t>μs</a:t>
            </a:r>
            <a:r>
              <a:rPr lang="en-US" sz="2400" b="1" spc="-1" dirty="0">
                <a:solidFill>
                  <a:schemeClr val="tx2"/>
                </a:solidFill>
                <a:cs typeface="Arial"/>
              </a:rPr>
              <a:t>.</a:t>
            </a:r>
          </a:p>
          <a:p>
            <a:pPr lvl="1">
              <a:buClr>
                <a:schemeClr val="accent3"/>
              </a:buClr>
            </a:pPr>
            <a:r>
              <a:rPr lang="en-US" sz="2400" b="1" spc="-1" dirty="0">
                <a:solidFill>
                  <a:schemeClr val="tx2"/>
                </a:solidFill>
                <a:cs typeface="Arial"/>
              </a:rPr>
              <a:t>Fit using </a:t>
            </a:r>
            <a:r>
              <a:rPr lang="en-US" sz="2400" b="1" spc="-1" dirty="0">
                <a:solidFill>
                  <a:srgbClr val="0F5C78"/>
                </a:solidFill>
                <a:cs typeface="Arial"/>
              </a:rPr>
              <a:t>New Electronics Response Function </a:t>
            </a:r>
            <a:r>
              <a:rPr lang="en-US" sz="2400" b="1" spc="-1" dirty="0">
                <a:solidFill>
                  <a:schemeClr val="tx2"/>
                </a:solidFill>
                <a:cs typeface="Arial"/>
              </a:rPr>
              <a:t>from 0-50 </a:t>
            </a:r>
            <a:r>
              <a:rPr lang="en-US" sz="2400" b="1" spc="-1" dirty="0" err="1">
                <a:solidFill>
                  <a:schemeClr val="tx2"/>
                </a:solidFill>
                <a:cs typeface="Arial"/>
              </a:rPr>
              <a:t>μs</a:t>
            </a:r>
            <a:r>
              <a:rPr lang="en-US" sz="2400" b="1" spc="-1" dirty="0">
                <a:solidFill>
                  <a:schemeClr val="tx2"/>
                </a:solidFill>
                <a:cs typeface="Arial"/>
              </a:rPr>
              <a:t>.</a:t>
            </a:r>
          </a:p>
          <a:p>
            <a:pPr marL="85725" indent="0">
              <a:buClr>
                <a:schemeClr val="accent3"/>
              </a:buClr>
              <a:buNone/>
            </a:pPr>
            <a:endParaRPr lang="en-US" sz="2400" b="1" dirty="0">
              <a:solidFill>
                <a:schemeClr val="accent1"/>
              </a:solidFill>
              <a:cs typeface="Arial"/>
            </a:endParaRPr>
          </a:p>
          <a:p>
            <a:pPr marL="85725" indent="0">
              <a:buClr>
                <a:schemeClr val="accent3"/>
              </a:buClr>
              <a:buNone/>
            </a:pPr>
            <a:endParaRPr lang="en-US" sz="2400" dirty="0">
              <a:cs typeface="Arial"/>
            </a:endParaRPr>
          </a:p>
        </p:txBody>
      </p:sp>
      <p:sp>
        <p:nvSpPr>
          <p:cNvPr id="4" name="Title 1">
            <a:extLst>
              <a:ext uri="{FF2B5EF4-FFF2-40B4-BE49-F238E27FC236}">
                <a16:creationId xmlns:a16="http://schemas.microsoft.com/office/drawing/2014/main" id="{BC19A9FA-E85B-7647-26BC-10B8DC775CAE}"/>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Tree>
    <p:extLst>
      <p:ext uri="{BB962C8B-B14F-4D97-AF65-F5344CB8AC3E}">
        <p14:creationId xmlns:p14="http://schemas.microsoft.com/office/powerpoint/2010/main" val="96453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40150-1148-2A69-0FE2-41EA577BCD48}"/>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76FA37CE-4156-B171-FD5C-813F4C6F0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5EAD55-D8BC-0F96-C724-C282F5981A03}"/>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49F808F0-1FB9-DA44-6822-D522C7FCCDF4}"/>
              </a:ext>
            </a:extLst>
          </p:cNvPr>
          <p:cNvSpPr>
            <a:spLocks noGrp="1"/>
          </p:cNvSpPr>
          <p:nvPr>
            <p:ph type="sldNum" idx="12"/>
          </p:nvPr>
        </p:nvSpPr>
        <p:spPr/>
        <p:txBody>
          <a:bodyPr/>
          <a:lstStyle/>
          <a:p>
            <a:pPr algn="ctr"/>
            <a:fld id="{00000000-1234-1234-1234-123412341234}" type="slidenum">
              <a:rPr lang="en" sz="1200" smtClean="0"/>
              <a:pPr algn="ctr"/>
              <a:t>4</a:t>
            </a:fld>
            <a:endParaRPr lang="en" sz="1200" dirty="0"/>
          </a:p>
        </p:txBody>
      </p:sp>
      <p:sp>
        <p:nvSpPr>
          <p:cNvPr id="4" name="Title 1">
            <a:extLst>
              <a:ext uri="{FF2B5EF4-FFF2-40B4-BE49-F238E27FC236}">
                <a16:creationId xmlns:a16="http://schemas.microsoft.com/office/drawing/2014/main" id="{3C435E2C-5B60-F348-7C2A-05E981EAFA78}"/>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12" name="Title 1">
            <a:extLst>
              <a:ext uri="{FF2B5EF4-FFF2-40B4-BE49-F238E27FC236}">
                <a16:creationId xmlns:a16="http://schemas.microsoft.com/office/drawing/2014/main" id="{1AAEB9B5-2BEC-6C15-E15B-4EA042F5D0CA}"/>
              </a:ext>
            </a:extLst>
          </p:cNvPr>
          <p:cNvSpPr txBox="1">
            <a:spLocks/>
          </p:cNvSpPr>
          <p:nvPr/>
        </p:nvSpPr>
        <p:spPr>
          <a:xfrm>
            <a:off x="268313" y="233005"/>
            <a:ext cx="8607373" cy="60016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200" dirty="0">
                <a:solidFill>
                  <a:schemeClr val="accent1"/>
                </a:solidFill>
                <a:latin typeface="+mj-lt"/>
                <a:cs typeface="Arial"/>
              </a:rPr>
              <a:t>First of all, there are dead channels:</a:t>
            </a:r>
            <a:endParaRPr lang="en-US" sz="3200" dirty="0">
              <a:solidFill>
                <a:schemeClr val="accent1"/>
              </a:solidFill>
              <a:latin typeface="+mj-lt"/>
            </a:endParaRPr>
          </a:p>
        </p:txBody>
      </p:sp>
      <p:pic>
        <p:nvPicPr>
          <p:cNvPr id="3" name="Picture 2" descr="A graph with numbers and a red line&#10;&#10;Description automatically generated">
            <a:extLst>
              <a:ext uri="{FF2B5EF4-FFF2-40B4-BE49-F238E27FC236}">
                <a16:creationId xmlns:a16="http://schemas.microsoft.com/office/drawing/2014/main" id="{1BF57455-3FAB-27C0-B645-B1F73154DB09}"/>
              </a:ext>
            </a:extLst>
          </p:cNvPr>
          <p:cNvPicPr>
            <a:picLocks noChangeAspect="1"/>
          </p:cNvPicPr>
          <p:nvPr/>
        </p:nvPicPr>
        <p:blipFill rotWithShape="1">
          <a:blip r:embed="rId4"/>
          <a:srcRect l="16482" r="12407" b="5843"/>
          <a:stretch/>
        </p:blipFill>
        <p:spPr>
          <a:xfrm>
            <a:off x="1238302" y="953180"/>
            <a:ext cx="6711898" cy="5003120"/>
          </a:xfrm>
          <a:prstGeom prst="rect">
            <a:avLst/>
          </a:prstGeom>
        </p:spPr>
      </p:pic>
      <p:sp>
        <p:nvSpPr>
          <p:cNvPr id="2" name="TextBox 1">
            <a:extLst>
              <a:ext uri="{FF2B5EF4-FFF2-40B4-BE49-F238E27FC236}">
                <a16:creationId xmlns:a16="http://schemas.microsoft.com/office/drawing/2014/main" id="{D6221796-D10F-82D8-9A28-3AEFA1E141EC}"/>
              </a:ext>
            </a:extLst>
          </p:cNvPr>
          <p:cNvSpPr txBox="1"/>
          <p:nvPr/>
        </p:nvSpPr>
        <p:spPr>
          <a:xfrm>
            <a:off x="4736892" y="4527029"/>
            <a:ext cx="2488367" cy="646331"/>
          </a:xfrm>
          <a:custGeom>
            <a:avLst/>
            <a:gdLst>
              <a:gd name="connsiteX0" fmla="*/ 0 w 2488367"/>
              <a:gd name="connsiteY0" fmla="*/ 0 h 646331"/>
              <a:gd name="connsiteX1" fmla="*/ 597208 w 2488367"/>
              <a:gd name="connsiteY1" fmla="*/ 0 h 646331"/>
              <a:gd name="connsiteX2" fmla="*/ 1219300 w 2488367"/>
              <a:gd name="connsiteY2" fmla="*/ 0 h 646331"/>
              <a:gd name="connsiteX3" fmla="*/ 1841392 w 2488367"/>
              <a:gd name="connsiteY3" fmla="*/ 0 h 646331"/>
              <a:gd name="connsiteX4" fmla="*/ 2488367 w 2488367"/>
              <a:gd name="connsiteY4" fmla="*/ 0 h 646331"/>
              <a:gd name="connsiteX5" fmla="*/ 2488367 w 2488367"/>
              <a:gd name="connsiteY5" fmla="*/ 646331 h 646331"/>
              <a:gd name="connsiteX6" fmla="*/ 1866275 w 2488367"/>
              <a:gd name="connsiteY6" fmla="*/ 646331 h 646331"/>
              <a:gd name="connsiteX7" fmla="*/ 1293951 w 2488367"/>
              <a:gd name="connsiteY7" fmla="*/ 646331 h 646331"/>
              <a:gd name="connsiteX8" fmla="*/ 721626 w 2488367"/>
              <a:gd name="connsiteY8" fmla="*/ 646331 h 646331"/>
              <a:gd name="connsiteX9" fmla="*/ 0 w 2488367"/>
              <a:gd name="connsiteY9" fmla="*/ 646331 h 646331"/>
              <a:gd name="connsiteX10" fmla="*/ 0 w 248836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8367" h="646331" fill="none" extrusionOk="0">
                <a:moveTo>
                  <a:pt x="0" y="0"/>
                </a:moveTo>
                <a:cubicBezTo>
                  <a:pt x="143293" y="-18098"/>
                  <a:pt x="302347" y="-15663"/>
                  <a:pt x="597208" y="0"/>
                </a:cubicBezTo>
                <a:cubicBezTo>
                  <a:pt x="892069" y="15663"/>
                  <a:pt x="1044517" y="-15419"/>
                  <a:pt x="1219300" y="0"/>
                </a:cubicBezTo>
                <a:cubicBezTo>
                  <a:pt x="1394083" y="15419"/>
                  <a:pt x="1646035" y="7636"/>
                  <a:pt x="1841392" y="0"/>
                </a:cubicBezTo>
                <a:cubicBezTo>
                  <a:pt x="2036749" y="-7636"/>
                  <a:pt x="2349934" y="-15445"/>
                  <a:pt x="2488367" y="0"/>
                </a:cubicBezTo>
                <a:cubicBezTo>
                  <a:pt x="2468018" y="308743"/>
                  <a:pt x="2520440" y="339723"/>
                  <a:pt x="2488367" y="646331"/>
                </a:cubicBezTo>
                <a:cubicBezTo>
                  <a:pt x="2182120" y="671116"/>
                  <a:pt x="2129367" y="672411"/>
                  <a:pt x="1866275" y="646331"/>
                </a:cubicBezTo>
                <a:cubicBezTo>
                  <a:pt x="1603183" y="620251"/>
                  <a:pt x="1493328" y="640251"/>
                  <a:pt x="1293951" y="646331"/>
                </a:cubicBezTo>
                <a:cubicBezTo>
                  <a:pt x="1094574" y="652411"/>
                  <a:pt x="899373" y="648509"/>
                  <a:pt x="721626" y="646331"/>
                </a:cubicBezTo>
                <a:cubicBezTo>
                  <a:pt x="543879" y="644153"/>
                  <a:pt x="172334" y="642267"/>
                  <a:pt x="0" y="646331"/>
                </a:cubicBezTo>
                <a:cubicBezTo>
                  <a:pt x="19852" y="476959"/>
                  <a:pt x="-6256" y="229849"/>
                  <a:pt x="0" y="0"/>
                </a:cubicBezTo>
                <a:close/>
              </a:path>
              <a:path w="2488367" h="646331" stroke="0" extrusionOk="0">
                <a:moveTo>
                  <a:pt x="0" y="0"/>
                </a:moveTo>
                <a:cubicBezTo>
                  <a:pt x="174169" y="-26844"/>
                  <a:pt x="440787" y="11323"/>
                  <a:pt x="597208" y="0"/>
                </a:cubicBezTo>
                <a:cubicBezTo>
                  <a:pt x="753629" y="-11323"/>
                  <a:pt x="991688" y="1873"/>
                  <a:pt x="1144649" y="0"/>
                </a:cubicBezTo>
                <a:cubicBezTo>
                  <a:pt x="1297610" y="-1873"/>
                  <a:pt x="1559211" y="23301"/>
                  <a:pt x="1816508" y="0"/>
                </a:cubicBezTo>
                <a:cubicBezTo>
                  <a:pt x="2073805" y="-23301"/>
                  <a:pt x="2334377" y="-26338"/>
                  <a:pt x="2488367" y="0"/>
                </a:cubicBezTo>
                <a:cubicBezTo>
                  <a:pt x="2519323" y="233906"/>
                  <a:pt x="2511143" y="437436"/>
                  <a:pt x="2488367" y="646331"/>
                </a:cubicBezTo>
                <a:cubicBezTo>
                  <a:pt x="2232605" y="661869"/>
                  <a:pt x="2032809" y="673665"/>
                  <a:pt x="1916043" y="646331"/>
                </a:cubicBezTo>
                <a:cubicBezTo>
                  <a:pt x="1799277" y="618997"/>
                  <a:pt x="1610224" y="656192"/>
                  <a:pt x="1343718" y="646331"/>
                </a:cubicBezTo>
                <a:cubicBezTo>
                  <a:pt x="1077212" y="636470"/>
                  <a:pt x="855306" y="642677"/>
                  <a:pt x="671859" y="646331"/>
                </a:cubicBezTo>
                <a:cubicBezTo>
                  <a:pt x="488412" y="649985"/>
                  <a:pt x="182007" y="634588"/>
                  <a:pt x="0" y="646331"/>
                </a:cubicBezTo>
                <a:cubicBezTo>
                  <a:pt x="-11696" y="394072"/>
                  <a:pt x="-16628" y="198448"/>
                  <a:pt x="0" y="0"/>
                </a:cubicBezTo>
                <a:close/>
              </a:path>
            </a:pathLst>
          </a:custGeom>
          <a:solidFill>
            <a:srgbClr val="B3D33B"/>
          </a:solidFill>
          <a:ln w="28575">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marL="285750" indent="-285750">
              <a:buFont typeface="Wingdings" pitchFamily="2" charset="2"/>
              <a:buChar char="ü"/>
            </a:pPr>
            <a:r>
              <a:rPr lang="en-US" b="1" dirty="0">
                <a:solidFill>
                  <a:srgbClr val="0F5C78"/>
                </a:solidFill>
                <a:latin typeface="+mj-lt"/>
              </a:rPr>
              <a:t>Removed from the dataset!</a:t>
            </a:r>
          </a:p>
        </p:txBody>
      </p:sp>
    </p:spTree>
    <p:extLst>
      <p:ext uri="{BB962C8B-B14F-4D97-AF65-F5344CB8AC3E}">
        <p14:creationId xmlns:p14="http://schemas.microsoft.com/office/powerpoint/2010/main" val="1377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76C0F-4D75-C7AD-A4AC-34D68FA28DE9}"/>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1FE5A07B-B79C-BF80-172D-23C960B6F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312CD99-6BAE-4E8E-DA88-6914B1817766}"/>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E80CB79A-3B9D-CAA5-733B-69F8C536FE84}"/>
              </a:ext>
            </a:extLst>
          </p:cNvPr>
          <p:cNvSpPr>
            <a:spLocks noGrp="1"/>
          </p:cNvSpPr>
          <p:nvPr>
            <p:ph type="sldNum" idx="12"/>
          </p:nvPr>
        </p:nvSpPr>
        <p:spPr/>
        <p:txBody>
          <a:bodyPr/>
          <a:lstStyle/>
          <a:p>
            <a:pPr algn="ctr"/>
            <a:fld id="{00000000-1234-1234-1234-123412341234}" type="slidenum">
              <a:rPr lang="en" sz="1200" smtClean="0"/>
              <a:pPr algn="ctr"/>
              <a:t>5</a:t>
            </a:fld>
            <a:endParaRPr lang="en" sz="1200" dirty="0"/>
          </a:p>
        </p:txBody>
      </p:sp>
      <p:sp>
        <p:nvSpPr>
          <p:cNvPr id="4" name="Title 1">
            <a:extLst>
              <a:ext uri="{FF2B5EF4-FFF2-40B4-BE49-F238E27FC236}">
                <a16:creationId xmlns:a16="http://schemas.microsoft.com/office/drawing/2014/main" id="{EC534912-1CAE-91B4-E113-2DD1CB5892D3}"/>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12" name="Title 1">
            <a:extLst>
              <a:ext uri="{FF2B5EF4-FFF2-40B4-BE49-F238E27FC236}">
                <a16:creationId xmlns:a16="http://schemas.microsoft.com/office/drawing/2014/main" id="{090D6C9C-D6C8-7C73-35DC-427A70CE751E}"/>
              </a:ext>
            </a:extLst>
          </p:cNvPr>
          <p:cNvSpPr txBox="1">
            <a:spLocks/>
          </p:cNvSpPr>
          <p:nvPr/>
        </p:nvSpPr>
        <p:spPr>
          <a:xfrm>
            <a:off x="293713" y="2636802"/>
            <a:ext cx="8607373" cy="1076395"/>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7.8 mV/</a:t>
            </a:r>
            <a:r>
              <a:rPr lang="en-US" sz="3600" dirty="0" err="1">
                <a:solidFill>
                  <a:schemeClr val="accent1"/>
                </a:solidFill>
                <a:latin typeface="+mj-lt"/>
                <a:cs typeface="Arial"/>
              </a:rPr>
              <a:t>fC</a:t>
            </a:r>
            <a:r>
              <a:rPr lang="en-US" sz="3600" dirty="0">
                <a:solidFill>
                  <a:schemeClr val="accent1"/>
                </a:solidFill>
                <a:latin typeface="+mj-lt"/>
                <a:cs typeface="Arial"/>
              </a:rPr>
              <a:t> Gain Subtleties</a:t>
            </a:r>
            <a:br>
              <a:rPr lang="en-US" sz="3600" dirty="0">
                <a:solidFill>
                  <a:schemeClr val="accent1"/>
                </a:solidFill>
                <a:latin typeface="+mj-lt"/>
                <a:cs typeface="Arial"/>
              </a:rPr>
            </a:br>
            <a:r>
              <a:rPr lang="en-US" sz="3600" dirty="0">
                <a:solidFill>
                  <a:schemeClr val="accent1"/>
                </a:solidFill>
                <a:latin typeface="+mj-lt"/>
                <a:cs typeface="Arial"/>
              </a:rPr>
              <a:t>(Corrected) </a:t>
            </a:r>
          </a:p>
        </p:txBody>
      </p:sp>
    </p:spTree>
    <p:extLst>
      <p:ext uri="{BB962C8B-B14F-4D97-AF65-F5344CB8AC3E}">
        <p14:creationId xmlns:p14="http://schemas.microsoft.com/office/powerpoint/2010/main" val="94099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79F66-9EE7-E973-2CAE-CBDBF14B1481}"/>
            </a:ext>
          </a:extLst>
        </p:cNvPr>
        <p:cNvGrpSpPr/>
        <p:nvPr/>
      </p:nvGrpSpPr>
      <p:grpSpPr>
        <a:xfrm>
          <a:off x="0" y="0"/>
          <a:ext cx="0" cy="0"/>
          <a:chOff x="0" y="0"/>
          <a:chExt cx="0" cy="0"/>
        </a:xfrm>
      </p:grpSpPr>
      <p:pic>
        <p:nvPicPr>
          <p:cNvPr id="13" name="Picture 2" descr="Deep Underground Neutrino Experiment (DUNE)">
            <a:extLst>
              <a:ext uri="{FF2B5EF4-FFF2-40B4-BE49-F238E27FC236}">
                <a16:creationId xmlns:a16="http://schemas.microsoft.com/office/drawing/2014/main" id="{DBD390B6-7196-58A3-E866-C4F6FAE9A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295B44-97FC-667D-2A25-4B3AAD1CB9A7}"/>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15" name="Slide Number Placeholder 14">
            <a:extLst>
              <a:ext uri="{FF2B5EF4-FFF2-40B4-BE49-F238E27FC236}">
                <a16:creationId xmlns:a16="http://schemas.microsoft.com/office/drawing/2014/main" id="{E6CBB668-DE2D-3DC4-AE75-D0B8C5F06AB8}"/>
              </a:ext>
            </a:extLst>
          </p:cNvPr>
          <p:cNvSpPr>
            <a:spLocks noGrp="1"/>
          </p:cNvSpPr>
          <p:nvPr>
            <p:ph type="sldNum" idx="12"/>
          </p:nvPr>
        </p:nvSpPr>
        <p:spPr/>
        <p:txBody>
          <a:bodyPr/>
          <a:lstStyle/>
          <a:p>
            <a:pPr algn="ctr"/>
            <a:fld id="{00000000-1234-1234-1234-123412341234}" type="slidenum">
              <a:rPr lang="en" sz="1200" smtClean="0"/>
              <a:pPr algn="ctr"/>
              <a:t>6</a:t>
            </a:fld>
            <a:endParaRPr lang="en" sz="1200" dirty="0"/>
          </a:p>
        </p:txBody>
      </p:sp>
      <p:sp>
        <p:nvSpPr>
          <p:cNvPr id="4" name="Title 1">
            <a:extLst>
              <a:ext uri="{FF2B5EF4-FFF2-40B4-BE49-F238E27FC236}">
                <a16:creationId xmlns:a16="http://schemas.microsoft.com/office/drawing/2014/main" id="{36D6AA8D-749C-4222-886F-FD067C0370EF}"/>
              </a:ext>
            </a:extLst>
          </p:cNvPr>
          <p:cNvSpPr txBox="1">
            <a:spLocks/>
          </p:cNvSpPr>
          <p:nvPr/>
        </p:nvSpPr>
        <p:spPr>
          <a:xfrm>
            <a:off x="1225603" y="6319417"/>
            <a:ext cx="6390450"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1200" b="0" i="1" dirty="0">
                <a:solidFill>
                  <a:schemeClr val="accent1"/>
                </a:solidFill>
                <a:cs typeface="Arial"/>
              </a:rPr>
              <a:t>Karla Tellez-Giron-Flores</a:t>
            </a:r>
            <a:endParaRPr lang="en-US" sz="1200" b="0" i="1" dirty="0">
              <a:solidFill>
                <a:schemeClr val="accent1"/>
              </a:solidFill>
            </a:endParaRPr>
          </a:p>
        </p:txBody>
      </p:sp>
      <p:sp>
        <p:nvSpPr>
          <p:cNvPr id="2" name="TextBox 1">
            <a:extLst>
              <a:ext uri="{FF2B5EF4-FFF2-40B4-BE49-F238E27FC236}">
                <a16:creationId xmlns:a16="http://schemas.microsoft.com/office/drawing/2014/main" id="{EC47E4EB-C619-CF66-677A-2F4BFA1597D7}"/>
              </a:ext>
            </a:extLst>
          </p:cNvPr>
          <p:cNvSpPr txBox="1"/>
          <p:nvPr/>
        </p:nvSpPr>
        <p:spPr>
          <a:xfrm>
            <a:off x="800100" y="1468380"/>
            <a:ext cx="3272528" cy="954107"/>
          </a:xfrm>
          <a:custGeom>
            <a:avLst/>
            <a:gdLst>
              <a:gd name="connsiteX0" fmla="*/ 0 w 3272528"/>
              <a:gd name="connsiteY0" fmla="*/ 0 h 954107"/>
              <a:gd name="connsiteX1" fmla="*/ 556330 w 3272528"/>
              <a:gd name="connsiteY1" fmla="*/ 0 h 954107"/>
              <a:gd name="connsiteX2" fmla="*/ 1145385 w 3272528"/>
              <a:gd name="connsiteY2" fmla="*/ 0 h 954107"/>
              <a:gd name="connsiteX3" fmla="*/ 1865341 w 3272528"/>
              <a:gd name="connsiteY3" fmla="*/ 0 h 954107"/>
              <a:gd name="connsiteX4" fmla="*/ 2519847 w 3272528"/>
              <a:gd name="connsiteY4" fmla="*/ 0 h 954107"/>
              <a:gd name="connsiteX5" fmla="*/ 3272528 w 3272528"/>
              <a:gd name="connsiteY5" fmla="*/ 0 h 954107"/>
              <a:gd name="connsiteX6" fmla="*/ 3272528 w 3272528"/>
              <a:gd name="connsiteY6" fmla="*/ 457971 h 954107"/>
              <a:gd name="connsiteX7" fmla="*/ 3272528 w 3272528"/>
              <a:gd name="connsiteY7" fmla="*/ 954107 h 954107"/>
              <a:gd name="connsiteX8" fmla="*/ 2716198 w 3272528"/>
              <a:gd name="connsiteY8" fmla="*/ 954107 h 954107"/>
              <a:gd name="connsiteX9" fmla="*/ 1996242 w 3272528"/>
              <a:gd name="connsiteY9" fmla="*/ 954107 h 954107"/>
              <a:gd name="connsiteX10" fmla="*/ 1341736 w 3272528"/>
              <a:gd name="connsiteY10" fmla="*/ 954107 h 954107"/>
              <a:gd name="connsiteX11" fmla="*/ 687231 w 3272528"/>
              <a:gd name="connsiteY11" fmla="*/ 954107 h 954107"/>
              <a:gd name="connsiteX12" fmla="*/ 0 w 3272528"/>
              <a:gd name="connsiteY12" fmla="*/ 954107 h 954107"/>
              <a:gd name="connsiteX13" fmla="*/ 0 w 3272528"/>
              <a:gd name="connsiteY13" fmla="*/ 457971 h 954107"/>
              <a:gd name="connsiteX14" fmla="*/ 0 w 3272528"/>
              <a:gd name="connsiteY1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2528" h="954107" extrusionOk="0">
                <a:moveTo>
                  <a:pt x="0" y="0"/>
                </a:moveTo>
                <a:cubicBezTo>
                  <a:pt x="191102" y="-15634"/>
                  <a:pt x="372932" y="12526"/>
                  <a:pt x="556330" y="0"/>
                </a:cubicBezTo>
                <a:cubicBezTo>
                  <a:pt x="739728" y="-12526"/>
                  <a:pt x="989238" y="-29300"/>
                  <a:pt x="1145385" y="0"/>
                </a:cubicBezTo>
                <a:cubicBezTo>
                  <a:pt x="1301533" y="29300"/>
                  <a:pt x="1597111" y="29875"/>
                  <a:pt x="1865341" y="0"/>
                </a:cubicBezTo>
                <a:cubicBezTo>
                  <a:pt x="2133571" y="-29875"/>
                  <a:pt x="2263519" y="2737"/>
                  <a:pt x="2519847" y="0"/>
                </a:cubicBezTo>
                <a:cubicBezTo>
                  <a:pt x="2776175" y="-2737"/>
                  <a:pt x="3045354" y="-35630"/>
                  <a:pt x="3272528" y="0"/>
                </a:cubicBezTo>
                <a:cubicBezTo>
                  <a:pt x="3271066" y="170044"/>
                  <a:pt x="3279062" y="336382"/>
                  <a:pt x="3272528" y="457971"/>
                </a:cubicBezTo>
                <a:cubicBezTo>
                  <a:pt x="3265994" y="579560"/>
                  <a:pt x="3251140" y="807059"/>
                  <a:pt x="3272528" y="954107"/>
                </a:cubicBezTo>
                <a:cubicBezTo>
                  <a:pt x="3132693" y="954264"/>
                  <a:pt x="2990627" y="954945"/>
                  <a:pt x="2716198" y="954107"/>
                </a:cubicBezTo>
                <a:cubicBezTo>
                  <a:pt x="2441769" y="953270"/>
                  <a:pt x="2337979" y="931012"/>
                  <a:pt x="1996242" y="954107"/>
                </a:cubicBezTo>
                <a:cubicBezTo>
                  <a:pt x="1654505" y="977202"/>
                  <a:pt x="1644495" y="942401"/>
                  <a:pt x="1341736" y="954107"/>
                </a:cubicBezTo>
                <a:cubicBezTo>
                  <a:pt x="1038977" y="965813"/>
                  <a:pt x="855103" y="951035"/>
                  <a:pt x="687231" y="954107"/>
                </a:cubicBezTo>
                <a:cubicBezTo>
                  <a:pt x="519360" y="957179"/>
                  <a:pt x="192405" y="921201"/>
                  <a:pt x="0" y="954107"/>
                </a:cubicBezTo>
                <a:cubicBezTo>
                  <a:pt x="14727" y="739101"/>
                  <a:pt x="23160" y="623235"/>
                  <a:pt x="0" y="457971"/>
                </a:cubicBezTo>
                <a:cubicBezTo>
                  <a:pt x="-23160" y="292707"/>
                  <a:pt x="9042" y="178313"/>
                  <a:pt x="0" y="0"/>
                </a:cubicBezTo>
                <a:close/>
              </a:path>
            </a:pathLst>
          </a:custGeom>
          <a:noFill/>
          <a:ln w="38100">
            <a:solidFill>
              <a:srgbClr val="B3D33B"/>
            </a:solidFill>
            <a:extLst>
              <a:ext uri="{C807C97D-BFC1-408E-A445-0C87EB9F89A2}">
                <ask:lineSketchStyleProps xmlns:ask="http://schemas.microsoft.com/office/drawing/2018/sketchyshapes" sd="2650216993">
                  <a:prstGeom prst="rect">
                    <a:avLst/>
                  </a:prstGeom>
                  <ask:type>
                    <ask:lineSketchFreehand/>
                  </ask:type>
                </ask:lineSketchStyleProps>
              </a:ext>
            </a:extLst>
          </a:ln>
        </p:spPr>
        <p:txBody>
          <a:bodyPr wrap="square" rtlCol="0">
            <a:spAutoFit/>
          </a:bodyPr>
          <a:lstStyle/>
          <a:p>
            <a:pPr marL="85725" algn="ctr">
              <a:buClr>
                <a:schemeClr val="accent3"/>
              </a:buClr>
            </a:pPr>
            <a:r>
              <a:rPr lang="en-US" sz="2400" b="1" spc="-1" dirty="0">
                <a:solidFill>
                  <a:schemeClr val="accent1"/>
                </a:solidFill>
                <a:latin typeface="+mj-lt"/>
                <a:cs typeface="Arial"/>
              </a:rPr>
              <a:t>3) Fit fails sometimes </a:t>
            </a:r>
            <a:r>
              <a:rPr lang="en-US" sz="3200" b="1" spc="-1" dirty="0">
                <a:solidFill>
                  <a:schemeClr val="accent1"/>
                </a:solidFill>
                <a:latin typeface="+mj-lt"/>
                <a:cs typeface="Arial"/>
              </a:rPr>
              <a:t>😔</a:t>
            </a:r>
            <a:endParaRPr lang="en-US" sz="2400" b="1" spc="-1" dirty="0">
              <a:solidFill>
                <a:schemeClr val="accent1"/>
              </a:solidFill>
              <a:latin typeface="+mj-lt"/>
              <a:cs typeface="Arial"/>
            </a:endParaRPr>
          </a:p>
        </p:txBody>
      </p:sp>
      <p:pic>
        <p:nvPicPr>
          <p:cNvPr id="5" name="Picture 4" descr="A graph with numbers and a red line&#10;&#10;Description automatically generated">
            <a:extLst>
              <a:ext uri="{FF2B5EF4-FFF2-40B4-BE49-F238E27FC236}">
                <a16:creationId xmlns:a16="http://schemas.microsoft.com/office/drawing/2014/main" id="{C313E5D4-98D0-5197-67AB-B3D560DC39D3}"/>
              </a:ext>
            </a:extLst>
          </p:cNvPr>
          <p:cNvPicPr>
            <a:picLocks noChangeAspect="1"/>
          </p:cNvPicPr>
          <p:nvPr/>
        </p:nvPicPr>
        <p:blipFill rotWithShape="1">
          <a:blip r:embed="rId4"/>
          <a:srcRect l="16275" t="3677" r="14313" b="6114"/>
          <a:stretch/>
        </p:blipFill>
        <p:spPr>
          <a:xfrm>
            <a:off x="268313" y="2855484"/>
            <a:ext cx="4319154" cy="3160059"/>
          </a:xfrm>
          <a:prstGeom prst="rect">
            <a:avLst/>
          </a:prstGeom>
        </p:spPr>
      </p:pic>
      <p:sp>
        <p:nvSpPr>
          <p:cNvPr id="6" name="Text Placeholder 2">
            <a:extLst>
              <a:ext uri="{FF2B5EF4-FFF2-40B4-BE49-F238E27FC236}">
                <a16:creationId xmlns:a16="http://schemas.microsoft.com/office/drawing/2014/main" id="{4EC5581C-9DC3-3D23-74EF-308D7FCE1CE2}"/>
              </a:ext>
            </a:extLst>
          </p:cNvPr>
          <p:cNvSpPr>
            <a:spLocks noGrp="1"/>
          </p:cNvSpPr>
          <p:nvPr>
            <p:ph type="body" idx="1"/>
          </p:nvPr>
        </p:nvSpPr>
        <p:spPr>
          <a:xfrm>
            <a:off x="4621620" y="1085147"/>
            <a:ext cx="4319153" cy="5402683"/>
          </a:xfrm>
        </p:spPr>
        <p:txBody>
          <a:bodyPr/>
          <a:lstStyle/>
          <a:p>
            <a:pPr marL="85725" indent="0">
              <a:buClr>
                <a:schemeClr val="accent3"/>
              </a:buClr>
              <a:buNone/>
            </a:pPr>
            <a:endParaRPr lang="en-US" sz="2800" b="1" spc="-1" dirty="0">
              <a:cs typeface="Arial"/>
            </a:endParaRPr>
          </a:p>
          <a:p>
            <a:pPr>
              <a:buClr>
                <a:schemeClr val="accent3"/>
              </a:buClr>
            </a:pPr>
            <a:r>
              <a:rPr lang="en-US" sz="2000" b="1" spc="-1" dirty="0">
                <a:cs typeface="Arial"/>
              </a:rPr>
              <a:t>Fit is VERY sensitive to k-parameters.</a:t>
            </a:r>
          </a:p>
          <a:p>
            <a:pPr>
              <a:buClr>
                <a:schemeClr val="accent3"/>
              </a:buClr>
            </a:pPr>
            <a:endParaRPr lang="en-US" sz="2000" b="1" spc="-1" dirty="0">
              <a:cs typeface="Arial"/>
            </a:endParaRPr>
          </a:p>
          <a:p>
            <a:pPr>
              <a:buClr>
                <a:schemeClr val="accent3"/>
              </a:buClr>
            </a:pPr>
            <a:endParaRPr lang="en-US" sz="2000" b="1" spc="-1" dirty="0">
              <a:cs typeface="Arial"/>
            </a:endParaRPr>
          </a:p>
          <a:p>
            <a:pPr>
              <a:buClr>
                <a:schemeClr val="accent3"/>
              </a:buClr>
            </a:pPr>
            <a:endParaRPr lang="en-US" sz="2000" b="1" spc="-1" dirty="0">
              <a:cs typeface="Arial"/>
            </a:endParaRPr>
          </a:p>
          <a:p>
            <a:pPr>
              <a:buClr>
                <a:schemeClr val="accent3"/>
              </a:buClr>
            </a:pPr>
            <a:endParaRPr lang="en-US" sz="2000" b="1" spc="-1" dirty="0">
              <a:cs typeface="Arial"/>
            </a:endParaRPr>
          </a:p>
          <a:p>
            <a:pPr>
              <a:buClr>
                <a:schemeClr val="accent3"/>
              </a:buClr>
            </a:pPr>
            <a:endParaRPr lang="en-US" sz="2000" b="1" spc="-1" dirty="0">
              <a:cs typeface="Arial"/>
            </a:endParaRPr>
          </a:p>
          <a:p>
            <a:pPr>
              <a:buClr>
                <a:schemeClr val="accent3"/>
              </a:buClr>
            </a:pPr>
            <a:r>
              <a:rPr lang="en-US" sz="2000" b="1" spc="-1" dirty="0">
                <a:cs typeface="Arial"/>
              </a:rPr>
              <a:t>New fitter </a:t>
            </a:r>
            <a:r>
              <a:rPr lang="en-US" sz="2000" b="1" spc="-1" dirty="0">
                <a:solidFill>
                  <a:srgbClr val="0F5C78"/>
                </a:solidFill>
                <a:cs typeface="Arial"/>
              </a:rPr>
              <a:t>fits the waveform twice and picks the best fit</a:t>
            </a:r>
            <a:r>
              <a:rPr lang="en-US" sz="2000" b="1" spc="-1" dirty="0">
                <a:cs typeface="Arial"/>
              </a:rPr>
              <a:t>.</a:t>
            </a:r>
          </a:p>
          <a:p>
            <a:pPr marL="85725" indent="0">
              <a:buClr>
                <a:schemeClr val="accent3"/>
              </a:buClr>
              <a:buNone/>
            </a:pPr>
            <a:endParaRPr lang="en-US" sz="2000" b="1" spc="-1" dirty="0">
              <a:cs typeface="Arial"/>
            </a:endParaRPr>
          </a:p>
          <a:p>
            <a:pPr>
              <a:buClr>
                <a:schemeClr val="accent3"/>
              </a:buClr>
            </a:pPr>
            <a:r>
              <a:rPr lang="en-US" sz="2000" b="1" spc="-1" dirty="0">
                <a:cs typeface="Arial"/>
              </a:rPr>
              <a:t>A bit slow, but more effective than previous fitter.</a:t>
            </a:r>
          </a:p>
          <a:p>
            <a:pPr>
              <a:buClr>
                <a:schemeClr val="accent3"/>
              </a:buClr>
            </a:pPr>
            <a:endParaRPr lang="en-US" sz="2800" b="1" spc="-1" dirty="0">
              <a:cs typeface="Arial"/>
            </a:endParaRPr>
          </a:p>
          <a:p>
            <a:pPr marL="85725" indent="0" algn="ctr">
              <a:buClr>
                <a:schemeClr val="accent3"/>
              </a:buClr>
              <a:buNone/>
            </a:pPr>
            <a:r>
              <a:rPr lang="en-US" sz="2000" b="1" i="1" spc="-1" dirty="0">
                <a:cs typeface="Arial"/>
              </a:rPr>
              <a:t>(See next few slides for results.)</a:t>
            </a:r>
          </a:p>
        </p:txBody>
      </p:sp>
      <p:sp>
        <p:nvSpPr>
          <p:cNvPr id="3" name="TextBox 2">
            <a:extLst>
              <a:ext uri="{FF2B5EF4-FFF2-40B4-BE49-F238E27FC236}">
                <a16:creationId xmlns:a16="http://schemas.microsoft.com/office/drawing/2014/main" id="{3B1A2643-871C-C650-9B8F-958688D845A4}"/>
              </a:ext>
            </a:extLst>
          </p:cNvPr>
          <p:cNvSpPr txBox="1"/>
          <p:nvPr/>
        </p:nvSpPr>
        <p:spPr>
          <a:xfrm>
            <a:off x="5043973" y="2422487"/>
            <a:ext cx="3440294" cy="707886"/>
          </a:xfrm>
          <a:custGeom>
            <a:avLst/>
            <a:gdLst>
              <a:gd name="connsiteX0" fmla="*/ 0 w 3440294"/>
              <a:gd name="connsiteY0" fmla="*/ 0 h 707886"/>
              <a:gd name="connsiteX1" fmla="*/ 756865 w 3440294"/>
              <a:gd name="connsiteY1" fmla="*/ 0 h 707886"/>
              <a:gd name="connsiteX2" fmla="*/ 1479326 w 3440294"/>
              <a:gd name="connsiteY2" fmla="*/ 0 h 707886"/>
              <a:gd name="connsiteX3" fmla="*/ 2201788 w 3440294"/>
              <a:gd name="connsiteY3" fmla="*/ 0 h 707886"/>
              <a:gd name="connsiteX4" fmla="*/ 2786638 w 3440294"/>
              <a:gd name="connsiteY4" fmla="*/ 0 h 707886"/>
              <a:gd name="connsiteX5" fmla="*/ 3440294 w 3440294"/>
              <a:gd name="connsiteY5" fmla="*/ 0 h 707886"/>
              <a:gd name="connsiteX6" fmla="*/ 3440294 w 3440294"/>
              <a:gd name="connsiteY6" fmla="*/ 361022 h 707886"/>
              <a:gd name="connsiteX7" fmla="*/ 3440294 w 3440294"/>
              <a:gd name="connsiteY7" fmla="*/ 707886 h 707886"/>
              <a:gd name="connsiteX8" fmla="*/ 2752235 w 3440294"/>
              <a:gd name="connsiteY8" fmla="*/ 707886 h 707886"/>
              <a:gd name="connsiteX9" fmla="*/ 2167385 w 3440294"/>
              <a:gd name="connsiteY9" fmla="*/ 707886 h 707886"/>
              <a:gd name="connsiteX10" fmla="*/ 1582535 w 3440294"/>
              <a:gd name="connsiteY10" fmla="*/ 707886 h 707886"/>
              <a:gd name="connsiteX11" fmla="*/ 860074 w 3440294"/>
              <a:gd name="connsiteY11" fmla="*/ 707886 h 707886"/>
              <a:gd name="connsiteX12" fmla="*/ 0 w 3440294"/>
              <a:gd name="connsiteY12" fmla="*/ 707886 h 707886"/>
              <a:gd name="connsiteX13" fmla="*/ 0 w 3440294"/>
              <a:gd name="connsiteY13" fmla="*/ 339785 h 707886"/>
              <a:gd name="connsiteX14" fmla="*/ 0 w 3440294"/>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0294" h="707886" fill="none" extrusionOk="0">
                <a:moveTo>
                  <a:pt x="0" y="0"/>
                </a:moveTo>
                <a:cubicBezTo>
                  <a:pt x="157498" y="32455"/>
                  <a:pt x="437419" y="37622"/>
                  <a:pt x="756865" y="0"/>
                </a:cubicBezTo>
                <a:cubicBezTo>
                  <a:pt x="1076312" y="-37622"/>
                  <a:pt x="1282340" y="13095"/>
                  <a:pt x="1479326" y="0"/>
                </a:cubicBezTo>
                <a:cubicBezTo>
                  <a:pt x="1676312" y="-13095"/>
                  <a:pt x="2055501" y="19775"/>
                  <a:pt x="2201788" y="0"/>
                </a:cubicBezTo>
                <a:cubicBezTo>
                  <a:pt x="2348075" y="-19775"/>
                  <a:pt x="2608424" y="28371"/>
                  <a:pt x="2786638" y="0"/>
                </a:cubicBezTo>
                <a:cubicBezTo>
                  <a:pt x="2964852" y="-28371"/>
                  <a:pt x="3146430" y="2724"/>
                  <a:pt x="3440294" y="0"/>
                </a:cubicBezTo>
                <a:cubicBezTo>
                  <a:pt x="3439370" y="145264"/>
                  <a:pt x="3441641" y="190353"/>
                  <a:pt x="3440294" y="361022"/>
                </a:cubicBezTo>
                <a:cubicBezTo>
                  <a:pt x="3438947" y="531691"/>
                  <a:pt x="3423321" y="611030"/>
                  <a:pt x="3440294" y="707886"/>
                </a:cubicBezTo>
                <a:cubicBezTo>
                  <a:pt x="3128252" y="730195"/>
                  <a:pt x="3082854" y="732456"/>
                  <a:pt x="2752235" y="707886"/>
                </a:cubicBezTo>
                <a:cubicBezTo>
                  <a:pt x="2421616" y="683316"/>
                  <a:pt x="2443638" y="722915"/>
                  <a:pt x="2167385" y="707886"/>
                </a:cubicBezTo>
                <a:cubicBezTo>
                  <a:pt x="1891132" y="692858"/>
                  <a:pt x="1779993" y="719382"/>
                  <a:pt x="1582535" y="707886"/>
                </a:cubicBezTo>
                <a:cubicBezTo>
                  <a:pt x="1385077" y="696391"/>
                  <a:pt x="1101919" y="730111"/>
                  <a:pt x="860074" y="707886"/>
                </a:cubicBezTo>
                <a:cubicBezTo>
                  <a:pt x="618229" y="685661"/>
                  <a:pt x="382890" y="705771"/>
                  <a:pt x="0" y="707886"/>
                </a:cubicBezTo>
                <a:cubicBezTo>
                  <a:pt x="3259" y="557398"/>
                  <a:pt x="-6181" y="502790"/>
                  <a:pt x="0" y="339785"/>
                </a:cubicBezTo>
                <a:cubicBezTo>
                  <a:pt x="6181" y="176780"/>
                  <a:pt x="-5346" y="139660"/>
                  <a:pt x="0" y="0"/>
                </a:cubicBezTo>
                <a:close/>
              </a:path>
              <a:path w="3440294" h="707886" stroke="0" extrusionOk="0">
                <a:moveTo>
                  <a:pt x="0" y="0"/>
                </a:moveTo>
                <a:cubicBezTo>
                  <a:pt x="305173" y="5170"/>
                  <a:pt x="473794" y="-10290"/>
                  <a:pt x="653656" y="0"/>
                </a:cubicBezTo>
                <a:cubicBezTo>
                  <a:pt x="833518" y="10290"/>
                  <a:pt x="965816" y="-25359"/>
                  <a:pt x="1238506" y="0"/>
                </a:cubicBezTo>
                <a:cubicBezTo>
                  <a:pt x="1511196" y="25359"/>
                  <a:pt x="1717508" y="4620"/>
                  <a:pt x="1995371" y="0"/>
                </a:cubicBezTo>
                <a:cubicBezTo>
                  <a:pt x="2273234" y="-4620"/>
                  <a:pt x="2375402" y="2554"/>
                  <a:pt x="2649026" y="0"/>
                </a:cubicBezTo>
                <a:cubicBezTo>
                  <a:pt x="2922650" y="-2554"/>
                  <a:pt x="3207397" y="-16483"/>
                  <a:pt x="3440294" y="0"/>
                </a:cubicBezTo>
                <a:cubicBezTo>
                  <a:pt x="3447571" y="183334"/>
                  <a:pt x="3455595" y="200085"/>
                  <a:pt x="3440294" y="368101"/>
                </a:cubicBezTo>
                <a:cubicBezTo>
                  <a:pt x="3424993" y="536117"/>
                  <a:pt x="3432270" y="546712"/>
                  <a:pt x="3440294" y="707886"/>
                </a:cubicBezTo>
                <a:cubicBezTo>
                  <a:pt x="3116398" y="696746"/>
                  <a:pt x="2975827" y="737173"/>
                  <a:pt x="2752235" y="707886"/>
                </a:cubicBezTo>
                <a:cubicBezTo>
                  <a:pt x="2528643" y="678599"/>
                  <a:pt x="2421893" y="700632"/>
                  <a:pt x="2167385" y="707886"/>
                </a:cubicBezTo>
                <a:cubicBezTo>
                  <a:pt x="1912877" y="715141"/>
                  <a:pt x="1749844" y="690986"/>
                  <a:pt x="1479326" y="707886"/>
                </a:cubicBezTo>
                <a:cubicBezTo>
                  <a:pt x="1208808" y="724786"/>
                  <a:pt x="976575" y="729401"/>
                  <a:pt x="791268" y="707886"/>
                </a:cubicBezTo>
                <a:cubicBezTo>
                  <a:pt x="605961" y="686371"/>
                  <a:pt x="208626" y="702720"/>
                  <a:pt x="0" y="707886"/>
                </a:cubicBezTo>
                <a:cubicBezTo>
                  <a:pt x="15049" y="566779"/>
                  <a:pt x="2153" y="469452"/>
                  <a:pt x="0" y="339785"/>
                </a:cubicBezTo>
                <a:cubicBezTo>
                  <a:pt x="-2153" y="210118"/>
                  <a:pt x="8840" y="144022"/>
                  <a:pt x="0" y="0"/>
                </a:cubicBezTo>
                <a:close/>
              </a:path>
            </a:pathLst>
          </a:custGeom>
          <a:solidFill>
            <a:srgbClr val="B3D33B"/>
          </a:solidFill>
          <a:ln w="28575">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marL="285750" indent="-285750" algn="ctr">
              <a:buFont typeface="Wingdings" pitchFamily="2" charset="2"/>
              <a:buChar char="ü"/>
            </a:pPr>
            <a:r>
              <a:rPr lang="en-US" sz="2000" b="1" dirty="0">
                <a:solidFill>
                  <a:srgbClr val="0F5C78"/>
                </a:solidFill>
                <a:latin typeface="+mj-lt"/>
              </a:rPr>
              <a:t>Implemented new fitting strategy.</a:t>
            </a:r>
          </a:p>
        </p:txBody>
      </p:sp>
      <p:sp>
        <p:nvSpPr>
          <p:cNvPr id="7" name="Title 1">
            <a:extLst>
              <a:ext uri="{FF2B5EF4-FFF2-40B4-BE49-F238E27FC236}">
                <a16:creationId xmlns:a16="http://schemas.microsoft.com/office/drawing/2014/main" id="{260DA35F-864D-E5F3-467D-C98BCF54943C}"/>
              </a:ext>
            </a:extLst>
          </p:cNvPr>
          <p:cNvSpPr txBox="1">
            <a:spLocks/>
          </p:cNvSpPr>
          <p:nvPr/>
        </p:nvSpPr>
        <p:spPr>
          <a:xfrm>
            <a:off x="268313" y="115578"/>
            <a:ext cx="8607373"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7.8 mV/</a:t>
            </a:r>
            <a:r>
              <a:rPr lang="en-US" sz="3600" dirty="0" err="1">
                <a:solidFill>
                  <a:schemeClr val="accent1"/>
                </a:solidFill>
                <a:latin typeface="+mj-lt"/>
                <a:cs typeface="Arial"/>
              </a:rPr>
              <a:t>fC</a:t>
            </a:r>
            <a:r>
              <a:rPr lang="en-US" sz="3600" dirty="0">
                <a:solidFill>
                  <a:schemeClr val="accent1"/>
                </a:solidFill>
                <a:latin typeface="+mj-lt"/>
                <a:cs typeface="Arial"/>
              </a:rPr>
              <a:t> Gain </a:t>
            </a:r>
          </a:p>
        </p:txBody>
      </p:sp>
      <p:sp>
        <p:nvSpPr>
          <p:cNvPr id="8" name="TextBox 7">
            <a:extLst>
              <a:ext uri="{FF2B5EF4-FFF2-40B4-BE49-F238E27FC236}">
                <a16:creationId xmlns:a16="http://schemas.microsoft.com/office/drawing/2014/main" id="{7CA72BD9-7AC9-7333-D0F1-7BA367E4D09D}"/>
              </a:ext>
            </a:extLst>
          </p:cNvPr>
          <p:cNvSpPr txBox="1"/>
          <p:nvPr/>
        </p:nvSpPr>
        <p:spPr>
          <a:xfrm>
            <a:off x="800100" y="3230471"/>
            <a:ext cx="1528644" cy="430887"/>
          </a:xfrm>
          <a:prstGeom prst="rect">
            <a:avLst/>
          </a:prstGeom>
          <a:noFill/>
        </p:spPr>
        <p:txBody>
          <a:bodyPr wrap="square" rtlCol="0">
            <a:spAutoFit/>
          </a:bodyPr>
          <a:lstStyle/>
          <a:p>
            <a:r>
              <a:rPr lang="en-US" sz="1100" dirty="0">
                <a:solidFill>
                  <a:srgbClr val="0F5C78"/>
                </a:solidFill>
              </a:rPr>
              <a:t>Run 28265, DAC=15</a:t>
            </a:r>
            <a:br>
              <a:rPr lang="en-US" sz="1100" dirty="0">
                <a:solidFill>
                  <a:srgbClr val="0F5C78"/>
                </a:solidFill>
              </a:rPr>
            </a:br>
            <a:endParaRPr lang="en-US" sz="1100" dirty="0">
              <a:solidFill>
                <a:srgbClr val="0F5C78"/>
              </a:solidFill>
            </a:endParaRPr>
          </a:p>
        </p:txBody>
      </p:sp>
      <p:sp>
        <p:nvSpPr>
          <p:cNvPr id="9" name="Title 1">
            <a:extLst>
              <a:ext uri="{FF2B5EF4-FFF2-40B4-BE49-F238E27FC236}">
                <a16:creationId xmlns:a16="http://schemas.microsoft.com/office/drawing/2014/main" id="{0600DC1A-8978-8F7B-4F29-C3CD530F4775}"/>
              </a:ext>
            </a:extLst>
          </p:cNvPr>
          <p:cNvSpPr txBox="1">
            <a:spLocks/>
          </p:cNvSpPr>
          <p:nvPr/>
        </p:nvSpPr>
        <p:spPr>
          <a:xfrm>
            <a:off x="902825" y="755759"/>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Problem</a:t>
            </a:r>
          </a:p>
        </p:txBody>
      </p:sp>
      <p:sp>
        <p:nvSpPr>
          <p:cNvPr id="10" name="Title 1">
            <a:extLst>
              <a:ext uri="{FF2B5EF4-FFF2-40B4-BE49-F238E27FC236}">
                <a16:creationId xmlns:a16="http://schemas.microsoft.com/office/drawing/2014/main" id="{BC0351EE-824D-63F9-7D1C-4822BDA4C043}"/>
              </a:ext>
            </a:extLst>
          </p:cNvPr>
          <p:cNvSpPr txBox="1">
            <a:spLocks/>
          </p:cNvSpPr>
          <p:nvPr/>
        </p:nvSpPr>
        <p:spPr>
          <a:xfrm>
            <a:off x="5149353" y="755759"/>
            <a:ext cx="3272529" cy="572700"/>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800" u="sng" dirty="0">
                <a:solidFill>
                  <a:schemeClr val="accent1"/>
                </a:solidFill>
                <a:latin typeface="+mj-lt"/>
                <a:cs typeface="Arial"/>
              </a:rPr>
              <a:t>Solution</a:t>
            </a:r>
          </a:p>
        </p:txBody>
      </p:sp>
      <p:sp>
        <p:nvSpPr>
          <p:cNvPr id="16" name="Rectangle 15">
            <a:extLst>
              <a:ext uri="{FF2B5EF4-FFF2-40B4-BE49-F238E27FC236}">
                <a16:creationId xmlns:a16="http://schemas.microsoft.com/office/drawing/2014/main" id="{C79020F1-A13F-491B-D5BE-857C986FBF64}"/>
              </a:ext>
            </a:extLst>
          </p:cNvPr>
          <p:cNvSpPr/>
          <p:nvPr/>
        </p:nvSpPr>
        <p:spPr>
          <a:xfrm>
            <a:off x="4587467" y="755759"/>
            <a:ext cx="4353306" cy="5259784"/>
          </a:xfrm>
          <a:custGeom>
            <a:avLst/>
            <a:gdLst>
              <a:gd name="connsiteX0" fmla="*/ 0 w 4353306"/>
              <a:gd name="connsiteY0" fmla="*/ 0 h 5259784"/>
              <a:gd name="connsiteX1" fmla="*/ 578368 w 4353306"/>
              <a:gd name="connsiteY1" fmla="*/ 0 h 5259784"/>
              <a:gd name="connsiteX2" fmla="*/ 1069669 w 4353306"/>
              <a:gd name="connsiteY2" fmla="*/ 0 h 5259784"/>
              <a:gd name="connsiteX3" fmla="*/ 1778636 w 4353306"/>
              <a:gd name="connsiteY3" fmla="*/ 0 h 5259784"/>
              <a:gd name="connsiteX4" fmla="*/ 2357004 w 4353306"/>
              <a:gd name="connsiteY4" fmla="*/ 0 h 5259784"/>
              <a:gd name="connsiteX5" fmla="*/ 2935372 w 4353306"/>
              <a:gd name="connsiteY5" fmla="*/ 0 h 5259784"/>
              <a:gd name="connsiteX6" fmla="*/ 3644339 w 4353306"/>
              <a:gd name="connsiteY6" fmla="*/ 0 h 5259784"/>
              <a:gd name="connsiteX7" fmla="*/ 4353306 w 4353306"/>
              <a:gd name="connsiteY7" fmla="*/ 0 h 5259784"/>
              <a:gd name="connsiteX8" fmla="*/ 4353306 w 4353306"/>
              <a:gd name="connsiteY8" fmla="*/ 762669 h 5259784"/>
              <a:gd name="connsiteX9" fmla="*/ 4353306 w 4353306"/>
              <a:gd name="connsiteY9" fmla="*/ 1314946 h 5259784"/>
              <a:gd name="connsiteX10" fmla="*/ 4353306 w 4353306"/>
              <a:gd name="connsiteY10" fmla="*/ 1867223 h 5259784"/>
              <a:gd name="connsiteX11" fmla="*/ 4353306 w 4353306"/>
              <a:gd name="connsiteY11" fmla="*/ 2524696 h 5259784"/>
              <a:gd name="connsiteX12" fmla="*/ 4353306 w 4353306"/>
              <a:gd name="connsiteY12" fmla="*/ 3234767 h 5259784"/>
              <a:gd name="connsiteX13" fmla="*/ 4353306 w 4353306"/>
              <a:gd name="connsiteY13" fmla="*/ 3734447 h 5259784"/>
              <a:gd name="connsiteX14" fmla="*/ 4353306 w 4353306"/>
              <a:gd name="connsiteY14" fmla="*/ 4391920 h 5259784"/>
              <a:gd name="connsiteX15" fmla="*/ 4353306 w 4353306"/>
              <a:gd name="connsiteY15" fmla="*/ 5259784 h 5259784"/>
              <a:gd name="connsiteX16" fmla="*/ 3731405 w 4353306"/>
              <a:gd name="connsiteY16" fmla="*/ 5259784 h 5259784"/>
              <a:gd name="connsiteX17" fmla="*/ 3022438 w 4353306"/>
              <a:gd name="connsiteY17" fmla="*/ 5259784 h 5259784"/>
              <a:gd name="connsiteX18" fmla="*/ 2400537 w 4353306"/>
              <a:gd name="connsiteY18" fmla="*/ 5259784 h 5259784"/>
              <a:gd name="connsiteX19" fmla="*/ 1909236 w 4353306"/>
              <a:gd name="connsiteY19" fmla="*/ 5259784 h 5259784"/>
              <a:gd name="connsiteX20" fmla="*/ 1374401 w 4353306"/>
              <a:gd name="connsiteY20" fmla="*/ 5259784 h 5259784"/>
              <a:gd name="connsiteX21" fmla="*/ 665434 w 4353306"/>
              <a:gd name="connsiteY21" fmla="*/ 5259784 h 5259784"/>
              <a:gd name="connsiteX22" fmla="*/ 0 w 4353306"/>
              <a:gd name="connsiteY22" fmla="*/ 5259784 h 5259784"/>
              <a:gd name="connsiteX23" fmla="*/ 0 w 4353306"/>
              <a:gd name="connsiteY23" fmla="*/ 4707507 h 5259784"/>
              <a:gd name="connsiteX24" fmla="*/ 0 w 4353306"/>
              <a:gd name="connsiteY24" fmla="*/ 4102632 h 5259784"/>
              <a:gd name="connsiteX25" fmla="*/ 0 w 4353306"/>
              <a:gd name="connsiteY25" fmla="*/ 3602952 h 5259784"/>
              <a:gd name="connsiteX26" fmla="*/ 0 w 4353306"/>
              <a:gd name="connsiteY26" fmla="*/ 3103273 h 5259784"/>
              <a:gd name="connsiteX27" fmla="*/ 0 w 4353306"/>
              <a:gd name="connsiteY27" fmla="*/ 2393202 h 5259784"/>
              <a:gd name="connsiteX28" fmla="*/ 0 w 4353306"/>
              <a:gd name="connsiteY28" fmla="*/ 1840924 h 5259784"/>
              <a:gd name="connsiteX29" fmla="*/ 0 w 4353306"/>
              <a:gd name="connsiteY29" fmla="*/ 1078256 h 5259784"/>
              <a:gd name="connsiteX30" fmla="*/ 0 w 4353306"/>
              <a:gd name="connsiteY30" fmla="*/ 0 h 525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53306" h="5259784" extrusionOk="0">
                <a:moveTo>
                  <a:pt x="0" y="0"/>
                </a:moveTo>
                <a:cubicBezTo>
                  <a:pt x="143841" y="11129"/>
                  <a:pt x="294368" y="-10259"/>
                  <a:pt x="578368" y="0"/>
                </a:cubicBezTo>
                <a:cubicBezTo>
                  <a:pt x="862368" y="10259"/>
                  <a:pt x="938091" y="-4931"/>
                  <a:pt x="1069669" y="0"/>
                </a:cubicBezTo>
                <a:cubicBezTo>
                  <a:pt x="1201247" y="4931"/>
                  <a:pt x="1614397" y="-34404"/>
                  <a:pt x="1778636" y="0"/>
                </a:cubicBezTo>
                <a:cubicBezTo>
                  <a:pt x="1942875" y="34404"/>
                  <a:pt x="2117497" y="18923"/>
                  <a:pt x="2357004" y="0"/>
                </a:cubicBezTo>
                <a:cubicBezTo>
                  <a:pt x="2596511" y="-18923"/>
                  <a:pt x="2735608" y="-9775"/>
                  <a:pt x="2935372" y="0"/>
                </a:cubicBezTo>
                <a:cubicBezTo>
                  <a:pt x="3135136" y="9775"/>
                  <a:pt x="3380281" y="-17690"/>
                  <a:pt x="3644339" y="0"/>
                </a:cubicBezTo>
                <a:cubicBezTo>
                  <a:pt x="3908397" y="17690"/>
                  <a:pt x="4013284" y="-17454"/>
                  <a:pt x="4353306" y="0"/>
                </a:cubicBezTo>
                <a:cubicBezTo>
                  <a:pt x="4331456" y="361445"/>
                  <a:pt x="4373653" y="509316"/>
                  <a:pt x="4353306" y="762669"/>
                </a:cubicBezTo>
                <a:cubicBezTo>
                  <a:pt x="4332959" y="1016022"/>
                  <a:pt x="4332240" y="1040248"/>
                  <a:pt x="4353306" y="1314946"/>
                </a:cubicBezTo>
                <a:cubicBezTo>
                  <a:pt x="4374372" y="1589644"/>
                  <a:pt x="4377305" y="1678499"/>
                  <a:pt x="4353306" y="1867223"/>
                </a:cubicBezTo>
                <a:cubicBezTo>
                  <a:pt x="4329307" y="2055947"/>
                  <a:pt x="4336199" y="2275812"/>
                  <a:pt x="4353306" y="2524696"/>
                </a:cubicBezTo>
                <a:cubicBezTo>
                  <a:pt x="4370413" y="2773580"/>
                  <a:pt x="4377660" y="2901042"/>
                  <a:pt x="4353306" y="3234767"/>
                </a:cubicBezTo>
                <a:cubicBezTo>
                  <a:pt x="4328952" y="3568492"/>
                  <a:pt x="4328425" y="3491960"/>
                  <a:pt x="4353306" y="3734447"/>
                </a:cubicBezTo>
                <a:cubicBezTo>
                  <a:pt x="4378187" y="3976934"/>
                  <a:pt x="4343789" y="4141554"/>
                  <a:pt x="4353306" y="4391920"/>
                </a:cubicBezTo>
                <a:cubicBezTo>
                  <a:pt x="4362823" y="4642286"/>
                  <a:pt x="4389535" y="5048168"/>
                  <a:pt x="4353306" y="5259784"/>
                </a:cubicBezTo>
                <a:cubicBezTo>
                  <a:pt x="4227651" y="5290340"/>
                  <a:pt x="3975071" y="5264229"/>
                  <a:pt x="3731405" y="5259784"/>
                </a:cubicBezTo>
                <a:cubicBezTo>
                  <a:pt x="3487739" y="5255339"/>
                  <a:pt x="3280562" y="5247130"/>
                  <a:pt x="3022438" y="5259784"/>
                </a:cubicBezTo>
                <a:cubicBezTo>
                  <a:pt x="2764314" y="5272438"/>
                  <a:pt x="2654298" y="5260324"/>
                  <a:pt x="2400537" y="5259784"/>
                </a:cubicBezTo>
                <a:cubicBezTo>
                  <a:pt x="2146776" y="5259244"/>
                  <a:pt x="2052371" y="5258216"/>
                  <a:pt x="1909236" y="5259784"/>
                </a:cubicBezTo>
                <a:cubicBezTo>
                  <a:pt x="1766101" y="5261352"/>
                  <a:pt x="1586852" y="5254715"/>
                  <a:pt x="1374401" y="5259784"/>
                </a:cubicBezTo>
                <a:cubicBezTo>
                  <a:pt x="1161950" y="5264853"/>
                  <a:pt x="809813" y="5289747"/>
                  <a:pt x="665434" y="5259784"/>
                </a:cubicBezTo>
                <a:cubicBezTo>
                  <a:pt x="521055" y="5229821"/>
                  <a:pt x="318661" y="5280171"/>
                  <a:pt x="0" y="5259784"/>
                </a:cubicBezTo>
                <a:cubicBezTo>
                  <a:pt x="17786" y="5123430"/>
                  <a:pt x="22127" y="4869250"/>
                  <a:pt x="0" y="4707507"/>
                </a:cubicBezTo>
                <a:cubicBezTo>
                  <a:pt x="-22127" y="4545764"/>
                  <a:pt x="-9772" y="4305386"/>
                  <a:pt x="0" y="4102632"/>
                </a:cubicBezTo>
                <a:cubicBezTo>
                  <a:pt x="9772" y="3899878"/>
                  <a:pt x="-23007" y="3828568"/>
                  <a:pt x="0" y="3602952"/>
                </a:cubicBezTo>
                <a:cubicBezTo>
                  <a:pt x="23007" y="3377336"/>
                  <a:pt x="1329" y="3322039"/>
                  <a:pt x="0" y="3103273"/>
                </a:cubicBezTo>
                <a:cubicBezTo>
                  <a:pt x="-1329" y="2884507"/>
                  <a:pt x="-23308" y="2739018"/>
                  <a:pt x="0" y="2393202"/>
                </a:cubicBezTo>
                <a:cubicBezTo>
                  <a:pt x="23308" y="2047386"/>
                  <a:pt x="-1195" y="2106687"/>
                  <a:pt x="0" y="1840924"/>
                </a:cubicBezTo>
                <a:cubicBezTo>
                  <a:pt x="1195" y="1575161"/>
                  <a:pt x="-25726" y="1367854"/>
                  <a:pt x="0" y="1078256"/>
                </a:cubicBezTo>
                <a:cubicBezTo>
                  <a:pt x="25726" y="788658"/>
                  <a:pt x="-10987" y="220416"/>
                  <a:pt x="0" y="0"/>
                </a:cubicBezTo>
                <a:close/>
              </a:path>
            </a:pathLst>
          </a:custGeom>
          <a:noFill/>
          <a:ln w="38100">
            <a:solidFill>
              <a:srgbClr val="B3D33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07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E0086-9805-26C5-BEAA-E3188E73CED3}"/>
            </a:ext>
          </a:extLst>
        </p:cNvPr>
        <p:cNvGrpSpPr/>
        <p:nvPr/>
      </p:nvGrpSpPr>
      <p:grpSpPr>
        <a:xfrm>
          <a:off x="0" y="0"/>
          <a:ext cx="0" cy="0"/>
          <a:chOff x="0" y="0"/>
          <a:chExt cx="0" cy="0"/>
        </a:xfrm>
      </p:grpSpPr>
      <p:pic>
        <p:nvPicPr>
          <p:cNvPr id="5" name="Picture 4" descr="A graph with numbers and a red line&#10;&#10;Description automatically generated">
            <a:extLst>
              <a:ext uri="{FF2B5EF4-FFF2-40B4-BE49-F238E27FC236}">
                <a16:creationId xmlns:a16="http://schemas.microsoft.com/office/drawing/2014/main" id="{CC3AF62F-06D7-6023-6532-DD81737166EE}"/>
              </a:ext>
            </a:extLst>
          </p:cNvPr>
          <p:cNvPicPr>
            <a:picLocks noChangeAspect="1"/>
          </p:cNvPicPr>
          <p:nvPr/>
        </p:nvPicPr>
        <p:blipFill>
          <a:blip r:embed="rId3"/>
          <a:stretch>
            <a:fillRect/>
          </a:stretch>
        </p:blipFill>
        <p:spPr>
          <a:xfrm>
            <a:off x="4791567" y="963917"/>
            <a:ext cx="4064882" cy="2756644"/>
          </a:xfrm>
          <a:prstGeom prst="rect">
            <a:avLst/>
          </a:prstGeom>
        </p:spPr>
      </p:pic>
      <p:pic>
        <p:nvPicPr>
          <p:cNvPr id="13" name="Picture 2" descr="Deep Underground Neutrino Experiment (DUNE)">
            <a:extLst>
              <a:ext uri="{FF2B5EF4-FFF2-40B4-BE49-F238E27FC236}">
                <a16:creationId xmlns:a16="http://schemas.microsoft.com/office/drawing/2014/main" id="{D33AD8BF-85BF-31F4-C07D-A04410AF8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647" y="6251936"/>
            <a:ext cx="2238000" cy="365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D3A3B4-4BB3-0BBE-4E4B-BB14C1522F29}"/>
              </a:ext>
            </a:extLst>
          </p:cNvPr>
          <p:cNvSpPr txBox="1"/>
          <p:nvPr/>
        </p:nvSpPr>
        <p:spPr>
          <a:xfrm>
            <a:off x="902825" y="6516547"/>
            <a:ext cx="184731" cy="369332"/>
          </a:xfrm>
          <a:prstGeom prst="rect">
            <a:avLst/>
          </a:prstGeom>
          <a:noFill/>
        </p:spPr>
        <p:txBody>
          <a:bodyPr wrap="none" rtlCol="0">
            <a:spAutoFit/>
          </a:bodyPr>
          <a:lstStyle/>
          <a:p>
            <a:endParaRPr lang="en-US" dirty="0"/>
          </a:p>
        </p:txBody>
      </p:sp>
      <p:pic>
        <p:nvPicPr>
          <p:cNvPr id="10" name="Picture 9" descr="A graph with numbers and a red line&#10;&#10;Description automatically generated">
            <a:extLst>
              <a:ext uri="{FF2B5EF4-FFF2-40B4-BE49-F238E27FC236}">
                <a16:creationId xmlns:a16="http://schemas.microsoft.com/office/drawing/2014/main" id="{EA65A274-BD1C-43AC-1334-C1874CEFF164}"/>
              </a:ext>
            </a:extLst>
          </p:cNvPr>
          <p:cNvPicPr>
            <a:picLocks noChangeAspect="1"/>
          </p:cNvPicPr>
          <p:nvPr/>
        </p:nvPicPr>
        <p:blipFill>
          <a:blip r:embed="rId5"/>
          <a:stretch>
            <a:fillRect/>
          </a:stretch>
        </p:blipFill>
        <p:spPr>
          <a:xfrm>
            <a:off x="503263" y="962060"/>
            <a:ext cx="4068736" cy="2759258"/>
          </a:xfrm>
          <a:prstGeom prst="rect">
            <a:avLst/>
          </a:prstGeom>
        </p:spPr>
      </p:pic>
      <p:pic>
        <p:nvPicPr>
          <p:cNvPr id="16" name="Picture 15" descr="A graph with numbers and a red line&#10;&#10;Description automatically generated">
            <a:extLst>
              <a:ext uri="{FF2B5EF4-FFF2-40B4-BE49-F238E27FC236}">
                <a16:creationId xmlns:a16="http://schemas.microsoft.com/office/drawing/2014/main" id="{557551E9-7FEC-B3DC-D278-9B9DC70D447A}"/>
              </a:ext>
            </a:extLst>
          </p:cNvPr>
          <p:cNvPicPr>
            <a:picLocks noChangeAspect="1"/>
          </p:cNvPicPr>
          <p:nvPr/>
        </p:nvPicPr>
        <p:blipFill>
          <a:blip r:embed="rId6"/>
          <a:stretch>
            <a:fillRect/>
          </a:stretch>
        </p:blipFill>
        <p:spPr>
          <a:xfrm>
            <a:off x="503264" y="3858489"/>
            <a:ext cx="4068736" cy="2759258"/>
          </a:xfrm>
          <a:prstGeom prst="rect">
            <a:avLst/>
          </a:prstGeom>
        </p:spPr>
      </p:pic>
      <p:sp>
        <p:nvSpPr>
          <p:cNvPr id="21" name="TextBox 20">
            <a:extLst>
              <a:ext uri="{FF2B5EF4-FFF2-40B4-BE49-F238E27FC236}">
                <a16:creationId xmlns:a16="http://schemas.microsoft.com/office/drawing/2014/main" id="{E23D28BE-AD46-081A-456A-C8458960DA80}"/>
              </a:ext>
            </a:extLst>
          </p:cNvPr>
          <p:cNvSpPr txBox="1"/>
          <p:nvPr/>
        </p:nvSpPr>
        <p:spPr>
          <a:xfrm>
            <a:off x="1319135" y="1349114"/>
            <a:ext cx="1034321" cy="369332"/>
          </a:xfrm>
          <a:prstGeom prst="rect">
            <a:avLst/>
          </a:prstGeom>
          <a:noFill/>
        </p:spPr>
        <p:txBody>
          <a:bodyPr wrap="square" rtlCol="0">
            <a:spAutoFit/>
          </a:bodyPr>
          <a:lstStyle/>
          <a:p>
            <a:r>
              <a:rPr lang="en-US" dirty="0">
                <a:solidFill>
                  <a:srgbClr val="B3D33B"/>
                </a:solidFill>
                <a:latin typeface="+mj-lt"/>
              </a:rPr>
              <a:t>Before</a:t>
            </a:r>
          </a:p>
        </p:txBody>
      </p:sp>
      <p:sp>
        <p:nvSpPr>
          <p:cNvPr id="22" name="TextBox 21">
            <a:extLst>
              <a:ext uri="{FF2B5EF4-FFF2-40B4-BE49-F238E27FC236}">
                <a16:creationId xmlns:a16="http://schemas.microsoft.com/office/drawing/2014/main" id="{4D65F4EA-92C6-C3F7-DE9E-EBBE231755C7}"/>
              </a:ext>
            </a:extLst>
          </p:cNvPr>
          <p:cNvSpPr txBox="1"/>
          <p:nvPr/>
        </p:nvSpPr>
        <p:spPr>
          <a:xfrm>
            <a:off x="1319134" y="4383135"/>
            <a:ext cx="1034321" cy="369332"/>
          </a:xfrm>
          <a:prstGeom prst="rect">
            <a:avLst/>
          </a:prstGeom>
          <a:noFill/>
        </p:spPr>
        <p:txBody>
          <a:bodyPr wrap="square" rtlCol="0">
            <a:spAutoFit/>
          </a:bodyPr>
          <a:lstStyle/>
          <a:p>
            <a:r>
              <a:rPr lang="en-US" dirty="0">
                <a:solidFill>
                  <a:srgbClr val="B3D33B"/>
                </a:solidFill>
                <a:latin typeface="+mj-lt"/>
              </a:rPr>
              <a:t>Before</a:t>
            </a:r>
          </a:p>
        </p:txBody>
      </p:sp>
      <p:sp>
        <p:nvSpPr>
          <p:cNvPr id="23" name="TextBox 22">
            <a:extLst>
              <a:ext uri="{FF2B5EF4-FFF2-40B4-BE49-F238E27FC236}">
                <a16:creationId xmlns:a16="http://schemas.microsoft.com/office/drawing/2014/main" id="{3639656E-34AB-5367-4A8A-7E3E635C0717}"/>
              </a:ext>
            </a:extLst>
          </p:cNvPr>
          <p:cNvSpPr txBox="1"/>
          <p:nvPr/>
        </p:nvSpPr>
        <p:spPr>
          <a:xfrm>
            <a:off x="5911927" y="1349114"/>
            <a:ext cx="1034321" cy="369332"/>
          </a:xfrm>
          <a:prstGeom prst="rect">
            <a:avLst/>
          </a:prstGeom>
          <a:noFill/>
        </p:spPr>
        <p:txBody>
          <a:bodyPr wrap="square" rtlCol="0">
            <a:spAutoFit/>
          </a:bodyPr>
          <a:lstStyle/>
          <a:p>
            <a:r>
              <a:rPr lang="en-US" dirty="0">
                <a:solidFill>
                  <a:srgbClr val="B3D33B"/>
                </a:solidFill>
                <a:latin typeface="+mj-lt"/>
              </a:rPr>
              <a:t>After</a:t>
            </a:r>
          </a:p>
        </p:txBody>
      </p:sp>
      <p:pic>
        <p:nvPicPr>
          <p:cNvPr id="7" name="Picture 6" descr="A graph with numbers and a red line&#10;&#10;Description automatically generated">
            <a:extLst>
              <a:ext uri="{FF2B5EF4-FFF2-40B4-BE49-F238E27FC236}">
                <a16:creationId xmlns:a16="http://schemas.microsoft.com/office/drawing/2014/main" id="{33C6BB3D-9871-2512-6EF2-1EC84D0B0DAE}"/>
              </a:ext>
            </a:extLst>
          </p:cNvPr>
          <p:cNvPicPr>
            <a:picLocks noChangeAspect="1"/>
          </p:cNvPicPr>
          <p:nvPr/>
        </p:nvPicPr>
        <p:blipFill>
          <a:blip r:embed="rId7"/>
          <a:stretch>
            <a:fillRect/>
          </a:stretch>
        </p:blipFill>
        <p:spPr>
          <a:xfrm>
            <a:off x="4781160" y="3829219"/>
            <a:ext cx="4068738" cy="2759259"/>
          </a:xfrm>
          <a:prstGeom prst="rect">
            <a:avLst/>
          </a:prstGeom>
        </p:spPr>
      </p:pic>
      <p:sp>
        <p:nvSpPr>
          <p:cNvPr id="24" name="TextBox 23">
            <a:extLst>
              <a:ext uri="{FF2B5EF4-FFF2-40B4-BE49-F238E27FC236}">
                <a16:creationId xmlns:a16="http://schemas.microsoft.com/office/drawing/2014/main" id="{413FAEC8-243D-B75B-A910-53EB352EF969}"/>
              </a:ext>
            </a:extLst>
          </p:cNvPr>
          <p:cNvSpPr txBox="1"/>
          <p:nvPr/>
        </p:nvSpPr>
        <p:spPr>
          <a:xfrm>
            <a:off x="5911927" y="4383135"/>
            <a:ext cx="1034321" cy="369332"/>
          </a:xfrm>
          <a:prstGeom prst="rect">
            <a:avLst/>
          </a:prstGeom>
          <a:noFill/>
        </p:spPr>
        <p:txBody>
          <a:bodyPr wrap="square" rtlCol="0">
            <a:spAutoFit/>
          </a:bodyPr>
          <a:lstStyle/>
          <a:p>
            <a:r>
              <a:rPr lang="en-US" dirty="0">
                <a:solidFill>
                  <a:srgbClr val="B3D33B"/>
                </a:solidFill>
                <a:latin typeface="+mj-lt"/>
              </a:rPr>
              <a:t>After</a:t>
            </a:r>
          </a:p>
        </p:txBody>
      </p:sp>
      <p:sp>
        <p:nvSpPr>
          <p:cNvPr id="25" name="Right Arrow 24">
            <a:extLst>
              <a:ext uri="{FF2B5EF4-FFF2-40B4-BE49-F238E27FC236}">
                <a16:creationId xmlns:a16="http://schemas.microsoft.com/office/drawing/2014/main" id="{7DD6EDAF-7F30-90E6-631C-097C90EF42D2}"/>
              </a:ext>
            </a:extLst>
          </p:cNvPr>
          <p:cNvSpPr/>
          <p:nvPr/>
        </p:nvSpPr>
        <p:spPr>
          <a:xfrm>
            <a:off x="4362137" y="2113613"/>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718B3D84-B0D4-AC3A-7AF8-300D8CF6C8CC}"/>
              </a:ext>
            </a:extLst>
          </p:cNvPr>
          <p:cNvSpPr/>
          <p:nvPr/>
        </p:nvSpPr>
        <p:spPr>
          <a:xfrm>
            <a:off x="4372078" y="4955489"/>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601C5BE-F6B2-C568-8812-79CDAD71A061}"/>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7.8 mV/</a:t>
            </a:r>
            <a:r>
              <a:rPr lang="en-US" sz="3600" dirty="0" err="1">
                <a:solidFill>
                  <a:schemeClr val="accent1"/>
                </a:solidFill>
                <a:latin typeface="+mj-lt"/>
                <a:cs typeface="Arial"/>
              </a:rPr>
              <a:t>fC</a:t>
            </a:r>
            <a:r>
              <a:rPr lang="en-US" sz="3600" dirty="0">
                <a:solidFill>
                  <a:schemeClr val="accent1"/>
                </a:solidFill>
                <a:latin typeface="+mj-lt"/>
                <a:cs typeface="Arial"/>
              </a:rPr>
              <a:t> Gain </a:t>
            </a:r>
            <a:r>
              <a:rPr lang="en-US" sz="2400" dirty="0">
                <a:solidFill>
                  <a:schemeClr val="accent1"/>
                </a:solidFill>
                <a:cs typeface="Arial"/>
              </a:rPr>
              <a:t>(Improved Fitter)</a:t>
            </a:r>
            <a:endParaRPr lang="en-US" sz="3600" dirty="0">
              <a:solidFill>
                <a:schemeClr val="accent1"/>
              </a:solidFill>
            </a:endParaRPr>
          </a:p>
        </p:txBody>
      </p:sp>
      <p:sp>
        <p:nvSpPr>
          <p:cNvPr id="28" name="Slide Number Placeholder 14">
            <a:extLst>
              <a:ext uri="{FF2B5EF4-FFF2-40B4-BE49-F238E27FC236}">
                <a16:creationId xmlns:a16="http://schemas.microsoft.com/office/drawing/2014/main" id="{0A430D0D-AAE3-220F-9483-8F0D549FC2A6}"/>
              </a:ext>
            </a:extLst>
          </p:cNvPr>
          <p:cNvSpPr txBox="1">
            <a:spLocks/>
          </p:cNvSpPr>
          <p:nvPr/>
        </p:nvSpPr>
        <p:spPr>
          <a:xfrm>
            <a:off x="8624858" y="6370023"/>
            <a:ext cx="548700" cy="524800"/>
          </a:xfrm>
          <a:prstGeom prst="rect">
            <a:avLst/>
          </a:prstGeom>
        </p:spPr>
        <p:txBody>
          <a:bodyPr spcFirstLastPara="1" wrap="square" lIns="91425" tIns="91425" rIns="91425" bIns="91425" anchor="ctr" anchorCtr="0">
            <a:noAutofit/>
          </a:bodyPr>
          <a:lstStyle>
            <a:defPPr>
              <a:defRPr lang="en-US"/>
            </a:defPPr>
            <a:lvl1pPr marL="0" lvl="0" algn="r" defTabSz="914400" rtl="0" eaLnBrk="1" latinLnBrk="0" hangingPunct="1">
              <a:buNone/>
              <a:defRPr sz="563" kern="1200">
                <a:solidFill>
                  <a:schemeClr val="tx1"/>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algn="ctr"/>
            <a:endParaRPr lang="en" sz="1200" dirty="0"/>
          </a:p>
        </p:txBody>
      </p:sp>
      <p:sp>
        <p:nvSpPr>
          <p:cNvPr id="29" name="Slide Number Placeholder 14">
            <a:extLst>
              <a:ext uri="{FF2B5EF4-FFF2-40B4-BE49-F238E27FC236}">
                <a16:creationId xmlns:a16="http://schemas.microsoft.com/office/drawing/2014/main" id="{168549C0-4A1D-F0EE-5B37-CA77F2171CF5}"/>
              </a:ext>
            </a:extLst>
          </p:cNvPr>
          <p:cNvSpPr>
            <a:spLocks noGrp="1"/>
          </p:cNvSpPr>
          <p:nvPr>
            <p:ph type="sldNum" idx="12"/>
          </p:nvPr>
        </p:nvSpPr>
        <p:spPr>
          <a:xfrm>
            <a:off x="8472458" y="6217623"/>
            <a:ext cx="548700" cy="524800"/>
          </a:xfrm>
        </p:spPr>
        <p:txBody>
          <a:bodyPr/>
          <a:lstStyle/>
          <a:p>
            <a:pPr algn="ctr"/>
            <a:fld id="{00000000-1234-1234-1234-123412341234}" type="slidenum">
              <a:rPr lang="en" sz="1200" smtClean="0"/>
              <a:pPr algn="ctr"/>
              <a:t>7</a:t>
            </a:fld>
            <a:endParaRPr lang="en" sz="1200" dirty="0"/>
          </a:p>
        </p:txBody>
      </p:sp>
    </p:spTree>
    <p:extLst>
      <p:ext uri="{BB962C8B-B14F-4D97-AF65-F5344CB8AC3E}">
        <p14:creationId xmlns:p14="http://schemas.microsoft.com/office/powerpoint/2010/main" val="193454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E05FA-3EA0-92EF-61A1-D4AEDE1864AB}"/>
            </a:ext>
          </a:extLst>
        </p:cNvPr>
        <p:cNvGrpSpPr/>
        <p:nvPr/>
      </p:nvGrpSpPr>
      <p:grpSpPr>
        <a:xfrm>
          <a:off x="0" y="0"/>
          <a:ext cx="0" cy="0"/>
          <a:chOff x="0" y="0"/>
          <a:chExt cx="0" cy="0"/>
        </a:xfrm>
      </p:grpSpPr>
      <p:pic>
        <p:nvPicPr>
          <p:cNvPr id="7" name="Picture 6" descr="A graph with numbers and a red line&#10;&#10;Description automatically generated">
            <a:extLst>
              <a:ext uri="{FF2B5EF4-FFF2-40B4-BE49-F238E27FC236}">
                <a16:creationId xmlns:a16="http://schemas.microsoft.com/office/drawing/2014/main" id="{98772FDB-F79C-B67D-E8FD-65FEF432F157}"/>
              </a:ext>
            </a:extLst>
          </p:cNvPr>
          <p:cNvPicPr>
            <a:picLocks noChangeAspect="1"/>
          </p:cNvPicPr>
          <p:nvPr/>
        </p:nvPicPr>
        <p:blipFill>
          <a:blip r:embed="rId3"/>
          <a:stretch>
            <a:fillRect/>
          </a:stretch>
        </p:blipFill>
        <p:spPr>
          <a:xfrm>
            <a:off x="4881900" y="3873161"/>
            <a:ext cx="4068742" cy="2759262"/>
          </a:xfrm>
          <a:prstGeom prst="rect">
            <a:avLst/>
          </a:prstGeom>
        </p:spPr>
      </p:pic>
      <p:pic>
        <p:nvPicPr>
          <p:cNvPr id="4" name="Picture 3" descr="A graph with numbers and a red line&#10;&#10;Description automatically generated">
            <a:extLst>
              <a:ext uri="{FF2B5EF4-FFF2-40B4-BE49-F238E27FC236}">
                <a16:creationId xmlns:a16="http://schemas.microsoft.com/office/drawing/2014/main" id="{7259714A-E810-855E-DB04-A380657BB92D}"/>
              </a:ext>
            </a:extLst>
          </p:cNvPr>
          <p:cNvPicPr>
            <a:picLocks noChangeAspect="1"/>
          </p:cNvPicPr>
          <p:nvPr/>
        </p:nvPicPr>
        <p:blipFill>
          <a:blip r:embed="rId4"/>
          <a:stretch>
            <a:fillRect/>
          </a:stretch>
        </p:blipFill>
        <p:spPr>
          <a:xfrm>
            <a:off x="4881900" y="976451"/>
            <a:ext cx="4068744" cy="2759263"/>
          </a:xfrm>
          <a:prstGeom prst="rect">
            <a:avLst/>
          </a:prstGeom>
        </p:spPr>
      </p:pic>
      <p:pic>
        <p:nvPicPr>
          <p:cNvPr id="8" name="Picture 7" descr="A graph with numbers and a red line&#10;&#10;Description automatically generated">
            <a:extLst>
              <a:ext uri="{FF2B5EF4-FFF2-40B4-BE49-F238E27FC236}">
                <a16:creationId xmlns:a16="http://schemas.microsoft.com/office/drawing/2014/main" id="{72BB15CE-8355-7E30-7ACB-5C3A4672B225}"/>
              </a:ext>
            </a:extLst>
          </p:cNvPr>
          <p:cNvPicPr>
            <a:picLocks noChangeAspect="1"/>
          </p:cNvPicPr>
          <p:nvPr/>
        </p:nvPicPr>
        <p:blipFill>
          <a:blip r:embed="rId5"/>
          <a:stretch>
            <a:fillRect/>
          </a:stretch>
        </p:blipFill>
        <p:spPr>
          <a:xfrm>
            <a:off x="503260" y="976451"/>
            <a:ext cx="4068739" cy="2759260"/>
          </a:xfrm>
          <a:prstGeom prst="rect">
            <a:avLst/>
          </a:prstGeom>
        </p:spPr>
      </p:pic>
      <p:sp>
        <p:nvSpPr>
          <p:cNvPr id="21" name="TextBox 20">
            <a:extLst>
              <a:ext uri="{FF2B5EF4-FFF2-40B4-BE49-F238E27FC236}">
                <a16:creationId xmlns:a16="http://schemas.microsoft.com/office/drawing/2014/main" id="{3C39C044-CA96-F100-42CE-2CFCDC5A224B}"/>
              </a:ext>
            </a:extLst>
          </p:cNvPr>
          <p:cNvSpPr txBox="1"/>
          <p:nvPr/>
        </p:nvSpPr>
        <p:spPr>
          <a:xfrm>
            <a:off x="1319135" y="1349114"/>
            <a:ext cx="1034321" cy="369332"/>
          </a:xfrm>
          <a:prstGeom prst="rect">
            <a:avLst/>
          </a:prstGeom>
          <a:noFill/>
        </p:spPr>
        <p:txBody>
          <a:bodyPr wrap="square" rtlCol="0">
            <a:spAutoFit/>
          </a:bodyPr>
          <a:lstStyle/>
          <a:p>
            <a:r>
              <a:rPr lang="en-US" dirty="0">
                <a:solidFill>
                  <a:srgbClr val="B3D33B"/>
                </a:solidFill>
                <a:latin typeface="+mj-lt"/>
              </a:rPr>
              <a:t>Before</a:t>
            </a:r>
          </a:p>
        </p:txBody>
      </p:sp>
      <p:sp>
        <p:nvSpPr>
          <p:cNvPr id="23" name="TextBox 22">
            <a:extLst>
              <a:ext uri="{FF2B5EF4-FFF2-40B4-BE49-F238E27FC236}">
                <a16:creationId xmlns:a16="http://schemas.microsoft.com/office/drawing/2014/main" id="{35E6EBA1-9703-DB73-2023-F5303D5158D9}"/>
              </a:ext>
            </a:extLst>
          </p:cNvPr>
          <p:cNvSpPr txBox="1"/>
          <p:nvPr/>
        </p:nvSpPr>
        <p:spPr>
          <a:xfrm>
            <a:off x="5911927" y="1349114"/>
            <a:ext cx="1034321" cy="369332"/>
          </a:xfrm>
          <a:prstGeom prst="rect">
            <a:avLst/>
          </a:prstGeom>
          <a:noFill/>
        </p:spPr>
        <p:txBody>
          <a:bodyPr wrap="square" rtlCol="0">
            <a:spAutoFit/>
          </a:bodyPr>
          <a:lstStyle/>
          <a:p>
            <a:r>
              <a:rPr lang="en-US" dirty="0">
                <a:solidFill>
                  <a:srgbClr val="B3D33B"/>
                </a:solidFill>
                <a:latin typeface="+mj-lt"/>
              </a:rPr>
              <a:t>After</a:t>
            </a:r>
          </a:p>
        </p:txBody>
      </p:sp>
      <p:sp>
        <p:nvSpPr>
          <p:cNvPr id="25" name="Right Arrow 24">
            <a:extLst>
              <a:ext uri="{FF2B5EF4-FFF2-40B4-BE49-F238E27FC236}">
                <a16:creationId xmlns:a16="http://schemas.microsoft.com/office/drawing/2014/main" id="{BDE92ECD-9534-B41A-CA9F-43B2BFA1136D}"/>
              </a:ext>
            </a:extLst>
          </p:cNvPr>
          <p:cNvSpPr/>
          <p:nvPr/>
        </p:nvSpPr>
        <p:spPr>
          <a:xfrm>
            <a:off x="4362137" y="2113613"/>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174BAA25-DDDF-8960-2F70-E62105476A1D}"/>
              </a:ext>
            </a:extLst>
          </p:cNvPr>
          <p:cNvSpPr>
            <a:spLocks noGrp="1"/>
          </p:cNvSpPr>
          <p:nvPr>
            <p:ph type="sldNum" idx="12"/>
          </p:nvPr>
        </p:nvSpPr>
        <p:spPr/>
        <p:txBody>
          <a:bodyPr/>
          <a:lstStyle/>
          <a:p>
            <a:pPr algn="ctr"/>
            <a:fld id="{00000000-1234-1234-1234-123412341234}" type="slidenum">
              <a:rPr lang="en" sz="1200" smtClean="0"/>
              <a:pPr algn="ctr"/>
              <a:t>8</a:t>
            </a:fld>
            <a:endParaRPr lang="en" sz="1200" dirty="0"/>
          </a:p>
        </p:txBody>
      </p:sp>
      <p:pic>
        <p:nvPicPr>
          <p:cNvPr id="11" name="Picture 10" descr="A graph with numbers and a red line&#10;&#10;Description automatically generated">
            <a:extLst>
              <a:ext uri="{FF2B5EF4-FFF2-40B4-BE49-F238E27FC236}">
                <a16:creationId xmlns:a16="http://schemas.microsoft.com/office/drawing/2014/main" id="{160CD5B1-9334-F564-7038-B06412BF1397}"/>
              </a:ext>
            </a:extLst>
          </p:cNvPr>
          <p:cNvPicPr>
            <a:picLocks noChangeAspect="1"/>
          </p:cNvPicPr>
          <p:nvPr/>
        </p:nvPicPr>
        <p:blipFill>
          <a:blip r:embed="rId6"/>
          <a:stretch>
            <a:fillRect/>
          </a:stretch>
        </p:blipFill>
        <p:spPr>
          <a:xfrm>
            <a:off x="488585" y="3881408"/>
            <a:ext cx="4068741" cy="2759261"/>
          </a:xfrm>
          <a:prstGeom prst="rect">
            <a:avLst/>
          </a:prstGeom>
        </p:spPr>
      </p:pic>
      <p:sp>
        <p:nvSpPr>
          <p:cNvPr id="24" name="TextBox 23">
            <a:extLst>
              <a:ext uri="{FF2B5EF4-FFF2-40B4-BE49-F238E27FC236}">
                <a16:creationId xmlns:a16="http://schemas.microsoft.com/office/drawing/2014/main" id="{94C9819A-E1EB-9FA6-B228-D56CD8C2B1EB}"/>
              </a:ext>
            </a:extLst>
          </p:cNvPr>
          <p:cNvSpPr txBox="1"/>
          <p:nvPr/>
        </p:nvSpPr>
        <p:spPr>
          <a:xfrm>
            <a:off x="5911927" y="4383135"/>
            <a:ext cx="1034321" cy="369332"/>
          </a:xfrm>
          <a:prstGeom prst="rect">
            <a:avLst/>
          </a:prstGeom>
          <a:noFill/>
        </p:spPr>
        <p:txBody>
          <a:bodyPr wrap="square" rtlCol="0">
            <a:spAutoFit/>
          </a:bodyPr>
          <a:lstStyle/>
          <a:p>
            <a:r>
              <a:rPr lang="en-US" dirty="0">
                <a:solidFill>
                  <a:srgbClr val="B3D33B"/>
                </a:solidFill>
                <a:latin typeface="+mj-lt"/>
              </a:rPr>
              <a:t>After</a:t>
            </a:r>
          </a:p>
        </p:txBody>
      </p:sp>
      <p:sp>
        <p:nvSpPr>
          <p:cNvPr id="26" name="Right Arrow 25">
            <a:extLst>
              <a:ext uri="{FF2B5EF4-FFF2-40B4-BE49-F238E27FC236}">
                <a16:creationId xmlns:a16="http://schemas.microsoft.com/office/drawing/2014/main" id="{E825F5EE-7226-51AF-36C4-CA008495F3D9}"/>
              </a:ext>
            </a:extLst>
          </p:cNvPr>
          <p:cNvSpPr/>
          <p:nvPr/>
        </p:nvSpPr>
        <p:spPr>
          <a:xfrm>
            <a:off x="4372078" y="4955489"/>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30FFDB2-3521-545A-D47E-FB6101D8F4EF}"/>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22" name="TextBox 21">
            <a:extLst>
              <a:ext uri="{FF2B5EF4-FFF2-40B4-BE49-F238E27FC236}">
                <a16:creationId xmlns:a16="http://schemas.microsoft.com/office/drawing/2014/main" id="{95EE8288-9693-56D6-BA44-F1B9F21C8AED}"/>
              </a:ext>
            </a:extLst>
          </p:cNvPr>
          <p:cNvSpPr txBox="1"/>
          <p:nvPr/>
        </p:nvSpPr>
        <p:spPr>
          <a:xfrm>
            <a:off x="1319134" y="4383135"/>
            <a:ext cx="1034321" cy="369332"/>
          </a:xfrm>
          <a:prstGeom prst="rect">
            <a:avLst/>
          </a:prstGeom>
          <a:noFill/>
        </p:spPr>
        <p:txBody>
          <a:bodyPr wrap="square" rtlCol="0">
            <a:spAutoFit/>
          </a:bodyPr>
          <a:lstStyle/>
          <a:p>
            <a:r>
              <a:rPr lang="en-US" dirty="0">
                <a:solidFill>
                  <a:srgbClr val="B3D33B"/>
                </a:solidFill>
                <a:latin typeface="+mj-lt"/>
              </a:rPr>
              <a:t>Before</a:t>
            </a:r>
          </a:p>
        </p:txBody>
      </p:sp>
      <p:sp>
        <p:nvSpPr>
          <p:cNvPr id="6" name="Slide Number Placeholder 14">
            <a:extLst>
              <a:ext uri="{FF2B5EF4-FFF2-40B4-BE49-F238E27FC236}">
                <a16:creationId xmlns:a16="http://schemas.microsoft.com/office/drawing/2014/main" id="{1E34455B-B760-0338-67E7-5E72A4E0313A}"/>
              </a:ext>
            </a:extLst>
          </p:cNvPr>
          <p:cNvSpPr txBox="1">
            <a:spLocks/>
          </p:cNvSpPr>
          <p:nvPr/>
        </p:nvSpPr>
        <p:spPr>
          <a:xfrm>
            <a:off x="8624858" y="6370023"/>
            <a:ext cx="548700" cy="524800"/>
          </a:xfrm>
          <a:prstGeom prst="rect">
            <a:avLst/>
          </a:prstGeom>
        </p:spPr>
        <p:txBody>
          <a:bodyPr spcFirstLastPara="1" wrap="square" lIns="91425" tIns="91425" rIns="91425" bIns="91425" anchor="ctr" anchorCtr="0">
            <a:noAutofit/>
          </a:bodyPr>
          <a:lstStyle>
            <a:defPPr>
              <a:defRPr lang="en-US"/>
            </a:defPPr>
            <a:lvl1pPr marL="0" lvl="0" algn="r" defTabSz="914400" rtl="0" eaLnBrk="1" latinLnBrk="0" hangingPunct="1">
              <a:buNone/>
              <a:defRPr sz="563" kern="1200">
                <a:solidFill>
                  <a:schemeClr val="tx1"/>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algn="ctr"/>
            <a:endParaRPr lang="en" sz="1200" dirty="0"/>
          </a:p>
        </p:txBody>
      </p:sp>
      <p:sp>
        <p:nvSpPr>
          <p:cNvPr id="2" name="Title 1">
            <a:extLst>
              <a:ext uri="{FF2B5EF4-FFF2-40B4-BE49-F238E27FC236}">
                <a16:creationId xmlns:a16="http://schemas.microsoft.com/office/drawing/2014/main" id="{5B24128D-55E8-D9B6-D2A5-D7B2F4A7B478}"/>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7.8 mV/</a:t>
            </a:r>
            <a:r>
              <a:rPr lang="en-US" sz="3600" dirty="0" err="1">
                <a:solidFill>
                  <a:schemeClr val="accent1"/>
                </a:solidFill>
                <a:latin typeface="+mj-lt"/>
                <a:cs typeface="Arial"/>
              </a:rPr>
              <a:t>fC</a:t>
            </a:r>
            <a:r>
              <a:rPr lang="en-US" sz="3600" dirty="0">
                <a:solidFill>
                  <a:schemeClr val="accent1"/>
                </a:solidFill>
                <a:latin typeface="+mj-lt"/>
                <a:cs typeface="Arial"/>
              </a:rPr>
              <a:t> Gain </a:t>
            </a:r>
            <a:r>
              <a:rPr lang="en-US" sz="2400" dirty="0">
                <a:solidFill>
                  <a:schemeClr val="accent1"/>
                </a:solidFill>
                <a:cs typeface="Arial"/>
              </a:rPr>
              <a:t>(Improved Fitter)</a:t>
            </a:r>
            <a:endParaRPr lang="en-US" sz="3600" dirty="0">
              <a:solidFill>
                <a:schemeClr val="accent1"/>
              </a:solidFill>
            </a:endParaRPr>
          </a:p>
        </p:txBody>
      </p:sp>
    </p:spTree>
    <p:extLst>
      <p:ext uri="{BB962C8B-B14F-4D97-AF65-F5344CB8AC3E}">
        <p14:creationId xmlns:p14="http://schemas.microsoft.com/office/powerpoint/2010/main" val="321570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DBBEA-A757-681E-6C86-69AC75D0272E}"/>
            </a:ext>
          </a:extLst>
        </p:cNvPr>
        <p:cNvGrpSpPr/>
        <p:nvPr/>
      </p:nvGrpSpPr>
      <p:grpSpPr>
        <a:xfrm>
          <a:off x="0" y="0"/>
          <a:ext cx="0" cy="0"/>
          <a:chOff x="0" y="0"/>
          <a:chExt cx="0" cy="0"/>
        </a:xfrm>
      </p:grpSpPr>
      <p:pic>
        <p:nvPicPr>
          <p:cNvPr id="30" name="Picture 29" descr="A graph with numbers and a line&#10;&#10;Description automatically generated">
            <a:extLst>
              <a:ext uri="{FF2B5EF4-FFF2-40B4-BE49-F238E27FC236}">
                <a16:creationId xmlns:a16="http://schemas.microsoft.com/office/drawing/2014/main" id="{7F299652-7988-EA49-24A8-7A6B17773EAD}"/>
              </a:ext>
            </a:extLst>
          </p:cNvPr>
          <p:cNvPicPr>
            <a:picLocks noChangeAspect="1"/>
          </p:cNvPicPr>
          <p:nvPr/>
        </p:nvPicPr>
        <p:blipFill rotWithShape="1">
          <a:blip r:embed="rId3"/>
          <a:srcRect l="24612" t="10824" r="16575" b="12608"/>
          <a:stretch/>
        </p:blipFill>
        <p:spPr>
          <a:xfrm>
            <a:off x="365994" y="738212"/>
            <a:ext cx="4266109" cy="3126714"/>
          </a:xfrm>
          <a:prstGeom prst="rect">
            <a:avLst/>
          </a:prstGeom>
        </p:spPr>
      </p:pic>
      <p:pic>
        <p:nvPicPr>
          <p:cNvPr id="16" name="Picture 15" descr="A graph with numbers and a red line&#10;&#10;Description automatically generated">
            <a:extLst>
              <a:ext uri="{FF2B5EF4-FFF2-40B4-BE49-F238E27FC236}">
                <a16:creationId xmlns:a16="http://schemas.microsoft.com/office/drawing/2014/main" id="{FE7D0C86-52D3-CAE3-C2DD-7E3211A93DEF}"/>
              </a:ext>
            </a:extLst>
          </p:cNvPr>
          <p:cNvPicPr>
            <a:picLocks noChangeAspect="1"/>
          </p:cNvPicPr>
          <p:nvPr/>
        </p:nvPicPr>
        <p:blipFill rotWithShape="1">
          <a:blip r:embed="rId4"/>
          <a:srcRect l="23881" t="6301" r="15845" b="10326"/>
          <a:stretch/>
        </p:blipFill>
        <p:spPr>
          <a:xfrm>
            <a:off x="4694734" y="653734"/>
            <a:ext cx="4133589" cy="3267846"/>
          </a:xfrm>
          <a:prstGeom prst="rect">
            <a:avLst/>
          </a:prstGeom>
        </p:spPr>
      </p:pic>
      <p:pic>
        <p:nvPicPr>
          <p:cNvPr id="18" name="Picture 17" descr="A graph with numbers and a red line&#10;&#10;Description automatically generated">
            <a:extLst>
              <a:ext uri="{FF2B5EF4-FFF2-40B4-BE49-F238E27FC236}">
                <a16:creationId xmlns:a16="http://schemas.microsoft.com/office/drawing/2014/main" id="{E1EFD7E7-1F99-FDC1-2194-A857F3DC77CA}"/>
              </a:ext>
            </a:extLst>
          </p:cNvPr>
          <p:cNvPicPr>
            <a:picLocks noChangeAspect="1"/>
          </p:cNvPicPr>
          <p:nvPr/>
        </p:nvPicPr>
        <p:blipFill rotWithShape="1">
          <a:blip r:embed="rId5"/>
          <a:srcRect l="24794" t="13509" r="18037" b="14248"/>
          <a:stretch/>
        </p:blipFill>
        <p:spPr>
          <a:xfrm>
            <a:off x="4571998" y="3760011"/>
            <a:ext cx="4292977" cy="3054007"/>
          </a:xfrm>
          <a:prstGeom prst="rect">
            <a:avLst/>
          </a:prstGeom>
        </p:spPr>
      </p:pic>
      <p:sp>
        <p:nvSpPr>
          <p:cNvPr id="15" name="Slide Number Placeholder 14">
            <a:extLst>
              <a:ext uri="{FF2B5EF4-FFF2-40B4-BE49-F238E27FC236}">
                <a16:creationId xmlns:a16="http://schemas.microsoft.com/office/drawing/2014/main" id="{F3840F31-E8C4-069F-42E4-43B5CCF9DCDF}"/>
              </a:ext>
            </a:extLst>
          </p:cNvPr>
          <p:cNvSpPr>
            <a:spLocks noGrp="1"/>
          </p:cNvSpPr>
          <p:nvPr>
            <p:ph type="sldNum" idx="12"/>
          </p:nvPr>
        </p:nvSpPr>
        <p:spPr/>
        <p:txBody>
          <a:bodyPr/>
          <a:lstStyle/>
          <a:p>
            <a:pPr algn="ctr"/>
            <a:fld id="{00000000-1234-1234-1234-123412341234}" type="slidenum">
              <a:rPr lang="en" sz="1200" smtClean="0"/>
              <a:pPr algn="ctr"/>
              <a:t>9</a:t>
            </a:fld>
            <a:endParaRPr lang="en" sz="1200" dirty="0"/>
          </a:p>
        </p:txBody>
      </p:sp>
      <p:sp>
        <p:nvSpPr>
          <p:cNvPr id="14" name="TextBox 13">
            <a:extLst>
              <a:ext uri="{FF2B5EF4-FFF2-40B4-BE49-F238E27FC236}">
                <a16:creationId xmlns:a16="http://schemas.microsoft.com/office/drawing/2014/main" id="{60F510D4-E9E7-6071-0C7A-4BC832EB8B50}"/>
              </a:ext>
            </a:extLst>
          </p:cNvPr>
          <p:cNvSpPr txBox="1"/>
          <p:nvPr/>
        </p:nvSpPr>
        <p:spPr>
          <a:xfrm>
            <a:off x="902825" y="6516547"/>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3D06C1E0-28DE-4287-98CF-6AD0C03C72BB}"/>
              </a:ext>
            </a:extLst>
          </p:cNvPr>
          <p:cNvSpPr txBox="1">
            <a:spLocks/>
          </p:cNvSpPr>
          <p:nvPr/>
        </p:nvSpPr>
        <p:spPr>
          <a:xfrm>
            <a:off x="268313" y="115577"/>
            <a:ext cx="8607373" cy="887723"/>
          </a:xfrm>
          <a:prstGeom prst="rect">
            <a:avLst/>
          </a:prstGeom>
        </p:spPr>
        <p:txBody>
          <a:bodyPr spcFirstLastPara="1" vert="horz" wrap="square" lIns="91425" tIns="91425" rIns="91425" bIns="91425" rtlCol="0" anchor="t" anchorCtr="0">
            <a:noAutofit/>
          </a:bodyPr>
          <a:lstStyle>
            <a:lvl1pPr lvl="0" algn="l" defTabSz="514350" rtl="0" eaLnBrk="1" latinLnBrk="0" hangingPunct="1">
              <a:lnSpc>
                <a:spcPct val="90000"/>
              </a:lnSpc>
              <a:spcBef>
                <a:spcPts val="0"/>
              </a:spcBef>
              <a:spcAft>
                <a:spcPts val="0"/>
              </a:spcAft>
              <a:buSzPts val="2800"/>
              <a:buNone/>
              <a:defRPr sz="2700" b="1" kern="1200">
                <a:solidFill>
                  <a:schemeClr val="tx1"/>
                </a:solidFill>
                <a:latin typeface="+mn-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3600" dirty="0">
                <a:solidFill>
                  <a:schemeClr val="accent1"/>
                </a:solidFill>
                <a:latin typeface="+mj-lt"/>
                <a:cs typeface="Arial"/>
              </a:rPr>
              <a:t>7.8 mV/</a:t>
            </a:r>
            <a:r>
              <a:rPr lang="en-US" sz="3600" dirty="0" err="1">
                <a:solidFill>
                  <a:schemeClr val="accent1"/>
                </a:solidFill>
                <a:latin typeface="+mj-lt"/>
                <a:cs typeface="Arial"/>
              </a:rPr>
              <a:t>fC</a:t>
            </a:r>
            <a:r>
              <a:rPr lang="en-US" sz="3600" dirty="0">
                <a:solidFill>
                  <a:schemeClr val="accent1"/>
                </a:solidFill>
                <a:latin typeface="+mj-lt"/>
                <a:cs typeface="Arial"/>
              </a:rPr>
              <a:t> Gain </a:t>
            </a:r>
            <a:r>
              <a:rPr lang="en-US" sz="2400" dirty="0">
                <a:solidFill>
                  <a:schemeClr val="accent1"/>
                </a:solidFill>
                <a:cs typeface="Arial"/>
              </a:rPr>
              <a:t>(Improved Fitter)</a:t>
            </a:r>
            <a:endParaRPr lang="en-US" sz="3600" dirty="0">
              <a:solidFill>
                <a:schemeClr val="accent1"/>
              </a:solidFill>
            </a:endParaRPr>
          </a:p>
        </p:txBody>
      </p:sp>
      <p:sp>
        <p:nvSpPr>
          <p:cNvPr id="21" name="TextBox 20">
            <a:extLst>
              <a:ext uri="{FF2B5EF4-FFF2-40B4-BE49-F238E27FC236}">
                <a16:creationId xmlns:a16="http://schemas.microsoft.com/office/drawing/2014/main" id="{5E4A3FAA-42E6-A87A-B85B-0BB3E16BD4F5}"/>
              </a:ext>
            </a:extLst>
          </p:cNvPr>
          <p:cNvSpPr txBox="1"/>
          <p:nvPr/>
        </p:nvSpPr>
        <p:spPr>
          <a:xfrm>
            <a:off x="1547228" y="1172125"/>
            <a:ext cx="1034321" cy="369332"/>
          </a:xfrm>
          <a:prstGeom prst="rect">
            <a:avLst/>
          </a:prstGeom>
          <a:noFill/>
        </p:spPr>
        <p:txBody>
          <a:bodyPr wrap="square" rtlCol="0">
            <a:spAutoFit/>
          </a:bodyPr>
          <a:lstStyle/>
          <a:p>
            <a:r>
              <a:rPr lang="en-US" dirty="0">
                <a:solidFill>
                  <a:srgbClr val="B3D33B"/>
                </a:solidFill>
                <a:latin typeface="+mj-lt"/>
              </a:rPr>
              <a:t>Before</a:t>
            </a:r>
          </a:p>
        </p:txBody>
      </p:sp>
      <p:sp>
        <p:nvSpPr>
          <p:cNvPr id="23" name="TextBox 22">
            <a:extLst>
              <a:ext uri="{FF2B5EF4-FFF2-40B4-BE49-F238E27FC236}">
                <a16:creationId xmlns:a16="http://schemas.microsoft.com/office/drawing/2014/main" id="{0E4176A8-7FF3-D376-1380-C325449E0AD5}"/>
              </a:ext>
            </a:extLst>
          </p:cNvPr>
          <p:cNvSpPr txBox="1"/>
          <p:nvPr/>
        </p:nvSpPr>
        <p:spPr>
          <a:xfrm>
            <a:off x="6206682" y="1132215"/>
            <a:ext cx="1034321" cy="369332"/>
          </a:xfrm>
          <a:prstGeom prst="rect">
            <a:avLst/>
          </a:prstGeom>
          <a:noFill/>
        </p:spPr>
        <p:txBody>
          <a:bodyPr wrap="square" rtlCol="0">
            <a:spAutoFit/>
          </a:bodyPr>
          <a:lstStyle/>
          <a:p>
            <a:r>
              <a:rPr lang="en-US" dirty="0">
                <a:solidFill>
                  <a:srgbClr val="B3D33B"/>
                </a:solidFill>
                <a:latin typeface="+mj-lt"/>
              </a:rPr>
              <a:t>After</a:t>
            </a:r>
          </a:p>
        </p:txBody>
      </p:sp>
      <p:sp>
        <p:nvSpPr>
          <p:cNvPr id="25" name="Right Arrow 24">
            <a:extLst>
              <a:ext uri="{FF2B5EF4-FFF2-40B4-BE49-F238E27FC236}">
                <a16:creationId xmlns:a16="http://schemas.microsoft.com/office/drawing/2014/main" id="{9F89F645-49B7-7102-78C4-9D6AF4D18D7D}"/>
              </a:ext>
            </a:extLst>
          </p:cNvPr>
          <p:cNvSpPr/>
          <p:nvPr/>
        </p:nvSpPr>
        <p:spPr>
          <a:xfrm>
            <a:off x="4190024" y="2540566"/>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graph with numbers and a red line&#10;&#10;Description automatically generated">
            <a:extLst>
              <a:ext uri="{FF2B5EF4-FFF2-40B4-BE49-F238E27FC236}">
                <a16:creationId xmlns:a16="http://schemas.microsoft.com/office/drawing/2014/main" id="{F5B233C7-C023-A31B-7A16-F32E1E99FB30}"/>
              </a:ext>
            </a:extLst>
          </p:cNvPr>
          <p:cNvPicPr>
            <a:picLocks noChangeAspect="1"/>
          </p:cNvPicPr>
          <p:nvPr/>
        </p:nvPicPr>
        <p:blipFill rotWithShape="1">
          <a:blip r:embed="rId6"/>
          <a:srcRect l="26164" t="14155" r="19498" b="14248"/>
          <a:stretch/>
        </p:blipFill>
        <p:spPr>
          <a:xfrm>
            <a:off x="428624" y="3778202"/>
            <a:ext cx="4143375" cy="3073395"/>
          </a:xfrm>
          <a:prstGeom prst="rect">
            <a:avLst/>
          </a:prstGeom>
        </p:spPr>
      </p:pic>
      <p:sp>
        <p:nvSpPr>
          <p:cNvPr id="27" name="TextBox 26">
            <a:extLst>
              <a:ext uri="{FF2B5EF4-FFF2-40B4-BE49-F238E27FC236}">
                <a16:creationId xmlns:a16="http://schemas.microsoft.com/office/drawing/2014/main" id="{C8CFE838-FD28-813D-1557-366521085E6E}"/>
              </a:ext>
            </a:extLst>
          </p:cNvPr>
          <p:cNvSpPr txBox="1"/>
          <p:nvPr/>
        </p:nvSpPr>
        <p:spPr>
          <a:xfrm>
            <a:off x="1547228" y="4302578"/>
            <a:ext cx="1034321" cy="369332"/>
          </a:xfrm>
          <a:prstGeom prst="rect">
            <a:avLst/>
          </a:prstGeom>
          <a:noFill/>
        </p:spPr>
        <p:txBody>
          <a:bodyPr wrap="square" rtlCol="0">
            <a:spAutoFit/>
          </a:bodyPr>
          <a:lstStyle/>
          <a:p>
            <a:r>
              <a:rPr lang="en-US" dirty="0">
                <a:solidFill>
                  <a:srgbClr val="B3D33B"/>
                </a:solidFill>
                <a:latin typeface="+mj-lt"/>
              </a:rPr>
              <a:t>Before</a:t>
            </a:r>
          </a:p>
        </p:txBody>
      </p:sp>
      <p:sp>
        <p:nvSpPr>
          <p:cNvPr id="28" name="TextBox 27">
            <a:extLst>
              <a:ext uri="{FF2B5EF4-FFF2-40B4-BE49-F238E27FC236}">
                <a16:creationId xmlns:a16="http://schemas.microsoft.com/office/drawing/2014/main" id="{C2791747-D668-1434-4473-2F1F8431C094}"/>
              </a:ext>
            </a:extLst>
          </p:cNvPr>
          <p:cNvSpPr txBox="1"/>
          <p:nvPr/>
        </p:nvSpPr>
        <p:spPr>
          <a:xfrm>
            <a:off x="6206682" y="4262668"/>
            <a:ext cx="1034321" cy="369332"/>
          </a:xfrm>
          <a:prstGeom prst="rect">
            <a:avLst/>
          </a:prstGeom>
          <a:noFill/>
        </p:spPr>
        <p:txBody>
          <a:bodyPr wrap="square" rtlCol="0">
            <a:spAutoFit/>
          </a:bodyPr>
          <a:lstStyle/>
          <a:p>
            <a:r>
              <a:rPr lang="en-US" dirty="0">
                <a:solidFill>
                  <a:srgbClr val="B3D33B"/>
                </a:solidFill>
                <a:latin typeface="+mj-lt"/>
              </a:rPr>
              <a:t>After</a:t>
            </a:r>
          </a:p>
        </p:txBody>
      </p:sp>
      <p:sp>
        <p:nvSpPr>
          <p:cNvPr id="31" name="TextBox 30">
            <a:extLst>
              <a:ext uri="{FF2B5EF4-FFF2-40B4-BE49-F238E27FC236}">
                <a16:creationId xmlns:a16="http://schemas.microsoft.com/office/drawing/2014/main" id="{128F4BEB-88C8-5B1D-DDF8-6C01760B06A6}"/>
              </a:ext>
            </a:extLst>
          </p:cNvPr>
          <p:cNvSpPr txBox="1"/>
          <p:nvPr/>
        </p:nvSpPr>
        <p:spPr>
          <a:xfrm>
            <a:off x="2921261" y="2316027"/>
            <a:ext cx="1528644" cy="430887"/>
          </a:xfrm>
          <a:prstGeom prst="rect">
            <a:avLst/>
          </a:prstGeom>
          <a:noFill/>
        </p:spPr>
        <p:txBody>
          <a:bodyPr wrap="square" rtlCol="0">
            <a:spAutoFit/>
          </a:bodyPr>
          <a:lstStyle/>
          <a:p>
            <a:r>
              <a:rPr lang="en-US" sz="1100" dirty="0">
                <a:solidFill>
                  <a:srgbClr val="0F5C78"/>
                </a:solidFill>
              </a:rPr>
              <a:t>Run 28286, DAC=30</a:t>
            </a:r>
            <a:br>
              <a:rPr lang="en-US" sz="1100" dirty="0">
                <a:solidFill>
                  <a:srgbClr val="0F5C78"/>
                </a:solidFill>
              </a:rPr>
            </a:br>
            <a:endParaRPr lang="en-US" sz="1100" dirty="0">
              <a:solidFill>
                <a:srgbClr val="0F5C78"/>
              </a:solidFill>
            </a:endParaRPr>
          </a:p>
        </p:txBody>
      </p:sp>
      <p:sp>
        <p:nvSpPr>
          <p:cNvPr id="32" name="TextBox 31">
            <a:extLst>
              <a:ext uri="{FF2B5EF4-FFF2-40B4-BE49-F238E27FC236}">
                <a16:creationId xmlns:a16="http://schemas.microsoft.com/office/drawing/2014/main" id="{1831BA89-E4F0-02F4-4D05-ADAB1005741D}"/>
              </a:ext>
            </a:extLst>
          </p:cNvPr>
          <p:cNvSpPr txBox="1"/>
          <p:nvPr/>
        </p:nvSpPr>
        <p:spPr>
          <a:xfrm>
            <a:off x="2921261" y="5316842"/>
            <a:ext cx="1528644" cy="430887"/>
          </a:xfrm>
          <a:prstGeom prst="rect">
            <a:avLst/>
          </a:prstGeom>
          <a:noFill/>
        </p:spPr>
        <p:txBody>
          <a:bodyPr wrap="square" rtlCol="0">
            <a:spAutoFit/>
          </a:bodyPr>
          <a:lstStyle/>
          <a:p>
            <a:r>
              <a:rPr lang="en-US" sz="1100" dirty="0">
                <a:solidFill>
                  <a:srgbClr val="0F5C78"/>
                </a:solidFill>
              </a:rPr>
              <a:t>Run 28254, DAC=4</a:t>
            </a:r>
            <a:br>
              <a:rPr lang="en-US" sz="1100" dirty="0">
                <a:solidFill>
                  <a:srgbClr val="0F5C78"/>
                </a:solidFill>
              </a:rPr>
            </a:br>
            <a:endParaRPr lang="en-US" sz="1100" dirty="0">
              <a:solidFill>
                <a:srgbClr val="0F5C78"/>
              </a:solidFill>
            </a:endParaRPr>
          </a:p>
        </p:txBody>
      </p:sp>
      <p:sp>
        <p:nvSpPr>
          <p:cNvPr id="33" name="Right Arrow 32">
            <a:extLst>
              <a:ext uri="{FF2B5EF4-FFF2-40B4-BE49-F238E27FC236}">
                <a16:creationId xmlns:a16="http://schemas.microsoft.com/office/drawing/2014/main" id="{298367E8-A747-8DA9-3DAA-6C382FFF90D5}"/>
              </a:ext>
            </a:extLst>
          </p:cNvPr>
          <p:cNvSpPr/>
          <p:nvPr/>
        </p:nvSpPr>
        <p:spPr>
          <a:xfrm>
            <a:off x="4287066" y="5925211"/>
            <a:ext cx="519763" cy="509666"/>
          </a:xfrm>
          <a:custGeom>
            <a:avLst/>
            <a:gdLst>
              <a:gd name="connsiteX0" fmla="*/ 0 w 519763"/>
              <a:gd name="connsiteY0" fmla="*/ 127417 h 509666"/>
              <a:gd name="connsiteX1" fmla="*/ 264930 w 519763"/>
              <a:gd name="connsiteY1" fmla="*/ 127417 h 509666"/>
              <a:gd name="connsiteX2" fmla="*/ 264930 w 519763"/>
              <a:gd name="connsiteY2" fmla="*/ 0 h 509666"/>
              <a:gd name="connsiteX3" fmla="*/ 519763 w 519763"/>
              <a:gd name="connsiteY3" fmla="*/ 254833 h 509666"/>
              <a:gd name="connsiteX4" fmla="*/ 264930 w 519763"/>
              <a:gd name="connsiteY4" fmla="*/ 509666 h 509666"/>
              <a:gd name="connsiteX5" fmla="*/ 264930 w 519763"/>
              <a:gd name="connsiteY5" fmla="*/ 382250 h 509666"/>
              <a:gd name="connsiteX6" fmla="*/ 0 w 519763"/>
              <a:gd name="connsiteY6" fmla="*/ 382250 h 509666"/>
              <a:gd name="connsiteX7" fmla="*/ 0 w 519763"/>
              <a:gd name="connsiteY7" fmla="*/ 127417 h 5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63" h="509666" fill="none" extrusionOk="0">
                <a:moveTo>
                  <a:pt x="0" y="127417"/>
                </a:moveTo>
                <a:cubicBezTo>
                  <a:pt x="111277" y="136020"/>
                  <a:pt x="136018" y="136250"/>
                  <a:pt x="264930" y="127417"/>
                </a:cubicBezTo>
                <a:cubicBezTo>
                  <a:pt x="262621" y="66865"/>
                  <a:pt x="267292" y="34191"/>
                  <a:pt x="264930" y="0"/>
                </a:cubicBezTo>
                <a:cubicBezTo>
                  <a:pt x="341549" y="60891"/>
                  <a:pt x="461007" y="201539"/>
                  <a:pt x="519763" y="254833"/>
                </a:cubicBezTo>
                <a:cubicBezTo>
                  <a:pt x="460234" y="335442"/>
                  <a:pt x="376325" y="388748"/>
                  <a:pt x="264930" y="509666"/>
                </a:cubicBezTo>
                <a:cubicBezTo>
                  <a:pt x="264804" y="477895"/>
                  <a:pt x="267819" y="419296"/>
                  <a:pt x="264930" y="382250"/>
                </a:cubicBezTo>
                <a:cubicBezTo>
                  <a:pt x="171474" y="380073"/>
                  <a:pt x="92721" y="382864"/>
                  <a:pt x="0" y="382250"/>
                </a:cubicBezTo>
                <a:cubicBezTo>
                  <a:pt x="-10298" y="316588"/>
                  <a:pt x="-9713" y="225545"/>
                  <a:pt x="0" y="127417"/>
                </a:cubicBezTo>
                <a:close/>
              </a:path>
              <a:path w="519763" h="509666" stroke="0" extrusionOk="0">
                <a:moveTo>
                  <a:pt x="0" y="127417"/>
                </a:moveTo>
                <a:cubicBezTo>
                  <a:pt x="63088" y="115513"/>
                  <a:pt x="149363" y="140305"/>
                  <a:pt x="264930" y="127417"/>
                </a:cubicBezTo>
                <a:cubicBezTo>
                  <a:pt x="265207" y="98659"/>
                  <a:pt x="265858" y="36204"/>
                  <a:pt x="264930" y="0"/>
                </a:cubicBezTo>
                <a:cubicBezTo>
                  <a:pt x="359821" y="70098"/>
                  <a:pt x="428311" y="174956"/>
                  <a:pt x="519763" y="254833"/>
                </a:cubicBezTo>
                <a:cubicBezTo>
                  <a:pt x="444181" y="341116"/>
                  <a:pt x="375278" y="396127"/>
                  <a:pt x="264930" y="509666"/>
                </a:cubicBezTo>
                <a:cubicBezTo>
                  <a:pt x="269776" y="481108"/>
                  <a:pt x="268676" y="425141"/>
                  <a:pt x="264930" y="382250"/>
                </a:cubicBezTo>
                <a:cubicBezTo>
                  <a:pt x="197271" y="373290"/>
                  <a:pt x="129343" y="369563"/>
                  <a:pt x="0" y="382250"/>
                </a:cubicBezTo>
                <a:cubicBezTo>
                  <a:pt x="10912" y="260309"/>
                  <a:pt x="-9174" y="217285"/>
                  <a:pt x="0" y="127417"/>
                </a:cubicBezTo>
                <a:close/>
              </a:path>
            </a:pathLst>
          </a:custGeom>
          <a:solidFill>
            <a:srgbClr val="B3D33B"/>
          </a:solidFill>
          <a:ln>
            <a:solidFill>
              <a:srgbClr val="B3D33B"/>
            </a:solidFill>
            <a:extLst>
              <a:ext uri="{C807C97D-BFC1-408E-A445-0C87EB9F89A2}">
                <ask:lineSketchStyleProps xmlns:ask="http://schemas.microsoft.com/office/drawing/2018/sketchyshapes" sd="1617499634">
                  <a:prstGeom prs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32044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52458</TotalTime>
  <Words>970</Words>
  <Application>Microsoft Macintosh PowerPoint</Application>
  <PresentationFormat>On-screen Show (4:3)</PresentationFormat>
  <Paragraphs>174</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Slack-Lato</vt:lpstr>
      <vt:lpstr>Wingdings</vt:lpstr>
      <vt:lpstr>BNL</vt:lpstr>
      <vt:lpstr>Quick Analysis of PDHD Pulser Runs for 7.8 &amp; 14 mV/fC gains throughout 30 DAC settings. (Fixing issues)</vt:lpstr>
      <vt:lpstr>PowerPoint Presentation</vt:lpstr>
      <vt:lpstr>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Offline correction of imperfect pole-zero cancellation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Tellez Giron Flores, Karla</cp:lastModifiedBy>
  <cp:revision>1471</cp:revision>
  <cp:lastPrinted>2023-01-07T16:06:03Z</cp:lastPrinted>
  <dcterms:created xsi:type="dcterms:W3CDTF">2022-02-16T00:10:48Z</dcterms:created>
  <dcterms:modified xsi:type="dcterms:W3CDTF">2024-09-25T16:39:32Z</dcterms:modified>
  <cp:category/>
</cp:coreProperties>
</file>