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8"/>
  </p:notesMasterIdLst>
  <p:sldIdLst>
    <p:sldId id="316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59" d="100"/>
          <a:sy n="59" d="100"/>
        </p:scale>
        <p:origin x="86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EB7B3FA2-C6C5-4F7B-833B-73A500BF8995}"/>
    <pc:docChg chg="custSel delSld modSld delMainMaster">
      <pc:chgData name="Fernando Barbosa" userId="26e508f0-5e45-4ff3-9cbc-2459c82fe5c2" providerId="ADAL" clId="{EB7B3FA2-C6C5-4F7B-833B-73A500BF8995}" dt="2024-10-03T11:44:05.241" v="663" actId="20577"/>
      <pc:docMkLst>
        <pc:docMk/>
      </pc:docMkLst>
      <pc:sldChg chg="delSp modSp">
        <pc:chgData name="Fernando Barbosa" userId="26e508f0-5e45-4ff3-9cbc-2459c82fe5c2" providerId="ADAL" clId="{EB7B3FA2-C6C5-4F7B-833B-73A500BF8995}" dt="2024-10-03T11:44:05.241" v="663" actId="20577"/>
        <pc:sldMkLst>
          <pc:docMk/>
          <pc:sldMk cId="1123033345" sldId="256"/>
        </pc:sldMkLst>
        <pc:spChg chg="del">
          <ac:chgData name="Fernando Barbosa" userId="26e508f0-5e45-4ff3-9cbc-2459c82fe5c2" providerId="ADAL" clId="{EB7B3FA2-C6C5-4F7B-833B-73A500BF8995}" dt="2024-10-02T23:17:26.829" v="568"/>
          <ac:spMkLst>
            <pc:docMk/>
            <pc:sldMk cId="1123033345" sldId="256"/>
            <ac:spMk id="4" creationId="{73288E0A-836F-40FC-9619-F979BEF021D1}"/>
          </ac:spMkLst>
        </pc:spChg>
        <pc:spChg chg="mod">
          <ac:chgData name="Fernando Barbosa" userId="26e508f0-5e45-4ff3-9cbc-2459c82fe5c2" providerId="ADAL" clId="{EB7B3FA2-C6C5-4F7B-833B-73A500BF8995}" dt="2024-10-03T11:44:05.241" v="663" actId="20577"/>
          <ac:spMkLst>
            <pc:docMk/>
            <pc:sldMk cId="1123033345" sldId="256"/>
            <ac:spMk id="15" creationId="{5742C9BD-30AA-4276-AA6D-F6F83C879FD0}"/>
          </ac:spMkLst>
        </pc:spChg>
      </pc:sldChg>
      <pc:sldChg chg="modSp">
        <pc:chgData name="Fernando Barbosa" userId="26e508f0-5e45-4ff3-9cbc-2459c82fe5c2" providerId="ADAL" clId="{EB7B3FA2-C6C5-4F7B-833B-73A500BF8995}" dt="2024-10-02T23:08:19.225" v="15" actId="20577"/>
        <pc:sldMkLst>
          <pc:docMk/>
          <pc:sldMk cId="700661312" sldId="316"/>
        </pc:sldMkLst>
        <pc:spChg chg="mod">
          <ac:chgData name="Fernando Barbosa" userId="26e508f0-5e45-4ff3-9cbc-2459c82fe5c2" providerId="ADAL" clId="{EB7B3FA2-C6C5-4F7B-833B-73A500BF8995}" dt="2024-10-02T23:08:19.225" v="15" actId="20577"/>
          <ac:spMkLst>
            <pc:docMk/>
            <pc:sldMk cId="700661312" sldId="316"/>
            <ac:spMk id="3" creationId="{00000000-0000-0000-0000-000000000000}"/>
          </ac:spMkLst>
        </pc:spChg>
      </pc:sldChg>
      <pc:sldChg chg="del">
        <pc:chgData name="Fernando Barbosa" userId="26e508f0-5e45-4ff3-9cbc-2459c82fe5c2" providerId="ADAL" clId="{EB7B3FA2-C6C5-4F7B-833B-73A500BF8995}" dt="2024-10-02T23:20:37.568" v="641" actId="2696"/>
        <pc:sldMkLst>
          <pc:docMk/>
          <pc:sldMk cId="1844873475" sldId="4010"/>
        </pc:sldMkLst>
      </pc:sldChg>
      <pc:sldChg chg="del">
        <pc:chgData name="Fernando Barbosa" userId="26e508f0-5e45-4ff3-9cbc-2459c82fe5c2" providerId="ADAL" clId="{EB7B3FA2-C6C5-4F7B-833B-73A500BF8995}" dt="2024-10-02T23:20:36.319" v="640" actId="2696"/>
        <pc:sldMkLst>
          <pc:docMk/>
          <pc:sldMk cId="3911557656" sldId="4011"/>
        </pc:sldMkLst>
      </pc:sldChg>
      <pc:sldChg chg="del">
        <pc:chgData name="Fernando Barbosa" userId="26e508f0-5e45-4ff3-9cbc-2459c82fe5c2" providerId="ADAL" clId="{EB7B3FA2-C6C5-4F7B-833B-73A500BF8995}" dt="2024-10-02T23:20:38.828" v="657" actId="2696"/>
        <pc:sldMkLst>
          <pc:docMk/>
          <pc:sldMk cId="2469175159" sldId="4013"/>
        </pc:sldMkLst>
      </pc:sldChg>
      <pc:sldMasterChg chg="del delSldLayout">
        <pc:chgData name="Fernando Barbosa" userId="26e508f0-5e45-4ff3-9cbc-2459c82fe5c2" providerId="ADAL" clId="{EB7B3FA2-C6C5-4F7B-833B-73A500BF8995}" dt="2024-10-02T23:20:37.597" v="656" actId="2696"/>
        <pc:sldMasterMkLst>
          <pc:docMk/>
          <pc:sldMasterMk cId="3458681606" sldId="2147483684"/>
        </pc:sldMasterMkLst>
        <pc:sldLayoutChg chg="del">
          <pc:chgData name="Fernando Barbosa" userId="26e508f0-5e45-4ff3-9cbc-2459c82fe5c2" providerId="ADAL" clId="{EB7B3FA2-C6C5-4F7B-833B-73A500BF8995}" dt="2024-10-02T23:20:37.584" v="642" actId="2696"/>
          <pc:sldLayoutMkLst>
            <pc:docMk/>
            <pc:sldMasterMk cId="3458681606" sldId="2147483684"/>
            <pc:sldLayoutMk cId="3134142174" sldId="2147483685"/>
          </pc:sldLayoutMkLst>
        </pc:sldLayoutChg>
        <pc:sldLayoutChg chg="del">
          <pc:chgData name="Fernando Barbosa" userId="26e508f0-5e45-4ff3-9cbc-2459c82fe5c2" providerId="ADAL" clId="{EB7B3FA2-C6C5-4F7B-833B-73A500BF8995}" dt="2024-10-02T23:20:37.584" v="643" actId="2696"/>
          <pc:sldLayoutMkLst>
            <pc:docMk/>
            <pc:sldMasterMk cId="3458681606" sldId="2147483684"/>
            <pc:sldLayoutMk cId="349352440" sldId="2147483686"/>
          </pc:sldLayoutMkLst>
        </pc:sldLayoutChg>
        <pc:sldLayoutChg chg="del">
          <pc:chgData name="Fernando Barbosa" userId="26e508f0-5e45-4ff3-9cbc-2459c82fe5c2" providerId="ADAL" clId="{EB7B3FA2-C6C5-4F7B-833B-73A500BF8995}" dt="2024-10-02T23:20:37.584" v="644" actId="2696"/>
          <pc:sldLayoutMkLst>
            <pc:docMk/>
            <pc:sldMasterMk cId="3458681606" sldId="2147483684"/>
            <pc:sldLayoutMk cId="1710898876" sldId="2147483687"/>
          </pc:sldLayoutMkLst>
        </pc:sldLayoutChg>
        <pc:sldLayoutChg chg="del">
          <pc:chgData name="Fernando Barbosa" userId="26e508f0-5e45-4ff3-9cbc-2459c82fe5c2" providerId="ADAL" clId="{EB7B3FA2-C6C5-4F7B-833B-73A500BF8995}" dt="2024-10-02T23:20:37.584" v="645" actId="2696"/>
          <pc:sldLayoutMkLst>
            <pc:docMk/>
            <pc:sldMasterMk cId="3458681606" sldId="2147483684"/>
            <pc:sldLayoutMk cId="4137356678" sldId="2147483688"/>
          </pc:sldLayoutMkLst>
        </pc:sldLayoutChg>
        <pc:sldLayoutChg chg="del">
          <pc:chgData name="Fernando Barbosa" userId="26e508f0-5e45-4ff3-9cbc-2459c82fe5c2" providerId="ADAL" clId="{EB7B3FA2-C6C5-4F7B-833B-73A500BF8995}" dt="2024-10-02T23:20:37.584" v="646" actId="2696"/>
          <pc:sldLayoutMkLst>
            <pc:docMk/>
            <pc:sldMasterMk cId="3458681606" sldId="2147483684"/>
            <pc:sldLayoutMk cId="2755879114" sldId="2147483689"/>
          </pc:sldLayoutMkLst>
        </pc:sldLayoutChg>
        <pc:sldLayoutChg chg="del">
          <pc:chgData name="Fernando Barbosa" userId="26e508f0-5e45-4ff3-9cbc-2459c82fe5c2" providerId="ADAL" clId="{EB7B3FA2-C6C5-4F7B-833B-73A500BF8995}" dt="2024-10-02T23:20:37.584" v="647" actId="2696"/>
          <pc:sldLayoutMkLst>
            <pc:docMk/>
            <pc:sldMasterMk cId="3458681606" sldId="2147483684"/>
            <pc:sldLayoutMk cId="1606117788" sldId="2147483690"/>
          </pc:sldLayoutMkLst>
        </pc:sldLayoutChg>
        <pc:sldLayoutChg chg="del">
          <pc:chgData name="Fernando Barbosa" userId="26e508f0-5e45-4ff3-9cbc-2459c82fe5c2" providerId="ADAL" clId="{EB7B3FA2-C6C5-4F7B-833B-73A500BF8995}" dt="2024-10-02T23:20:37.584" v="648" actId="2696"/>
          <pc:sldLayoutMkLst>
            <pc:docMk/>
            <pc:sldMasterMk cId="3458681606" sldId="2147483684"/>
            <pc:sldLayoutMk cId="3042875414" sldId="2147483691"/>
          </pc:sldLayoutMkLst>
        </pc:sldLayoutChg>
        <pc:sldLayoutChg chg="del">
          <pc:chgData name="Fernando Barbosa" userId="26e508f0-5e45-4ff3-9cbc-2459c82fe5c2" providerId="ADAL" clId="{EB7B3FA2-C6C5-4F7B-833B-73A500BF8995}" dt="2024-10-02T23:20:37.584" v="649" actId="2696"/>
          <pc:sldLayoutMkLst>
            <pc:docMk/>
            <pc:sldMasterMk cId="3458681606" sldId="2147483684"/>
            <pc:sldLayoutMk cId="3947630859" sldId="2147483692"/>
          </pc:sldLayoutMkLst>
        </pc:sldLayoutChg>
        <pc:sldLayoutChg chg="del">
          <pc:chgData name="Fernando Barbosa" userId="26e508f0-5e45-4ff3-9cbc-2459c82fe5c2" providerId="ADAL" clId="{EB7B3FA2-C6C5-4F7B-833B-73A500BF8995}" dt="2024-10-02T23:20:37.584" v="650" actId="2696"/>
          <pc:sldLayoutMkLst>
            <pc:docMk/>
            <pc:sldMasterMk cId="3458681606" sldId="2147483684"/>
            <pc:sldLayoutMk cId="4238626444" sldId="2147483693"/>
          </pc:sldLayoutMkLst>
        </pc:sldLayoutChg>
        <pc:sldLayoutChg chg="del">
          <pc:chgData name="Fernando Barbosa" userId="26e508f0-5e45-4ff3-9cbc-2459c82fe5c2" providerId="ADAL" clId="{EB7B3FA2-C6C5-4F7B-833B-73A500BF8995}" dt="2024-10-02T23:20:37.584" v="651" actId="2696"/>
          <pc:sldLayoutMkLst>
            <pc:docMk/>
            <pc:sldMasterMk cId="3458681606" sldId="2147483684"/>
            <pc:sldLayoutMk cId="162395013" sldId="2147483694"/>
          </pc:sldLayoutMkLst>
        </pc:sldLayoutChg>
        <pc:sldLayoutChg chg="del">
          <pc:chgData name="Fernando Barbosa" userId="26e508f0-5e45-4ff3-9cbc-2459c82fe5c2" providerId="ADAL" clId="{EB7B3FA2-C6C5-4F7B-833B-73A500BF8995}" dt="2024-10-02T23:20:37.584" v="652" actId="2696"/>
          <pc:sldLayoutMkLst>
            <pc:docMk/>
            <pc:sldMasterMk cId="3458681606" sldId="2147483684"/>
            <pc:sldLayoutMk cId="2764538326" sldId="2147483695"/>
          </pc:sldLayoutMkLst>
        </pc:sldLayoutChg>
        <pc:sldLayoutChg chg="del">
          <pc:chgData name="Fernando Barbosa" userId="26e508f0-5e45-4ff3-9cbc-2459c82fe5c2" providerId="ADAL" clId="{EB7B3FA2-C6C5-4F7B-833B-73A500BF8995}" dt="2024-10-02T23:20:37.597" v="653" actId="2696"/>
          <pc:sldLayoutMkLst>
            <pc:docMk/>
            <pc:sldMasterMk cId="3458681606" sldId="2147483684"/>
            <pc:sldLayoutMk cId="2326923280" sldId="2147483696"/>
          </pc:sldLayoutMkLst>
        </pc:sldLayoutChg>
        <pc:sldLayoutChg chg="del">
          <pc:chgData name="Fernando Barbosa" userId="26e508f0-5e45-4ff3-9cbc-2459c82fe5c2" providerId="ADAL" clId="{EB7B3FA2-C6C5-4F7B-833B-73A500BF8995}" dt="2024-10-02T23:20:37.597" v="654" actId="2696"/>
          <pc:sldLayoutMkLst>
            <pc:docMk/>
            <pc:sldMasterMk cId="3458681606" sldId="2147483684"/>
            <pc:sldLayoutMk cId="675534283" sldId="2147483697"/>
          </pc:sldLayoutMkLst>
        </pc:sldLayoutChg>
        <pc:sldLayoutChg chg="del">
          <pc:chgData name="Fernando Barbosa" userId="26e508f0-5e45-4ff3-9cbc-2459c82fe5c2" providerId="ADAL" clId="{EB7B3FA2-C6C5-4F7B-833B-73A500BF8995}" dt="2024-10-02T23:20:37.597" v="655" actId="2696"/>
          <pc:sldLayoutMkLst>
            <pc:docMk/>
            <pc:sldMasterMk cId="3458681606" sldId="2147483684"/>
            <pc:sldLayoutMk cId="3941563853" sldId="214748369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3 October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TDR news (Jeff, Jin, Fernando)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Preparations for Director’s review in progress (dry runs, LLP cost review drill-down complete)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VTRX+, </a:t>
            </a:r>
            <a:r>
              <a:rPr lang="en-US" sz="2000" dirty="0" err="1">
                <a:latin typeface="Calibri" panose="020F0502020204030204"/>
              </a:rPr>
              <a:t>lpGBT</a:t>
            </a:r>
            <a:r>
              <a:rPr lang="en-US" sz="2000" dirty="0">
                <a:latin typeface="Calibri" panose="020F0502020204030204"/>
              </a:rPr>
              <a:t> CD-3B Long Lead Procurement (LLP) started: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Documentation started (APP, sole source, etc.)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Need drop-shipping information for procurement: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latin typeface="Calibri" panose="020F0502020204030204"/>
              </a:rPr>
              <a:t>dRICH</a:t>
            </a:r>
            <a:r>
              <a:rPr lang="en-US" sz="2000" dirty="0">
                <a:latin typeface="Calibri" panose="020F0502020204030204"/>
              </a:rPr>
              <a:t>: VTRX+ to INFN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MAPS: VTRX+ and </a:t>
            </a:r>
            <a:r>
              <a:rPr lang="en-US" sz="2000" dirty="0" err="1">
                <a:latin typeface="Calibri" panose="020F0502020204030204"/>
              </a:rPr>
              <a:t>lpGBT</a:t>
            </a:r>
            <a:r>
              <a:rPr lang="en-US" sz="2000" dirty="0">
                <a:latin typeface="Calibri" panose="020F0502020204030204"/>
              </a:rPr>
              <a:t> to ?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Remaining quantities shipped to </a:t>
            </a:r>
            <a:r>
              <a:rPr lang="en-US" sz="2000" dirty="0" err="1">
                <a:latin typeface="Calibri" panose="020F0502020204030204"/>
              </a:rPr>
              <a:t>JLab</a:t>
            </a: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Status of eRD109, with ASIC submission plans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AOB</a:t>
            </a: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4" ma:contentTypeDescription="Create a new document." ma:contentTypeScope="" ma:versionID="a4c10893be17b8e7357174e5110620fb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107dde507adb31dce467b3d5a5e429a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5716CE1E-95EE-4DE2-A7E0-A7ACFAB80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BE1C32-E9FB-4546-8A97-5A6C142FF51B}">
  <ds:schemaRefs>
    <ds:schemaRef ds:uri="http://schemas.microsoft.com/office/infopath/2007/PartnerControls"/>
    <ds:schemaRef ds:uri="http://www.w3.org/XML/1998/namespace"/>
    <ds:schemaRef ds:uri="426b74de-0581-4e94-90c0-1abf6215444e"/>
    <ds:schemaRef ds:uri="http://purl.org/dc/elements/1.1/"/>
    <ds:schemaRef ds:uri="dcff909e-542d-4672-8557-4ef8d9009d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134372</TotalTime>
  <Words>97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Electronics &amp; DAQ WG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499</cp:revision>
  <dcterms:created xsi:type="dcterms:W3CDTF">2020-03-06T15:05:08Z</dcterms:created>
  <dcterms:modified xsi:type="dcterms:W3CDTF">2024-10-03T11:44:25Z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