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 snapToGrid="0">
      <p:cViewPr varScale="1">
        <p:scale>
          <a:sx n="116" d="100"/>
          <a:sy n="116" d="100"/>
        </p:scale>
        <p:origin x="4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3F129-EE05-54FC-9B7B-1A1ADC393A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7E7C17-9952-D9D4-D6D4-EDD73DFB3D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C3BAB5-1455-1478-046E-55B7B123E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9F11-C604-9F4C-8B19-7E3CF1F54B23}" type="datetimeFigureOut">
              <a:rPr lang="en-US" smtClean="0"/>
              <a:t>9/27/24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9F6199-3253-17C0-FA5B-9B112DF7D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9D501-402D-757E-53FA-70987F30C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AF17-4DC1-164D-8561-6DCB1C3AC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158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8F0A7-FD3F-DD3C-D11D-8F80BE296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20C88F-5120-42A3-87F8-E2FD3BF09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3D6DE7-5813-C65B-4AE6-FA48C001C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9F11-C604-9F4C-8B19-7E3CF1F54B23}" type="datetimeFigureOut">
              <a:rPr lang="en-US" smtClean="0"/>
              <a:t>9/27/24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6DC7F-772A-F757-B5EC-ADBF7E529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DC93D-A483-CA96-142B-A94732959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AF17-4DC1-164D-8561-6DCB1C3AC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435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EE16FE-EE03-8007-93BD-6FF5CAD421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2FC760-34CC-5CAC-13A7-0C219995A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FB305-E269-32CF-0F56-BA78B8450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9F11-C604-9F4C-8B19-7E3CF1F54B23}" type="datetimeFigureOut">
              <a:rPr lang="en-US" smtClean="0"/>
              <a:t>9/27/24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FF84C2-4972-14E8-7ED2-E9DF3EAA1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6D329-7ADC-8CE9-BB92-10B09F969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AF17-4DC1-164D-8561-6DCB1C3AC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683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C4027-F4CA-1C80-998E-E39EADE38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1E754-BC45-FDE4-A063-92139DCAD5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A3D37-EF25-5E3D-A78A-86B951CCC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9F11-C604-9F4C-8B19-7E3CF1F54B23}" type="datetimeFigureOut">
              <a:rPr lang="en-US" smtClean="0"/>
              <a:t>9/27/24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A7209C-AC49-BC93-A99C-FE183CB7C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795B2D-1185-01A1-AE3F-826CF63DE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AF17-4DC1-164D-8561-6DCB1C3AC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082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D9C25-7A91-02FA-030D-D3A017E05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C87FBE-9A29-5A2F-2832-EA259E2CC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37E99-3BFD-AEC9-7F92-37C7238CA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9F11-C604-9F4C-8B19-7E3CF1F54B23}" type="datetimeFigureOut">
              <a:rPr lang="en-US" smtClean="0"/>
              <a:t>9/27/24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DB3D2-6305-7FAD-1437-775A6ADC0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37651-AF40-E29C-C649-13A1B7F83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AF17-4DC1-164D-8561-6DCB1C3AC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925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33AE6-44C3-0136-361B-A0A4BA5A2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A69B7-4B62-44F9-D854-2D1A8553DF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906CE1-04E8-AD9B-AE51-6CEAC5AB54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5F0AA9-7815-AD71-800F-9473607A7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9F11-C604-9F4C-8B19-7E3CF1F54B23}" type="datetimeFigureOut">
              <a:rPr lang="en-US" smtClean="0"/>
              <a:t>9/27/24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45989F-D449-91E1-B34E-00009CF0B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1579E5-B622-3A09-5759-F062BCD13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AF17-4DC1-164D-8561-6DCB1C3AC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13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9C5AE-50B9-BC76-BD1F-393DF3105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A6E82C-158D-F5AB-FC1A-A6264DBE3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ABDF40-682D-0177-175D-8EA7C50839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A0A984-5817-10AB-4C7C-E045698C48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60C437-1385-D582-4A25-DFD8C71970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A46CFC-BEE5-C815-4A28-C82398E84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9F11-C604-9F4C-8B19-7E3CF1F54B23}" type="datetimeFigureOut">
              <a:rPr lang="en-US" smtClean="0"/>
              <a:t>9/27/24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34C33B-D649-C8DE-C425-C5B73D69D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B1E473-6D2E-60AE-55EE-BFA1160CF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AF17-4DC1-164D-8561-6DCB1C3AC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603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1037A-B217-1551-BAF1-60B2EF8DB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86F30-C3D8-F892-C080-DB3A4BE55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9F11-C604-9F4C-8B19-7E3CF1F54B23}" type="datetimeFigureOut">
              <a:rPr lang="en-US" smtClean="0"/>
              <a:t>9/27/24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CF1269-753B-BA39-4C68-D7E45C965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8002E5-801D-0599-9BBD-C28E801CF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AF17-4DC1-164D-8561-6DCB1C3AC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314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528B42-861A-6BB0-A22D-4A0616591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9F11-C604-9F4C-8B19-7E3CF1F54B23}" type="datetimeFigureOut">
              <a:rPr lang="en-US" smtClean="0"/>
              <a:t>9/27/24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8BB676-AB99-DE64-A420-C966150E9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66DA98-C2BA-D74B-588E-79C6731F0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AF17-4DC1-164D-8561-6DCB1C3AC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478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B91E1-EC51-3955-B57D-75D25E678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DFD705-A8C4-B10F-CBEA-CB6369C44D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7AD8D5-A4EC-67E5-6DA5-B880EF08CA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400F70-35A3-498C-6C5C-979191A1A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9F11-C604-9F4C-8B19-7E3CF1F54B23}" type="datetimeFigureOut">
              <a:rPr lang="en-US" smtClean="0"/>
              <a:t>9/27/24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49678-BF71-9976-BA25-39D435893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43B0EC-66BF-4B8C-5D1B-9AAF97ED9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AF17-4DC1-164D-8561-6DCB1C3AC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78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BB904-98CD-CEF2-E12B-543D22AAA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90C32C-9299-9CE7-94B3-62C9F1F407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86F472-1502-8C0A-0C5F-B0A3934448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CA7FB4-60FC-CB9B-8B7B-85C1489F2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9F11-C604-9F4C-8B19-7E3CF1F54B23}" type="datetimeFigureOut">
              <a:rPr lang="en-US" smtClean="0"/>
              <a:t>9/27/24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1AB7A9-0B27-42DE-1C2C-3D47824B1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64832F-3103-354C-BB32-8D81B4112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8AF17-4DC1-164D-8561-6DCB1C3AC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766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A7E1D4-8ECA-D295-BB03-886D9284A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A09FE8-36AE-603E-C8FF-3A0634006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E6156-2093-6DF9-DC4F-BA654B601F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0A9F11-C604-9F4C-8B19-7E3CF1F54B23}" type="datetimeFigureOut">
              <a:rPr lang="en-US" smtClean="0"/>
              <a:t>9/27/24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828EC-2042-B733-8FDD-02C0ACA82B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A9856-532F-F1D4-2542-D81CF74019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88AF17-4DC1-164D-8561-6DCB1C3AC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593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56D6F-C024-02FE-F1C4-0B4880554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Beam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8CE25-A767-7F8E-F6C3-F7FBE1430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Email from FNAL on 9/20</a:t>
            </a:r>
          </a:p>
          <a:p>
            <a:r>
              <a:rPr lang="en-US" dirty="0"/>
              <a:t>Two technical issues</a:t>
            </a:r>
          </a:p>
          <a:p>
            <a:pPr lvl="1"/>
            <a:r>
              <a:rPr lang="en-US" dirty="0"/>
              <a:t>Fire damage to substation transformer</a:t>
            </a:r>
          </a:p>
          <a:p>
            <a:pPr lvl="1"/>
            <a:r>
              <a:rPr lang="en-US" dirty="0"/>
              <a:t>Corroded heat exchangers</a:t>
            </a:r>
          </a:p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“At this time we do recommend exploring beam time at other locations as the beam time at FTBF will be reduced.”</a:t>
            </a:r>
          </a:p>
          <a:p>
            <a:r>
              <a:rPr lang="en-US" dirty="0">
                <a:solidFill>
                  <a:srgbClr val="000000"/>
                </a:solidFill>
                <a:latin typeface="Aptos" panose="020B0004020202020204" pitchFamily="34" charset="0"/>
              </a:rPr>
              <a:t>“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When we know more about the length of the run we will work with everyone on optimizing and prioritizing the available beam time.”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722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67</Words>
  <Application>Microsoft Macintosh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Test Beam update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Bathe, Stefan</dc:creator>
  <cp:lastModifiedBy>Bathe, Stefan</cp:lastModifiedBy>
  <cp:revision>1</cp:revision>
  <dcterms:created xsi:type="dcterms:W3CDTF">2024-09-27T12:49:35Z</dcterms:created>
  <dcterms:modified xsi:type="dcterms:W3CDTF">2024-09-27T12:52:40Z</dcterms:modified>
</cp:coreProperties>
</file>