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52"/>
  </p:normalViewPr>
  <p:slideViewPr>
    <p:cSldViewPr snapToGrid="0">
      <p:cViewPr varScale="1">
        <p:scale>
          <a:sx n="90" d="100"/>
          <a:sy n="90" d="100"/>
        </p:scale>
        <p:origin x="232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81940-2590-17A5-E666-9487BA46B9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ADEB9F-3508-F6D5-4C6A-4FBD1344F8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2BA3E8-AC7C-E14E-2E1C-6E43E4E9D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BCD61-529D-6D4E-B262-B31A13EF024A}" type="datetimeFigureOut">
              <a:rPr lang="en-US" smtClean="0"/>
              <a:t>9/27/24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B92497-1340-7DE8-2DA4-BCB557E2B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07EAC-3E53-FFDD-D0E2-4E6F49C44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A8F41-9107-6345-956D-4FAC7B817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935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E9BEC-2E41-7CF6-62D5-DBB5247FA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B619C2-D35F-D957-27DF-C83116653A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FB3830-8EDB-6BC0-13D9-C583B090E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BCD61-529D-6D4E-B262-B31A13EF024A}" type="datetimeFigureOut">
              <a:rPr lang="en-US" smtClean="0"/>
              <a:t>9/27/24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2C593B-1E38-7B64-3BE9-4541C9F17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57948-E202-7B66-6080-3F68739BC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A8F41-9107-6345-956D-4FAC7B817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582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17341F-57D5-8F78-BD75-2DB703386C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10D499-5B63-1D6F-0A67-0F547456A5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668DD8-0CF5-BA94-8A2B-A0F664F60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BCD61-529D-6D4E-B262-B31A13EF024A}" type="datetimeFigureOut">
              <a:rPr lang="en-US" smtClean="0"/>
              <a:t>9/27/24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F6856-B316-01F7-DE4F-3C9394D4B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DE34A-4078-5B50-0D04-4A655F995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A8F41-9107-6345-956D-4FAC7B817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010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29E9A-739D-CBE4-E02E-37ABF1AEA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52199-184C-50EA-E451-FE82F15507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E448FF-A334-181D-2DFE-115376F18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BCD61-529D-6D4E-B262-B31A13EF024A}" type="datetimeFigureOut">
              <a:rPr lang="en-US" smtClean="0"/>
              <a:t>9/27/24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A361B6-B619-9ED5-CFBD-5D8072633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8306FE-AC6F-852C-6F4C-0DD45E4E9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A8F41-9107-6345-956D-4FAC7B817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175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927E7-8AA9-C6A4-9CF7-603963717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C159C9-1497-B6CF-6075-21FEDEED51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9E911A-5A7D-FD6E-0C28-5944EB1B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BCD61-529D-6D4E-B262-B31A13EF024A}" type="datetimeFigureOut">
              <a:rPr lang="en-US" smtClean="0"/>
              <a:t>9/27/24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9F4D2C-F800-8505-129F-B4558CF9D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16600-7423-379E-533E-188939001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A8F41-9107-6345-956D-4FAC7B817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23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4BCE3-D01C-2D2D-A529-28904E17D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95C12-BBA8-A32D-0392-D26D3E43A6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6F0F20-A748-E9DA-0743-CA49E87C79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274C38-576D-DDC5-EFCB-9B957F8AB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BCD61-529D-6D4E-B262-B31A13EF024A}" type="datetimeFigureOut">
              <a:rPr lang="en-US" smtClean="0"/>
              <a:t>9/27/24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2B1A07-DA82-BC02-EC7C-38C6199D7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E8E345-4629-1066-1419-61F09AA2B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A8F41-9107-6345-956D-4FAC7B817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139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77C93-F4DB-11E4-056A-6C6A2F797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B21BAF-2F84-BFF1-C5D8-B1F5BF1B4F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61F4E5-3369-E841-BAE4-BAF1DFD4D7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EA9510-F384-8245-6D7F-F188FBD4FC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75E73A-93F4-E1AE-4D48-9D05068B7C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BC727B-8427-0398-235C-B8DA6A18F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BCD61-529D-6D4E-B262-B31A13EF024A}" type="datetimeFigureOut">
              <a:rPr lang="en-US" smtClean="0"/>
              <a:t>9/27/24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1B51C3-D19F-C08F-FBDC-65A9E9B6F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1C3A18-6BE9-0044-F74F-7A929ED87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A8F41-9107-6345-956D-4FAC7B817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061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F6A39-F0B1-D896-1D33-C79E92E79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03F0A7-4118-623B-1CBE-D05D9BB79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BCD61-529D-6D4E-B262-B31A13EF024A}" type="datetimeFigureOut">
              <a:rPr lang="en-US" smtClean="0"/>
              <a:t>9/27/24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405EE8-8F00-A0C7-D747-78DCA7864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DF1F59-E810-F820-4502-9C5C0EB9D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A8F41-9107-6345-956D-4FAC7B817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166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F0F3F1-4339-CC19-CC53-F3C6191AD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BCD61-529D-6D4E-B262-B31A13EF024A}" type="datetimeFigureOut">
              <a:rPr lang="en-US" smtClean="0"/>
              <a:t>9/27/24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4C586B-5C02-47DE-C0C8-57336A4F7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B78BA8-A69C-1341-EA3C-A0F469DE6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A8F41-9107-6345-956D-4FAC7B817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945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BD0BF-AA39-0136-EBA1-B0C1DD5BF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300A5-AD7B-99FD-06EF-AF181B739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D63C48-504C-C298-C4AB-C84FCA32DC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E4D491-9044-002A-0533-6C8A7BA06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BCD61-529D-6D4E-B262-B31A13EF024A}" type="datetimeFigureOut">
              <a:rPr lang="en-US" smtClean="0"/>
              <a:t>9/27/24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895B66-0CB4-D37B-9642-7A6DEA7BA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FD77D8-0B12-4147-4826-69DC45AFB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A8F41-9107-6345-956D-4FAC7B817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34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59789-547E-4555-8AEF-EB979634A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96F0BA-1B58-997D-486B-EF7765DD76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1615DB-E88B-7274-47EF-B343C68BA5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77386F-E9B4-46BE-97DC-42356A854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BCD61-529D-6D4E-B262-B31A13EF024A}" type="datetimeFigureOut">
              <a:rPr lang="en-US" smtClean="0"/>
              <a:t>9/27/24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D9216C-5D59-AA48-A4C4-090BB4939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50EB95-92E9-0748-B786-AC259A279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A8F41-9107-6345-956D-4FAC7B817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922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594D8F-B8A5-B08E-677B-FB59EA722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47111D-1835-A4D5-38BF-20D0EC74AE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4A9540-139C-C0B4-CFDF-9BE041BB48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7BCD61-529D-6D4E-B262-B31A13EF024A}" type="datetimeFigureOut">
              <a:rPr lang="en-US" smtClean="0"/>
              <a:t>9/27/24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0A3C8D-ACF9-7896-B1BA-9CC2C3D0B5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736557-E25A-E649-10AF-B925986D1B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9A8F41-9107-6345-956D-4FAC7B817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29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19976-5D05-2F9D-73EE-96716620A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Prototype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0955E-97E3-FFA8-9AE5-12DD5F078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05525" cy="4351338"/>
          </a:xfrm>
        </p:spPr>
        <p:txBody>
          <a:bodyPr/>
          <a:lstStyle/>
          <a:p>
            <a:r>
              <a:rPr lang="en-US" dirty="0" err="1"/>
              <a:t>Highbay</a:t>
            </a:r>
            <a:r>
              <a:rPr lang="en-US" dirty="0"/>
              <a:t> status?</a:t>
            </a:r>
          </a:p>
          <a:p>
            <a:r>
              <a:rPr lang="en-US" dirty="0"/>
              <a:t>Norbert’s travel plans (Norbert, Martin)?</a:t>
            </a:r>
          </a:p>
          <a:p>
            <a:r>
              <a:rPr lang="en-US" dirty="0" err="1"/>
              <a:t>SiPM</a:t>
            </a:r>
            <a:r>
              <a:rPr lang="en-US" dirty="0"/>
              <a:t> order (account number:  Oleg)</a:t>
            </a:r>
          </a:p>
        </p:txBody>
      </p:sp>
      <p:pic>
        <p:nvPicPr>
          <p:cNvPr id="5" name="Picture 4" descr="A black wood planks with rust on them&#10;&#10;Description automatically generated">
            <a:extLst>
              <a:ext uri="{FF2B5EF4-FFF2-40B4-BE49-F238E27FC236}">
                <a16:creationId xmlns:a16="http://schemas.microsoft.com/office/drawing/2014/main" id="{B7F428C3-F002-662F-AD24-532EF74D9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0784" y="0"/>
            <a:ext cx="50112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1661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21</Words>
  <Application>Microsoft Macintosh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Prototype status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Bathe, Stefan</dc:creator>
  <cp:lastModifiedBy>Bathe, Stefan</cp:lastModifiedBy>
  <cp:revision>3</cp:revision>
  <dcterms:created xsi:type="dcterms:W3CDTF">2024-09-27T12:58:23Z</dcterms:created>
  <dcterms:modified xsi:type="dcterms:W3CDTF">2024-09-27T19:08:12Z</dcterms:modified>
</cp:coreProperties>
</file>