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81"/>
  </p:normalViewPr>
  <p:slideViewPr>
    <p:cSldViewPr snapToGrid="0">
      <p:cViewPr varScale="1">
        <p:scale>
          <a:sx n="116" d="100"/>
          <a:sy n="116" d="100"/>
        </p:scale>
        <p:origin x="416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154829-EAD3-0897-981A-F00FE5D1B67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27156FD-B74E-0902-4EB8-20FD21E8618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BCD8F1-716D-96A9-0EF2-B7BB3CB3DE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60938D-C733-9B43-BD38-FAF44DE87F16}" type="datetimeFigureOut">
              <a:rPr lang="en-US" smtClean="0"/>
              <a:t>9/27/24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73D64D7-87AD-8105-0D35-A59527DFB1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D3F8628-B999-FCE0-C396-ED77AC3034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19E160-D114-054C-99BD-47888203E1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82365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319ED4-17DB-16AF-9797-EDFE83F33E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0B9A6AC-0CF3-B9C3-27B2-065F20A820C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BA04B2A-39ED-D695-13AB-395D464953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60938D-C733-9B43-BD38-FAF44DE87F16}" type="datetimeFigureOut">
              <a:rPr lang="en-US" smtClean="0"/>
              <a:t>9/27/24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40AEF2-7FC6-7524-98BF-66AB870518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1F1D900-1151-43F4-BFBB-D940CA05C7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19E160-D114-054C-99BD-47888203E1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38725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44CEE48-D036-6673-0F92-C9DA41304C5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ED73261-5685-740E-2556-891FB726513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35FC64-5B16-9C27-2B00-A5BFC75EBC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60938D-C733-9B43-BD38-FAF44DE87F16}" type="datetimeFigureOut">
              <a:rPr lang="en-US" smtClean="0"/>
              <a:t>9/27/24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D8DB6CE-EAF9-6CC9-730B-3EB2775121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EC03C0-DF06-527D-5E89-1031679BF5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19E160-D114-054C-99BD-47888203E1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01839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70BE96-19F1-C53F-82BE-83F987B848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2A5FCA-8EF9-2F2A-E003-49BF758C86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87A94D8-3054-FA2E-84B2-921B417B14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60938D-C733-9B43-BD38-FAF44DE87F16}" type="datetimeFigureOut">
              <a:rPr lang="en-US" smtClean="0"/>
              <a:t>9/27/24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679574-3379-989F-851C-EDEB6CD164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DA6EAA-7760-82E4-3F2A-B15CC1F9CC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19E160-D114-054C-99BD-47888203E1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80365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B597DE-5B49-B83B-5641-3A8142CAEE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578DA9B-BEC8-70CC-4275-A73E616C421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847C25D-EAF8-32C3-C6FC-64B4D4CB1E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60938D-C733-9B43-BD38-FAF44DE87F16}" type="datetimeFigureOut">
              <a:rPr lang="en-US" smtClean="0"/>
              <a:t>9/27/24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3AA775-0DDE-C881-9B4B-DAF25A58DB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A06C6E-7160-7FC6-AD6C-D018B66F18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19E160-D114-054C-99BD-47888203E1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25339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04A8F2-FF9D-FDE6-4083-BC9C23A0BB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9933B6-A546-2FAE-1888-02552F027BE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0F9E64D-34C4-E865-59AA-3D15957611C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B96BC93-DEDF-8D62-A2FF-536E1B3326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60938D-C733-9B43-BD38-FAF44DE87F16}" type="datetimeFigureOut">
              <a:rPr lang="en-US" smtClean="0"/>
              <a:t>9/27/24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E2177FF-226E-ADF1-1AF3-5496ADF4B5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4B6F626-1DA9-285C-5DFB-189E170D67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19E160-D114-054C-99BD-47888203E1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64233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1D8982-3E13-8A86-2D4F-727EE31528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2537F25-8917-4AFB-D29C-667EE0A18A4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34FD8AE-8197-D6BF-533F-36EBA9877CA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447710F-419D-A802-4592-3479192E68C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91E62B7-A658-0DBD-409D-4FD4FBE085C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0C39242-6107-1598-B3C4-D48BFC7221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60938D-C733-9B43-BD38-FAF44DE87F16}" type="datetimeFigureOut">
              <a:rPr lang="en-US" smtClean="0"/>
              <a:t>9/27/24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00D86C7-9B7F-FF54-1608-5F118D7745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F4C11CF-1B64-2200-9095-DBE135FB30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19E160-D114-054C-99BD-47888203E1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03684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E96344-8725-76A6-77AA-5CD26A8944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8BDA062-D50E-45DA-342A-9F3449FB5D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60938D-C733-9B43-BD38-FAF44DE87F16}" type="datetimeFigureOut">
              <a:rPr lang="en-US" smtClean="0"/>
              <a:t>9/27/24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8B0F195-3E46-311F-33DD-82E6B726BE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434FFCB-482E-42B7-FF11-3659550136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19E160-D114-054C-99BD-47888203E1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8589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7293178-29C0-BE15-670E-CA65071372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60938D-C733-9B43-BD38-FAF44DE87F16}" type="datetimeFigureOut">
              <a:rPr lang="en-US" smtClean="0"/>
              <a:t>9/27/24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EE560EB-5AC9-D96A-A2FB-7DDA8BC309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D1A235D-4EB6-4A16-1687-B7AF0EA1B0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19E160-D114-054C-99BD-47888203E1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90350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8B7EDA-8469-70F8-A9D2-E3B374B7EB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A09701-1C1B-593D-484D-E6F231DB28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4F6AD59-417E-440C-62B6-F29287140FA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E30E274-FFEF-45D9-129E-B9098E7211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60938D-C733-9B43-BD38-FAF44DE87F16}" type="datetimeFigureOut">
              <a:rPr lang="en-US" smtClean="0"/>
              <a:t>9/27/24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7DF71E3-276F-016B-E5E0-618164AB07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CB9846F-0A8E-4242-EA17-AAA7547545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19E160-D114-054C-99BD-47888203E1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80168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0B24F1-0734-C6C3-0777-633451B09C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A37994C-7892-7AC9-E1EB-4784493F9D5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DAE85C6-DF2A-445D-1767-D7E8E02FABB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46FDCC4-BBAE-C07A-5482-5C9B5AD5F7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60938D-C733-9B43-BD38-FAF44DE87F16}" type="datetimeFigureOut">
              <a:rPr lang="en-US" smtClean="0"/>
              <a:t>9/27/24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AD9AD89-2912-E7FA-1F3C-29190DF0C6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3471871-B199-44BF-8C43-09BE35E837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19E160-D114-054C-99BD-47888203E1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12402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826FF8C-33A1-CACB-C79D-18AA1A970A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F3BCE92-D98C-2196-E45F-7EB9F4C3388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DAC477E-12F1-C200-6D1D-51E29B21476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260938D-C733-9B43-BD38-FAF44DE87F16}" type="datetimeFigureOut">
              <a:rPr lang="en-US" smtClean="0"/>
              <a:t>9/27/24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93E95FC-75C1-9B02-41AB-9123166ED3C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0DA96C-56EF-7805-BB9F-7B794CD4816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A19E160-D114-054C-99BD-47888203E1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64764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0E78F5-30B2-208D-148F-BCD75B3C55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TDR planning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B19680-0A69-6AC1-6232-9E418F35330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1</a:t>
            </a:r>
            <a:r>
              <a:rPr lang="en-US" baseline="30000" dirty="0"/>
              <a:t>st</a:t>
            </a:r>
            <a:r>
              <a:rPr lang="en-US" dirty="0"/>
              <a:t> draft version will be frozen on 9/29 (this Sunday) for </a:t>
            </a:r>
            <a:r>
              <a:rPr lang="en-US"/>
              <a:t>collaboration comments</a:t>
            </a:r>
            <a:endParaRPr lang="en-US" dirty="0"/>
          </a:p>
          <a:p>
            <a:r>
              <a:rPr lang="en-US" dirty="0"/>
              <a:t>Megan did some editing last night</a:t>
            </a:r>
          </a:p>
          <a:p>
            <a:r>
              <a:rPr lang="en-US" dirty="0"/>
              <a:t>I will do some work this weekend</a:t>
            </a:r>
          </a:p>
        </p:txBody>
      </p:sp>
    </p:spTree>
    <p:extLst>
      <p:ext uri="{BB962C8B-B14F-4D97-AF65-F5344CB8AC3E}">
        <p14:creationId xmlns:p14="http://schemas.microsoft.com/office/powerpoint/2010/main" val="21016010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30</Words>
  <Application>Microsoft Macintosh PowerPoint</Application>
  <PresentationFormat>Widescreen</PresentationFormat>
  <Paragraphs>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TDR planning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Bathe, Stefan</dc:creator>
  <cp:lastModifiedBy>Bathe, Stefan</cp:lastModifiedBy>
  <cp:revision>2</cp:revision>
  <dcterms:created xsi:type="dcterms:W3CDTF">2024-09-27T12:55:02Z</dcterms:created>
  <dcterms:modified xsi:type="dcterms:W3CDTF">2024-09-27T12:57:05Z</dcterms:modified>
</cp:coreProperties>
</file>