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371" r:id="rId3"/>
    <p:sldId id="380" r:id="rId4"/>
    <p:sldId id="387" r:id="rId5"/>
    <p:sldId id="383" r:id="rId6"/>
    <p:sldId id="384" r:id="rId7"/>
    <p:sldId id="381" r:id="rId8"/>
    <p:sldId id="390" r:id="rId9"/>
    <p:sldId id="389" r:id="rId10"/>
    <p:sldId id="38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08"/>
    <p:restoredTop sz="96534"/>
  </p:normalViewPr>
  <p:slideViewPr>
    <p:cSldViewPr snapToGrid="0">
      <p:cViewPr varScale="1">
        <p:scale>
          <a:sx n="105" d="100"/>
          <a:sy n="105" d="100"/>
        </p:scale>
        <p:origin x="19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278F6-D756-2E47-854B-6358D1D63519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81E2C-C87B-EB4B-8947-85E6F2C61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0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D28FB-70CF-05E8-4122-118567D6E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166C0-3A32-8538-B898-287C89FA3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95F26-F363-AFFE-6B03-6B136664B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3BBCF-5EE1-D65B-26DB-77F26E23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26595-A3A6-3954-D25F-374CC58E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0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A7925-23FD-BC13-71C9-4A209F02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A4AF6-7B5E-C137-C529-09BABED65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D7C9F-5E00-42CB-3453-05746BD9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ECC0F-E487-50DC-3CB7-69FDD1E43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BC59-1D16-FE71-467A-1A5CE208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2E564D-5DF7-8251-E856-312DE8B1E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E080B-554B-862F-6441-861FE8D1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6ECAE-2BBC-D808-6AE0-B472971A8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5B365-099B-1437-0FB1-C0B10023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60A97-136E-64D0-A7EE-3D23C5D0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77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314647" y="1"/>
            <a:ext cx="11049000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1" y="6492875"/>
            <a:ext cx="2950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645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359E7-5F66-1626-5421-FCE20AAAE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C56F5-653F-9572-2930-1036ADF4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2E1E8-DF20-182F-3C1E-963FA793F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32945-0C12-D6FA-2770-1726A5AB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47997-7080-E33B-B6D2-B53AF0AA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6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F0AD-9B6E-381F-6415-69738BA4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6FFE3-0FBB-AEC3-3545-953407CFD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9564-5B5B-08F9-418A-A1A2DA06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2E8C0-C7C2-6828-13FE-ACF72F24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3A151-818F-8CF2-8C05-C1A6A7AE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F5561-F46D-2B46-0B1F-914702DE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6FD42-7B09-1F38-00E6-8153C098A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6E778-A4C6-7B6D-0B9E-D3BCF7F03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9662A-D564-BE45-7A4E-A6C7297F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41C51-CFC2-5B58-0B25-AB9F8BB9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F690-F836-D48B-9A62-22AEB557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95BB-9C51-53B4-5D26-C9B94805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F5984-58D0-89DC-169D-BC2C78F67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80193-BF48-9076-AE07-A8266BBDB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92337-D3D4-950E-26B4-C36C519D4C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10DE5A-3417-E49C-1DC8-3DB2F1AB2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45566-4BBE-18F0-91BE-6DD1937B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3D712-21B0-2644-96CB-2EC3678B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BDC625-6ADC-3826-9E93-93B490F9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2D67-0E89-2621-D880-F1C792A9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9D6092-CC32-D6D1-C4AF-3A709ADF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87DCF-3569-276C-A2C1-076E3904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CEDC5-218E-AC07-319C-22033DA5C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116FC-BE5D-8BB1-55B8-24F1A2204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3B260-774C-13F5-5C2F-EAF1CEED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2F94E-DF6E-F54B-9CA8-1774C4B4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91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101B7-600F-09C4-8D10-B35E7FC9E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2F708-8EA7-9BCE-84CF-323564634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B999D-3C4C-0DE8-B49D-68E4AD0E4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BDF38-203D-8E1A-45E6-BF2D1EE0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0D01B-7255-42AE-1B14-960ABE3F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C1A55-E03C-AFC3-8050-3602AD70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6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71E1F-F0EF-F455-29E8-852AFEC15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2E5045-575C-2325-4324-A558E0868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FD040-B765-3E10-2E0C-08E2FD70D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C440F-1567-AD54-6D34-9B2DB4EC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003BF-D1EB-2464-7DD5-475BD321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25DC3-5D80-FB08-F574-7832E0E9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8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DB4C36-A1DA-2B94-EC37-DFDD3DD0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D3A95-737D-DD0E-588A-EF2B618E7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BF6DB-8004-00DA-4A85-7361CBCC19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564DC4-AA0D-8E42-8E0C-C016C1BE441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AEEB8-E125-8A0C-990D-682976FF0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2E1CF-4E4D-E25E-38AE-E03B20B0B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52C981-627E-434C-93AA-48AE1E5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8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8B46-A6C2-5715-5354-ECFD70867A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0" u="none" strike="noStrike" dirty="0">
                <a:effectLst/>
                <a:latin typeface="Roboto" panose="02000000000000000000" pitchFamily="2" charset="0"/>
              </a:rPr>
              <a:t>Field response check 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27DAD-4AAC-B327-AED0-82EE1E9DA6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Xuyang Ning, </a:t>
            </a:r>
            <a:r>
              <a:rPr lang="en-US" dirty="0" err="1"/>
              <a:t>Wenqiang</a:t>
            </a:r>
            <a:r>
              <a:rPr lang="en-US" dirty="0"/>
              <a:t> Gu</a:t>
            </a:r>
          </a:p>
          <a:p>
            <a:r>
              <a:rPr lang="en-US" dirty="0"/>
              <a:t>09/30</a:t>
            </a:r>
          </a:p>
        </p:txBody>
      </p:sp>
    </p:spTree>
    <p:extLst>
      <p:ext uri="{BB962C8B-B14F-4D97-AF65-F5344CB8AC3E}">
        <p14:creationId xmlns:p14="http://schemas.microsoft.com/office/powerpoint/2010/main" val="2048236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A7FABA-0387-F673-10DD-D4F9AF0C4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50" y="729748"/>
            <a:ext cx="5249136" cy="4959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FAC66-E90D-B44B-0F95-ACF368D1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619" y="16901"/>
            <a:ext cx="4904933" cy="3312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F9D71-980C-F2A0-D218-ADA864078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142" y="3335392"/>
            <a:ext cx="4745410" cy="3182382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E005B071-1A55-C80F-759C-76AAB3D843E7}"/>
              </a:ext>
            </a:extLst>
          </p:cNvPr>
          <p:cNvSpPr/>
          <p:nvPr/>
        </p:nvSpPr>
        <p:spPr>
          <a:xfrm rot="16200000">
            <a:off x="6883904" y="1374781"/>
            <a:ext cx="902044" cy="817284"/>
          </a:xfrm>
          <a:prstGeom prst="parallelogram">
            <a:avLst>
              <a:gd name="adj" fmla="val 7435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108A5320-D075-AE76-9133-CEB851D45E07}"/>
              </a:ext>
            </a:extLst>
          </p:cNvPr>
          <p:cNvSpPr/>
          <p:nvPr/>
        </p:nvSpPr>
        <p:spPr>
          <a:xfrm rot="16200000">
            <a:off x="6894064" y="5049132"/>
            <a:ext cx="902044" cy="817284"/>
          </a:xfrm>
          <a:prstGeom prst="parallelogram">
            <a:avLst>
              <a:gd name="adj" fmla="val 7435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38B6D-D486-D386-E5D4-46ADF8EC43A4}"/>
              </a:ext>
            </a:extLst>
          </p:cNvPr>
          <p:cNvSpPr txBox="1"/>
          <p:nvPr/>
        </p:nvSpPr>
        <p:spPr>
          <a:xfrm>
            <a:off x="810794" y="5871443"/>
            <a:ext cx="4370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 bug is found from last time but doesn’t change the conclusion.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0C28FD-A03D-F377-326C-152A71F4B1E5}"/>
              </a:ext>
            </a:extLst>
          </p:cNvPr>
          <p:cNvSpPr/>
          <p:nvPr/>
        </p:nvSpPr>
        <p:spPr>
          <a:xfrm>
            <a:off x="6926284" y="1332401"/>
            <a:ext cx="827444" cy="34071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DA5AE8-3514-22EF-5DD5-02B09EDE8806}"/>
              </a:ext>
            </a:extLst>
          </p:cNvPr>
          <p:cNvSpPr txBox="1"/>
          <p:nvPr/>
        </p:nvSpPr>
        <p:spPr>
          <a:xfrm>
            <a:off x="1999262" y="3105834"/>
            <a:ext cx="2248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Simulation</a:t>
            </a:r>
          </a:p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323429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4EE6D88-A7A9-1B97-0C39-68870539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278" y="3658716"/>
            <a:ext cx="4359585" cy="2929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96A6A-5968-029A-B6D1-0CDAB5C0E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spectra comparison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6CB5D-63A0-1F99-83F7-08A568E9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82" y="798500"/>
            <a:ext cx="3077519" cy="3011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E29038-A03D-FBDB-05A6-00A88266D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394" y="445063"/>
            <a:ext cx="4548809" cy="2907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F04C7-8FF3-725D-2D9B-80DDFAE3D30C}"/>
              </a:ext>
            </a:extLst>
          </p:cNvPr>
          <p:cNvSpPr txBox="1"/>
          <p:nvPr/>
        </p:nvSpPr>
        <p:spPr>
          <a:xfrm>
            <a:off x="7873313" y="4141850"/>
            <a:ext cx="854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52699C-7C60-84E7-8FA2-9A89B29A9314}"/>
              </a:ext>
            </a:extLst>
          </p:cNvPr>
          <p:cNvGrpSpPr/>
          <p:nvPr/>
        </p:nvGrpSpPr>
        <p:grpSpPr>
          <a:xfrm>
            <a:off x="7282246" y="1396466"/>
            <a:ext cx="1182134" cy="400030"/>
            <a:chOff x="7288426" y="1379838"/>
            <a:chExt cx="1182134" cy="40003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A59A18-445D-EC1E-5D12-D91BAAF512BD}"/>
                </a:ext>
              </a:extLst>
            </p:cNvPr>
            <p:cNvCxnSpPr/>
            <p:nvPr/>
          </p:nvCxnSpPr>
          <p:spPr>
            <a:xfrm>
              <a:off x="7288426" y="1590398"/>
              <a:ext cx="1169773" cy="1894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4A43D27-20A7-9DCD-56F7-D922DA7CB03E}"/>
                </a:ext>
              </a:extLst>
            </p:cNvPr>
            <p:cNvCxnSpPr/>
            <p:nvPr/>
          </p:nvCxnSpPr>
          <p:spPr>
            <a:xfrm>
              <a:off x="7296665" y="1379838"/>
              <a:ext cx="0" cy="2105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84BB994-2273-7DAD-E792-8A618DFAC48E}"/>
                </a:ext>
              </a:extLst>
            </p:cNvPr>
            <p:cNvCxnSpPr>
              <a:cxnSpLocks/>
            </p:cNvCxnSpPr>
            <p:nvPr/>
          </p:nvCxnSpPr>
          <p:spPr>
            <a:xfrm>
              <a:off x="8470560" y="1548714"/>
              <a:ext cx="0" cy="2105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30E1F7-9BC9-B518-382F-7B22571B189E}"/>
              </a:ext>
            </a:extLst>
          </p:cNvPr>
          <p:cNvGrpSpPr/>
          <p:nvPr/>
        </p:nvGrpSpPr>
        <p:grpSpPr>
          <a:xfrm>
            <a:off x="7300787" y="4712886"/>
            <a:ext cx="1169773" cy="410575"/>
            <a:chOff x="7288426" y="4708974"/>
            <a:chExt cx="1169773" cy="41057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5741723-8EFD-2DDC-15ED-28782615DDE8}"/>
                </a:ext>
              </a:extLst>
            </p:cNvPr>
            <p:cNvCxnSpPr/>
            <p:nvPr/>
          </p:nvCxnSpPr>
          <p:spPr>
            <a:xfrm>
              <a:off x="7288426" y="4919534"/>
              <a:ext cx="1169773" cy="1894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49EC2A-CACD-D371-6EE8-493CFB962081}"/>
                </a:ext>
              </a:extLst>
            </p:cNvPr>
            <p:cNvCxnSpPr/>
            <p:nvPr/>
          </p:nvCxnSpPr>
          <p:spPr>
            <a:xfrm>
              <a:off x="7296665" y="4708974"/>
              <a:ext cx="0" cy="2105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E3E302-153B-1966-7A1B-283ECFBAE4C9}"/>
                </a:ext>
              </a:extLst>
            </p:cNvPr>
            <p:cNvCxnSpPr/>
            <p:nvPr/>
          </p:nvCxnSpPr>
          <p:spPr>
            <a:xfrm>
              <a:off x="8458199" y="4908989"/>
              <a:ext cx="0" cy="2105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8FB5088-9B95-703B-0851-511B3E28F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39" y="630405"/>
            <a:ext cx="3655841" cy="35114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21AA2C-572A-67A6-34A8-241423745D76}"/>
              </a:ext>
            </a:extLst>
          </p:cNvPr>
          <p:cNvSpPr txBox="1"/>
          <p:nvPr/>
        </p:nvSpPr>
        <p:spPr>
          <a:xfrm>
            <a:off x="2694206" y="1898975"/>
            <a:ext cx="2248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Simulation</a:t>
            </a:r>
          </a:p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033C12-B40C-D37B-15CA-90B5E7961B4F}"/>
              </a:ext>
            </a:extLst>
          </p:cNvPr>
          <p:cNvSpPr txBox="1"/>
          <p:nvPr/>
        </p:nvSpPr>
        <p:spPr>
          <a:xfrm>
            <a:off x="627194" y="4087451"/>
            <a:ext cx="5838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sz="1800" dirty="0"/>
              <a:t>ield response now has more collection effect compared to the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1C1D"/>
                </a:solidFill>
                <a:latin typeface="Slack-Lato"/>
              </a:rPr>
              <a:t>D</a:t>
            </a:r>
            <a:r>
              <a:rPr lang="en-US" sz="1800" dirty="0">
                <a:solidFill>
                  <a:srgbClr val="1D1C1D"/>
                </a:solidFill>
                <a:latin typeface="Slack-Lato"/>
              </a:rPr>
              <a:t>erive the DC component from data, which should be the electron collection.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55DB76-E318-5B3B-4241-2EA099171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137" y="5606913"/>
            <a:ext cx="5212923" cy="9051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EDB526-90EE-7250-34D9-15448B2E8F3C}"/>
              </a:ext>
            </a:extLst>
          </p:cNvPr>
          <p:cNvSpPr txBox="1"/>
          <p:nvPr/>
        </p:nvSpPr>
        <p:spPr>
          <a:xfrm>
            <a:off x="4305005" y="6470262"/>
            <a:ext cx="2306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arXiv:1802.08709</a:t>
            </a:r>
          </a:p>
        </p:txBody>
      </p:sp>
    </p:spTree>
    <p:extLst>
      <p:ext uri="{BB962C8B-B14F-4D97-AF65-F5344CB8AC3E}">
        <p14:creationId xmlns:p14="http://schemas.microsoft.com/office/powerpoint/2010/main" val="79992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E4D92349-57C0-93A6-E371-1251A0A42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9" y="3544767"/>
            <a:ext cx="4045904" cy="2882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CA7E21-AE54-FE59-47B8-B86B9DD4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110"/>
            <a:ext cx="4137712" cy="2800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83E01-35B5-3F95-28A1-886991C9A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293" y="442110"/>
            <a:ext cx="4131962" cy="2800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96E1D6-2341-6F8D-09A0-0D2107CBA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036" y="442110"/>
            <a:ext cx="4131962" cy="28008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58390-1294-E078-4570-F6E4B028301C}"/>
              </a:ext>
            </a:extLst>
          </p:cNvPr>
          <p:cNvCxnSpPr>
            <a:cxnSpLocks/>
          </p:cNvCxnSpPr>
          <p:nvPr/>
        </p:nvCxnSpPr>
        <p:spPr>
          <a:xfrm>
            <a:off x="288442" y="1395034"/>
            <a:ext cx="98301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F0009A-69F8-8744-58C0-E93CA26668F4}"/>
              </a:ext>
            </a:extLst>
          </p:cNvPr>
          <p:cNvCxnSpPr>
            <a:cxnSpLocks/>
          </p:cNvCxnSpPr>
          <p:nvPr/>
        </p:nvCxnSpPr>
        <p:spPr>
          <a:xfrm>
            <a:off x="288442" y="1512206"/>
            <a:ext cx="98301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72D886-DC02-ED35-56C9-31201E6F4C1A}"/>
              </a:ext>
            </a:extLst>
          </p:cNvPr>
          <p:cNvCxnSpPr>
            <a:cxnSpLocks/>
          </p:cNvCxnSpPr>
          <p:nvPr/>
        </p:nvCxnSpPr>
        <p:spPr>
          <a:xfrm>
            <a:off x="2287440" y="442110"/>
            <a:ext cx="0" cy="28008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81E45E-6E55-933F-54BD-9CF5E24C8F03}"/>
              </a:ext>
            </a:extLst>
          </p:cNvPr>
          <p:cNvCxnSpPr>
            <a:cxnSpLocks/>
          </p:cNvCxnSpPr>
          <p:nvPr/>
        </p:nvCxnSpPr>
        <p:spPr>
          <a:xfrm>
            <a:off x="2849156" y="576812"/>
            <a:ext cx="0" cy="26796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03C701-45A4-9C57-8FD0-A06613B5774F}"/>
              </a:ext>
            </a:extLst>
          </p:cNvPr>
          <p:cNvCxnSpPr>
            <a:cxnSpLocks/>
          </p:cNvCxnSpPr>
          <p:nvPr/>
        </p:nvCxnSpPr>
        <p:spPr>
          <a:xfrm>
            <a:off x="4622804" y="624007"/>
            <a:ext cx="0" cy="26372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682FA3-4F79-C65E-7F10-1AA01FFF452E}"/>
              </a:ext>
            </a:extLst>
          </p:cNvPr>
          <p:cNvCxnSpPr>
            <a:cxnSpLocks/>
          </p:cNvCxnSpPr>
          <p:nvPr/>
        </p:nvCxnSpPr>
        <p:spPr>
          <a:xfrm>
            <a:off x="7170981" y="576812"/>
            <a:ext cx="0" cy="26796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EB18A7-373A-D062-ABC5-23616D5231F2}"/>
              </a:ext>
            </a:extLst>
          </p:cNvPr>
          <p:cNvCxnSpPr>
            <a:cxnSpLocks/>
          </p:cNvCxnSpPr>
          <p:nvPr/>
        </p:nvCxnSpPr>
        <p:spPr>
          <a:xfrm>
            <a:off x="9016587" y="677101"/>
            <a:ext cx="0" cy="25895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5F131C-AFA4-17DC-0E5B-B2E91F55429D}"/>
              </a:ext>
            </a:extLst>
          </p:cNvPr>
          <p:cNvCxnSpPr>
            <a:cxnSpLocks/>
          </p:cNvCxnSpPr>
          <p:nvPr/>
        </p:nvCxnSpPr>
        <p:spPr>
          <a:xfrm>
            <a:off x="8423096" y="730196"/>
            <a:ext cx="0" cy="25417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E3A1974-022F-5101-63EC-8BCE6B5804C1}"/>
              </a:ext>
            </a:extLst>
          </p:cNvPr>
          <p:cNvSpPr txBox="1"/>
          <p:nvPr/>
        </p:nvSpPr>
        <p:spPr>
          <a:xfrm>
            <a:off x="1986660" y="3256510"/>
            <a:ext cx="162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2170-2340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250D26-AB75-C6BC-C0CF-E275BE02533D}"/>
              </a:ext>
            </a:extLst>
          </p:cNvPr>
          <p:cNvSpPr txBox="1"/>
          <p:nvPr/>
        </p:nvSpPr>
        <p:spPr>
          <a:xfrm>
            <a:off x="565068" y="1078867"/>
            <a:ext cx="162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3800-4100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28F93-CEB7-5CCF-C78F-6F5C9725649A}"/>
              </a:ext>
            </a:extLst>
          </p:cNvPr>
          <p:cNvSpPr txBox="1"/>
          <p:nvPr/>
        </p:nvSpPr>
        <p:spPr>
          <a:xfrm>
            <a:off x="4105073" y="3188964"/>
            <a:ext cx="162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0-80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DDF362-0190-0122-07B1-057B7452446A}"/>
              </a:ext>
            </a:extLst>
          </p:cNvPr>
          <p:cNvSpPr txBox="1"/>
          <p:nvPr/>
        </p:nvSpPr>
        <p:spPr>
          <a:xfrm>
            <a:off x="6964205" y="3175435"/>
            <a:ext cx="162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730-800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13C703-185F-ED4D-CE66-B951E5B458B4}"/>
              </a:ext>
            </a:extLst>
          </p:cNvPr>
          <p:cNvSpPr txBox="1"/>
          <p:nvPr/>
        </p:nvSpPr>
        <p:spPr>
          <a:xfrm>
            <a:off x="8206067" y="3203518"/>
            <a:ext cx="162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840-990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8CFBAA6-601C-7DEE-B97D-946A314AC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293" y="3554296"/>
            <a:ext cx="4068074" cy="28598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D0FB22-414A-14F2-8E1B-50D485D87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861" y="3519858"/>
            <a:ext cx="4056989" cy="282659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0CAD55A-521F-6E43-8AE5-2B80A8FA413B}"/>
              </a:ext>
            </a:extLst>
          </p:cNvPr>
          <p:cNvSpPr txBox="1"/>
          <p:nvPr/>
        </p:nvSpPr>
        <p:spPr>
          <a:xfrm>
            <a:off x="203406" y="5713054"/>
            <a:ext cx="39180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average DC = -61.2865 ADC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1ECF02-FA77-94D8-9F32-338C9AAFF212}"/>
              </a:ext>
            </a:extLst>
          </p:cNvPr>
          <p:cNvSpPr txBox="1"/>
          <p:nvPr/>
        </p:nvSpPr>
        <p:spPr>
          <a:xfrm>
            <a:off x="8525421" y="4100641"/>
            <a:ext cx="35530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2421.6 ADC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BD392B-1852-8E2B-B99C-327DF496E299}"/>
              </a:ext>
            </a:extLst>
          </p:cNvPr>
          <p:cNvSpPr txBox="1"/>
          <p:nvPr/>
        </p:nvSpPr>
        <p:spPr>
          <a:xfrm>
            <a:off x="4203235" y="3974443"/>
            <a:ext cx="3956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-540.23 ADC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B3040D3-71B1-14EA-E1FE-A9CEB9CFB016}"/>
              </a:ext>
            </a:extLst>
          </p:cNvPr>
          <p:cNvSpPr txBox="1"/>
          <p:nvPr/>
        </p:nvSpPr>
        <p:spPr>
          <a:xfrm>
            <a:off x="2678433" y="6298839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23646D-A3B2-28D1-6588-91B427D1CF9B}"/>
              </a:ext>
            </a:extLst>
          </p:cNvPr>
          <p:cNvSpPr txBox="1"/>
          <p:nvPr/>
        </p:nvSpPr>
        <p:spPr>
          <a:xfrm>
            <a:off x="6700489" y="6298839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329942-93C5-9495-0496-506CC31F5C83}"/>
              </a:ext>
            </a:extLst>
          </p:cNvPr>
          <p:cNvSpPr txBox="1"/>
          <p:nvPr/>
        </p:nvSpPr>
        <p:spPr>
          <a:xfrm>
            <a:off x="10807816" y="6307803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C904EE-D1CC-9BD7-FAAD-5C5D8ABEA68C}"/>
              </a:ext>
            </a:extLst>
          </p:cNvPr>
          <p:cNvSpPr txBox="1"/>
          <p:nvPr/>
        </p:nvSpPr>
        <p:spPr>
          <a:xfrm>
            <a:off x="0" y="54232"/>
            <a:ext cx="333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APA1;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72CD6-E758-446C-A347-0C3C32182380}"/>
              </a:ext>
            </a:extLst>
          </p:cNvPr>
          <p:cNvSpPr txBox="1"/>
          <p:nvPr/>
        </p:nvSpPr>
        <p:spPr>
          <a:xfrm rot="16200000">
            <a:off x="-228139" y="3914103"/>
            <a:ext cx="66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ADC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41BECB-7099-E3F5-87D3-D108D7236DA6}"/>
              </a:ext>
            </a:extLst>
          </p:cNvPr>
          <p:cNvSpPr txBox="1"/>
          <p:nvPr/>
        </p:nvSpPr>
        <p:spPr>
          <a:xfrm>
            <a:off x="1648991" y="2045126"/>
            <a:ext cx="1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70AAB7-44D5-DC0F-8171-B71BD65B9CC9}"/>
              </a:ext>
            </a:extLst>
          </p:cNvPr>
          <p:cNvSpPr txBox="1"/>
          <p:nvPr/>
        </p:nvSpPr>
        <p:spPr>
          <a:xfrm>
            <a:off x="5543762" y="2051158"/>
            <a:ext cx="1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E8B0D9-E097-FFF9-23C7-FA3533FA5569}"/>
              </a:ext>
            </a:extLst>
          </p:cNvPr>
          <p:cNvSpPr txBox="1"/>
          <p:nvPr/>
        </p:nvSpPr>
        <p:spPr>
          <a:xfrm>
            <a:off x="9765177" y="2141073"/>
            <a:ext cx="1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145745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CA7E21-AE54-FE59-47B8-B86B9DD4C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01" y="443629"/>
            <a:ext cx="4277620" cy="289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83E01-35B5-3F95-28A1-886991C9A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964" y="463694"/>
            <a:ext cx="4271676" cy="2895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96E1D6-2341-6F8D-09A0-0D2107CBA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072" y="455250"/>
            <a:ext cx="4271676" cy="28955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58390-1294-E078-4570-F6E4B028301C}"/>
              </a:ext>
            </a:extLst>
          </p:cNvPr>
          <p:cNvCxnSpPr/>
          <p:nvPr/>
        </p:nvCxnSpPr>
        <p:spPr>
          <a:xfrm>
            <a:off x="357972" y="1064899"/>
            <a:ext cx="136364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F0009A-69F8-8744-58C0-E93CA26668F4}"/>
              </a:ext>
            </a:extLst>
          </p:cNvPr>
          <p:cNvCxnSpPr/>
          <p:nvPr/>
        </p:nvCxnSpPr>
        <p:spPr>
          <a:xfrm>
            <a:off x="357972" y="1339578"/>
            <a:ext cx="136364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72D886-DC02-ED35-56C9-31201E6F4C1A}"/>
              </a:ext>
            </a:extLst>
          </p:cNvPr>
          <p:cNvCxnSpPr>
            <a:cxnSpLocks/>
          </p:cNvCxnSpPr>
          <p:nvPr/>
        </p:nvCxnSpPr>
        <p:spPr>
          <a:xfrm>
            <a:off x="2769275" y="691339"/>
            <a:ext cx="0" cy="26678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81E45E-6E55-933F-54BD-9CF5E24C8F03}"/>
              </a:ext>
            </a:extLst>
          </p:cNvPr>
          <p:cNvCxnSpPr>
            <a:cxnSpLocks/>
          </p:cNvCxnSpPr>
          <p:nvPr/>
        </p:nvCxnSpPr>
        <p:spPr>
          <a:xfrm>
            <a:off x="2939839" y="730196"/>
            <a:ext cx="0" cy="26089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03C701-45A4-9C57-8FD0-A06613B5774F}"/>
              </a:ext>
            </a:extLst>
          </p:cNvPr>
          <p:cNvCxnSpPr>
            <a:cxnSpLocks/>
          </p:cNvCxnSpPr>
          <p:nvPr/>
        </p:nvCxnSpPr>
        <p:spPr>
          <a:xfrm>
            <a:off x="4757346" y="625526"/>
            <a:ext cx="0" cy="27136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682FA3-4F79-C65E-7F10-1AA01FFF452E}"/>
              </a:ext>
            </a:extLst>
          </p:cNvPr>
          <p:cNvCxnSpPr>
            <a:cxnSpLocks/>
          </p:cNvCxnSpPr>
          <p:nvPr/>
        </p:nvCxnSpPr>
        <p:spPr>
          <a:xfrm>
            <a:off x="5283597" y="576812"/>
            <a:ext cx="0" cy="26873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EB18A7-373A-D062-ABC5-23616D5231F2}"/>
              </a:ext>
            </a:extLst>
          </p:cNvPr>
          <p:cNvCxnSpPr>
            <a:cxnSpLocks/>
          </p:cNvCxnSpPr>
          <p:nvPr/>
        </p:nvCxnSpPr>
        <p:spPr>
          <a:xfrm>
            <a:off x="8966906" y="691339"/>
            <a:ext cx="0" cy="25409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5F131C-AFA4-17DC-0E5B-B2E91F55429D}"/>
              </a:ext>
            </a:extLst>
          </p:cNvPr>
          <p:cNvCxnSpPr>
            <a:cxnSpLocks/>
          </p:cNvCxnSpPr>
          <p:nvPr/>
        </p:nvCxnSpPr>
        <p:spPr>
          <a:xfrm>
            <a:off x="8775637" y="730196"/>
            <a:ext cx="0" cy="25127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E3A1974-022F-5101-63EC-8BCE6B5804C1}"/>
              </a:ext>
            </a:extLst>
          </p:cNvPr>
          <p:cNvSpPr txBox="1"/>
          <p:nvPr/>
        </p:nvSpPr>
        <p:spPr>
          <a:xfrm>
            <a:off x="2155895" y="3324165"/>
            <a:ext cx="211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2300-2350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250D26-AB75-C6BC-C0CF-E275BE02533D}"/>
              </a:ext>
            </a:extLst>
          </p:cNvPr>
          <p:cNvSpPr txBox="1"/>
          <p:nvPr/>
        </p:nvSpPr>
        <p:spPr>
          <a:xfrm>
            <a:off x="604141" y="1530959"/>
            <a:ext cx="211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4300-5000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28F93-CEB7-5CCF-C78F-6F5C9725649A}"/>
              </a:ext>
            </a:extLst>
          </p:cNvPr>
          <p:cNvSpPr txBox="1"/>
          <p:nvPr/>
        </p:nvSpPr>
        <p:spPr>
          <a:xfrm>
            <a:off x="4480867" y="3333396"/>
            <a:ext cx="211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110-240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13C703-185F-ED4D-CE66-B951E5B458B4}"/>
              </a:ext>
            </a:extLst>
          </p:cNvPr>
          <p:cNvSpPr txBox="1"/>
          <p:nvPr/>
        </p:nvSpPr>
        <p:spPr>
          <a:xfrm>
            <a:off x="8409144" y="3220030"/>
            <a:ext cx="211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940-990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4CA3A-738F-52E2-6A3A-F18D1A5B7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063" y="3948802"/>
            <a:ext cx="3579440" cy="24743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A06112-6C71-C9FA-5276-CA5F452BC142}"/>
              </a:ext>
            </a:extLst>
          </p:cNvPr>
          <p:cNvSpPr txBox="1"/>
          <p:nvPr/>
        </p:nvSpPr>
        <p:spPr>
          <a:xfrm>
            <a:off x="4683704" y="4430093"/>
            <a:ext cx="4091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-497.26 ADC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095159-ACC3-E648-176D-BD39B0CC9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542" y="4076792"/>
            <a:ext cx="3520408" cy="24067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31C535A-9BC1-1F32-47D4-AC45A7B1D825}"/>
              </a:ext>
            </a:extLst>
          </p:cNvPr>
          <p:cNvSpPr txBox="1"/>
          <p:nvPr/>
        </p:nvSpPr>
        <p:spPr>
          <a:xfrm>
            <a:off x="8560608" y="5749251"/>
            <a:ext cx="3498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7469.73 ADC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3F6F360-4EAC-46E4-F4A1-2F81C933A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858" y="3878468"/>
            <a:ext cx="3649349" cy="26824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A71172-3424-9853-3CCF-202B4C99F5AB}"/>
              </a:ext>
            </a:extLst>
          </p:cNvPr>
          <p:cNvSpPr txBox="1"/>
          <p:nvPr/>
        </p:nvSpPr>
        <p:spPr>
          <a:xfrm>
            <a:off x="812278" y="4436454"/>
            <a:ext cx="3871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-247.412 ADC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3E5A1A5-13FF-6083-E0CE-CADAB15B6360}"/>
              </a:ext>
            </a:extLst>
          </p:cNvPr>
          <p:cNvSpPr txBox="1"/>
          <p:nvPr/>
        </p:nvSpPr>
        <p:spPr>
          <a:xfrm>
            <a:off x="2678433" y="6298839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1FE8548-2B1C-35A1-4EFB-916BAFA7BE4D}"/>
              </a:ext>
            </a:extLst>
          </p:cNvPr>
          <p:cNvSpPr txBox="1"/>
          <p:nvPr/>
        </p:nvSpPr>
        <p:spPr>
          <a:xfrm>
            <a:off x="6700489" y="6298839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CF93D0-02D9-68F3-B13D-08DF920F9111}"/>
              </a:ext>
            </a:extLst>
          </p:cNvPr>
          <p:cNvSpPr txBox="1"/>
          <p:nvPr/>
        </p:nvSpPr>
        <p:spPr>
          <a:xfrm>
            <a:off x="10807816" y="6307803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E581D16-2AAA-C1BA-9F01-E4DFF28015FD}"/>
              </a:ext>
            </a:extLst>
          </p:cNvPr>
          <p:cNvSpPr txBox="1"/>
          <p:nvPr/>
        </p:nvSpPr>
        <p:spPr>
          <a:xfrm>
            <a:off x="0" y="54232"/>
            <a:ext cx="333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APA1; large angle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914F7-2D2F-CBF8-CE45-F9F13C951EE0}"/>
              </a:ext>
            </a:extLst>
          </p:cNvPr>
          <p:cNvSpPr txBox="1"/>
          <p:nvPr/>
        </p:nvSpPr>
        <p:spPr>
          <a:xfrm>
            <a:off x="1648991" y="2045126"/>
            <a:ext cx="1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7003F9-65B5-0EBD-DEDB-696600D23234}"/>
              </a:ext>
            </a:extLst>
          </p:cNvPr>
          <p:cNvSpPr txBox="1"/>
          <p:nvPr/>
        </p:nvSpPr>
        <p:spPr>
          <a:xfrm>
            <a:off x="5543762" y="2051158"/>
            <a:ext cx="1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6284EE-EBFE-A783-988B-F6451C7A5921}"/>
              </a:ext>
            </a:extLst>
          </p:cNvPr>
          <p:cNvSpPr txBox="1"/>
          <p:nvPr/>
        </p:nvSpPr>
        <p:spPr>
          <a:xfrm>
            <a:off x="9765177" y="2141073"/>
            <a:ext cx="1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1B174D-855D-634B-FB19-F686A8E8BEFD}"/>
              </a:ext>
            </a:extLst>
          </p:cNvPr>
          <p:cNvSpPr txBox="1"/>
          <p:nvPr/>
        </p:nvSpPr>
        <p:spPr>
          <a:xfrm rot="16200000">
            <a:off x="-228139" y="3914103"/>
            <a:ext cx="66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9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FFD296-245F-8E3A-B505-5F6A49504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54" y="593307"/>
            <a:ext cx="4267200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F6EDA-7B0B-149A-EDEA-100A9318C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22" y="3623982"/>
            <a:ext cx="3716566" cy="2579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62748-3E3D-B6E2-EF8F-F4950CEA7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785" y="3707994"/>
            <a:ext cx="3716567" cy="2613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2976B0-96D5-8E5C-2AB7-D2527DD7D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57" y="3664883"/>
            <a:ext cx="3716567" cy="2700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1B1E43-51A7-7403-29D9-D20904FCD77B}"/>
              </a:ext>
            </a:extLst>
          </p:cNvPr>
          <p:cNvSpPr txBox="1"/>
          <p:nvPr/>
        </p:nvSpPr>
        <p:spPr>
          <a:xfrm>
            <a:off x="575808" y="3944033"/>
            <a:ext cx="2907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471.11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5BB42F-4951-EC07-CE81-E1D34A05AE83}"/>
              </a:ext>
            </a:extLst>
          </p:cNvPr>
          <p:cNvSpPr txBox="1"/>
          <p:nvPr/>
        </p:nvSpPr>
        <p:spPr>
          <a:xfrm>
            <a:off x="8487984" y="4040553"/>
            <a:ext cx="3004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1784.71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935FEB-3EE5-3E62-7F49-540BA89EFE1B}"/>
              </a:ext>
            </a:extLst>
          </p:cNvPr>
          <p:cNvSpPr txBox="1"/>
          <p:nvPr/>
        </p:nvSpPr>
        <p:spPr>
          <a:xfrm>
            <a:off x="4619992" y="3855887"/>
            <a:ext cx="3149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-82.2132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8993D2-C08D-C7C6-5345-DC0951ABECAF}"/>
              </a:ext>
            </a:extLst>
          </p:cNvPr>
          <p:cNvSpPr txBox="1"/>
          <p:nvPr/>
        </p:nvSpPr>
        <p:spPr>
          <a:xfrm>
            <a:off x="6250987" y="6298839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535B83-BEFE-3FDF-768C-8D110370A0C2}"/>
              </a:ext>
            </a:extLst>
          </p:cNvPr>
          <p:cNvSpPr txBox="1"/>
          <p:nvPr/>
        </p:nvSpPr>
        <p:spPr>
          <a:xfrm>
            <a:off x="10273043" y="6298839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0347AB-821B-17AA-9D2F-C195C64D598F}"/>
              </a:ext>
            </a:extLst>
          </p:cNvPr>
          <p:cNvSpPr txBox="1"/>
          <p:nvPr/>
        </p:nvSpPr>
        <p:spPr>
          <a:xfrm>
            <a:off x="2790842" y="6307803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5E7214-4E02-7685-0CE5-6E7C6AE5E8F2}"/>
              </a:ext>
            </a:extLst>
          </p:cNvPr>
          <p:cNvSpPr txBox="1"/>
          <p:nvPr/>
        </p:nvSpPr>
        <p:spPr>
          <a:xfrm>
            <a:off x="86334" y="66349"/>
            <a:ext cx="3125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F970E1-01BE-1AC5-7A35-898E1CF7D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956" y="435681"/>
            <a:ext cx="4330700" cy="293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9B7BE9-B1B8-0B75-24CB-DD9278401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995" y="536157"/>
            <a:ext cx="4292600" cy="27813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72C325-6724-D4BA-B1EB-C56D6F48950B}"/>
              </a:ext>
            </a:extLst>
          </p:cNvPr>
          <p:cNvCxnSpPr/>
          <p:nvPr/>
        </p:nvCxnSpPr>
        <p:spPr>
          <a:xfrm>
            <a:off x="86334" y="1523522"/>
            <a:ext cx="136364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1F7426-6806-DD6E-EBD9-79DAC4883894}"/>
              </a:ext>
            </a:extLst>
          </p:cNvPr>
          <p:cNvCxnSpPr/>
          <p:nvPr/>
        </p:nvCxnSpPr>
        <p:spPr>
          <a:xfrm>
            <a:off x="190181" y="1425069"/>
            <a:ext cx="136364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32F652A-763A-7A48-56DA-908CAE705545}"/>
              </a:ext>
            </a:extLst>
          </p:cNvPr>
          <p:cNvSpPr txBox="1"/>
          <p:nvPr/>
        </p:nvSpPr>
        <p:spPr>
          <a:xfrm>
            <a:off x="1648991" y="2045126"/>
            <a:ext cx="1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E1FBF5-04A1-4FD9-8973-1095FDE674B1}"/>
              </a:ext>
            </a:extLst>
          </p:cNvPr>
          <p:cNvSpPr txBox="1"/>
          <p:nvPr/>
        </p:nvSpPr>
        <p:spPr>
          <a:xfrm>
            <a:off x="5543762" y="2051158"/>
            <a:ext cx="1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91DEDE-FFD2-838B-ED96-C60BA9305A95}"/>
              </a:ext>
            </a:extLst>
          </p:cNvPr>
          <p:cNvSpPr txBox="1"/>
          <p:nvPr/>
        </p:nvSpPr>
        <p:spPr>
          <a:xfrm>
            <a:off x="9765177" y="2141073"/>
            <a:ext cx="1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014098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356D4-0301-59FA-730E-E69E8CA31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481469"/>
            <a:ext cx="10491499" cy="589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5C365-0F61-7501-8F02-7AB7F57C8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64" y="683365"/>
            <a:ext cx="4190688" cy="290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DC66E-7608-859B-3CDC-116911DB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418" y="693998"/>
            <a:ext cx="4202978" cy="2851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AABCBA-F249-DA7B-4B74-74E7C6AD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762" y="683352"/>
            <a:ext cx="4178399" cy="283885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D248B6-628F-8C57-E9C3-97E3B84C27AF}"/>
              </a:ext>
            </a:extLst>
          </p:cNvPr>
          <p:cNvCxnSpPr/>
          <p:nvPr/>
        </p:nvCxnSpPr>
        <p:spPr>
          <a:xfrm>
            <a:off x="-1275864" y="2544209"/>
            <a:ext cx="136364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D56072-7D2C-C70A-0BB7-56F6A3ACF429}"/>
              </a:ext>
            </a:extLst>
          </p:cNvPr>
          <p:cNvCxnSpPr/>
          <p:nvPr/>
        </p:nvCxnSpPr>
        <p:spPr>
          <a:xfrm>
            <a:off x="-356574" y="2686207"/>
            <a:ext cx="136364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F8647EF-EEB0-0E9F-CC62-0CF03FA3F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10" y="4000795"/>
            <a:ext cx="3358926" cy="2383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FB8541-5C5D-2586-6DE2-EB4A4ACD4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917" y="4000794"/>
            <a:ext cx="3358926" cy="2461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00302-56A5-5EB2-BFF7-4D8EDF3A1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2128" y="3947876"/>
            <a:ext cx="3543134" cy="2567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90C579-1DA7-0643-5526-40A5B56D91AD}"/>
              </a:ext>
            </a:extLst>
          </p:cNvPr>
          <p:cNvSpPr txBox="1"/>
          <p:nvPr/>
        </p:nvSpPr>
        <p:spPr>
          <a:xfrm>
            <a:off x="448724" y="5664837"/>
            <a:ext cx="2822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-569.9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27CC08-0292-CDFA-6DA0-288614E0D96C}"/>
              </a:ext>
            </a:extLst>
          </p:cNvPr>
          <p:cNvSpPr txBox="1"/>
          <p:nvPr/>
        </p:nvSpPr>
        <p:spPr>
          <a:xfrm>
            <a:off x="3900228" y="5681385"/>
            <a:ext cx="34209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-244.343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30243-6B08-7946-7907-70F3B16AC794}"/>
              </a:ext>
            </a:extLst>
          </p:cNvPr>
          <p:cNvSpPr txBox="1"/>
          <p:nvPr/>
        </p:nvSpPr>
        <p:spPr>
          <a:xfrm>
            <a:off x="8119943" y="4405054"/>
            <a:ext cx="31053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average DC = 2564.36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C7B3C2-B42F-37D4-2987-89566E92CD8D}"/>
              </a:ext>
            </a:extLst>
          </p:cNvPr>
          <p:cNvSpPr txBox="1"/>
          <p:nvPr/>
        </p:nvSpPr>
        <p:spPr>
          <a:xfrm>
            <a:off x="0" y="81569"/>
            <a:ext cx="333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situation: APA2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2A5511-059C-7436-CD4C-D22F26136DB5}"/>
              </a:ext>
            </a:extLst>
          </p:cNvPr>
          <p:cNvSpPr txBox="1"/>
          <p:nvPr/>
        </p:nvSpPr>
        <p:spPr>
          <a:xfrm>
            <a:off x="6250987" y="6298839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E0166F-C909-ED1C-A854-8F0F26220238}"/>
              </a:ext>
            </a:extLst>
          </p:cNvPr>
          <p:cNvSpPr txBox="1"/>
          <p:nvPr/>
        </p:nvSpPr>
        <p:spPr>
          <a:xfrm>
            <a:off x="10273043" y="6298839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445DE6-F413-8A6F-8847-F302B3007D95}"/>
              </a:ext>
            </a:extLst>
          </p:cNvPr>
          <p:cNvSpPr txBox="1"/>
          <p:nvPr/>
        </p:nvSpPr>
        <p:spPr>
          <a:xfrm>
            <a:off x="2790842" y="6307803"/>
            <a:ext cx="109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8E0290-ADAB-ADA9-F664-26A268E5C547}"/>
              </a:ext>
            </a:extLst>
          </p:cNvPr>
          <p:cNvSpPr txBox="1"/>
          <p:nvPr/>
        </p:nvSpPr>
        <p:spPr>
          <a:xfrm rot="16200000">
            <a:off x="-228139" y="3914103"/>
            <a:ext cx="66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03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06272-0668-D691-7CD9-36A08DF5792E}"/>
              </a:ext>
            </a:extLst>
          </p:cNvPr>
          <p:cNvSpPr txBox="1"/>
          <p:nvPr/>
        </p:nvSpPr>
        <p:spPr>
          <a:xfrm>
            <a:off x="1341120" y="2743200"/>
            <a:ext cx="559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015340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86A38B-737B-162D-8B45-4D5F39250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63" y="492639"/>
            <a:ext cx="4717088" cy="58727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EEEF953-AD51-0A4D-D058-601D8D564D32}"/>
              </a:ext>
            </a:extLst>
          </p:cNvPr>
          <p:cNvSpPr/>
          <p:nvPr/>
        </p:nvSpPr>
        <p:spPr>
          <a:xfrm rot="1244952">
            <a:off x="1689413" y="697238"/>
            <a:ext cx="322665" cy="19853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1EAA57-D2AD-AFF6-EEBA-D28BC7C28EFB}"/>
              </a:ext>
            </a:extLst>
          </p:cNvPr>
          <p:cNvSpPr txBox="1"/>
          <p:nvPr/>
        </p:nvSpPr>
        <p:spPr>
          <a:xfrm>
            <a:off x="6471920" y="3248243"/>
            <a:ext cx="4717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From Leigh’s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recontruction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:</a:t>
            </a:r>
          </a:p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Start: (-157, 604, 129)</a:t>
            </a:r>
          </a:p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Direction: (0.286548,-0.880757,-0.377037)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53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3874</TotalTime>
  <Words>189</Words>
  <Application>Microsoft Macintosh PowerPoint</Application>
  <PresentationFormat>Widescreen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Slack-Lato</vt:lpstr>
      <vt:lpstr>Aptos</vt:lpstr>
      <vt:lpstr>Aptos Display</vt:lpstr>
      <vt:lpstr>Arial</vt:lpstr>
      <vt:lpstr>Menlo</vt:lpstr>
      <vt:lpstr>Roboto</vt:lpstr>
      <vt:lpstr>Office Theme</vt:lpstr>
      <vt:lpstr>Field response check </vt:lpstr>
      <vt:lpstr>Power spectra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xy n</dc:creator>
  <cp:lastModifiedBy>xy n</cp:lastModifiedBy>
  <cp:revision>55</cp:revision>
  <dcterms:created xsi:type="dcterms:W3CDTF">2024-09-23T00:00:54Z</dcterms:created>
  <dcterms:modified xsi:type="dcterms:W3CDTF">2024-09-30T06:26:08Z</dcterms:modified>
</cp:coreProperties>
</file>