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8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9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0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21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22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23.xml" ContentType="application/vnd.openxmlformats-officedocument.theme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theme/theme24.xml" ContentType="application/vnd.openxmlformats-officedocument.theme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theme/theme25.xml" ContentType="application/vnd.openxmlformats-officedocument.theme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26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27.xml" ContentType="application/vnd.openxmlformats-officedocument.theme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theme/theme28.xml" ContentType="application/vnd.openxmlformats-officedocument.theme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29.xml" ContentType="application/vnd.openxmlformats-officedocument.theme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theme/theme30.xml" ContentType="application/vnd.openxmlformats-officedocument.theme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theme/theme31.xml" ContentType="application/vnd.openxmlformats-officedocument.theme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theme/theme32.xml" ContentType="application/vnd.openxmlformats-officedocument.theme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theme/theme33.xml" ContentType="application/vnd.openxmlformats-officedocument.theme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theme/theme34.xml" ContentType="application/vnd.openxmlformats-officedocument.theme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theme/theme35.xml" ContentType="application/vnd.openxmlformats-officedocument.theme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theme/theme36.xml" ContentType="application/vnd.openxmlformats-officedocument.theme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theme/theme37.xml" ContentType="application/vnd.openxmlformats-officedocument.theme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theme/theme38.xml" ContentType="application/vnd.openxmlformats-officedocument.theme+xml"/>
  <Override PartName="/ppt/theme/theme3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573" r:id="rId2"/>
    <p:sldMasterId id="2147484609" r:id="rId3"/>
    <p:sldMasterId id="2147484633" r:id="rId4"/>
    <p:sldMasterId id="2147484645" r:id="rId5"/>
    <p:sldMasterId id="2147484995" r:id="rId6"/>
    <p:sldMasterId id="2147485105" r:id="rId7"/>
    <p:sldMasterId id="2147485118" r:id="rId8"/>
    <p:sldMasterId id="2147485130" r:id="rId9"/>
    <p:sldMasterId id="2147485166" r:id="rId10"/>
    <p:sldMasterId id="2147485505" r:id="rId11"/>
    <p:sldMasterId id="2147485517" r:id="rId12"/>
    <p:sldMasterId id="2147485530" r:id="rId13"/>
    <p:sldMasterId id="2147486004" r:id="rId14"/>
    <p:sldMasterId id="2147486113" r:id="rId15"/>
    <p:sldMasterId id="2147486137" r:id="rId16"/>
    <p:sldMasterId id="2147486149" r:id="rId17"/>
    <p:sldMasterId id="2147486173" r:id="rId18"/>
    <p:sldMasterId id="2147486197" r:id="rId19"/>
    <p:sldMasterId id="2147486221" r:id="rId20"/>
    <p:sldMasterId id="2147486318" r:id="rId21"/>
    <p:sldMasterId id="2147486330" r:id="rId22"/>
    <p:sldMasterId id="2147486356" r:id="rId23"/>
    <p:sldMasterId id="2147486380" r:id="rId24"/>
    <p:sldMasterId id="2147486416" r:id="rId25"/>
    <p:sldMasterId id="2147486490" r:id="rId26"/>
    <p:sldMasterId id="2147486502" r:id="rId27"/>
    <p:sldMasterId id="2147486563" r:id="rId28"/>
    <p:sldMasterId id="2147486636" r:id="rId29"/>
    <p:sldMasterId id="2147486672" r:id="rId30"/>
    <p:sldMasterId id="2147486684" r:id="rId31"/>
    <p:sldMasterId id="2147486737" r:id="rId32"/>
    <p:sldMasterId id="2147486869" r:id="rId33"/>
    <p:sldMasterId id="2147486885" r:id="rId34"/>
    <p:sldMasterId id="2147486897" r:id="rId35"/>
    <p:sldMasterId id="2147486972" r:id="rId36"/>
    <p:sldMasterId id="2147486996" r:id="rId37"/>
    <p:sldMasterId id="2147487033" r:id="rId38"/>
  </p:sldMasterIdLst>
  <p:notesMasterIdLst>
    <p:notesMasterId r:id="rId113"/>
  </p:notesMasterIdLst>
  <p:sldIdLst>
    <p:sldId id="39377" r:id="rId39"/>
    <p:sldId id="39434" r:id="rId40"/>
    <p:sldId id="39358" r:id="rId41"/>
    <p:sldId id="39366" r:id="rId42"/>
    <p:sldId id="39400" r:id="rId43"/>
    <p:sldId id="39333" r:id="rId44"/>
    <p:sldId id="39432" r:id="rId45"/>
    <p:sldId id="39152" r:id="rId46"/>
    <p:sldId id="39263" r:id="rId47"/>
    <p:sldId id="39423" r:id="rId48"/>
    <p:sldId id="39378" r:id="rId49"/>
    <p:sldId id="39287" r:id="rId50"/>
    <p:sldId id="39154" r:id="rId51"/>
    <p:sldId id="39150" r:id="rId52"/>
    <p:sldId id="38702" r:id="rId53"/>
    <p:sldId id="38882" r:id="rId54"/>
    <p:sldId id="39272" r:id="rId55"/>
    <p:sldId id="263" r:id="rId56"/>
    <p:sldId id="39425" r:id="rId57"/>
    <p:sldId id="39383" r:id="rId58"/>
    <p:sldId id="39156" r:id="rId59"/>
    <p:sldId id="39298" r:id="rId60"/>
    <p:sldId id="39296" r:id="rId61"/>
    <p:sldId id="39408" r:id="rId62"/>
    <p:sldId id="39346" r:id="rId63"/>
    <p:sldId id="39307" r:id="rId64"/>
    <p:sldId id="4917" r:id="rId65"/>
    <p:sldId id="39348" r:id="rId66"/>
    <p:sldId id="39409" r:id="rId67"/>
    <p:sldId id="39360" r:id="rId68"/>
    <p:sldId id="39379" r:id="rId69"/>
    <p:sldId id="39421" r:id="rId70"/>
    <p:sldId id="39315" r:id="rId71"/>
    <p:sldId id="462" r:id="rId72"/>
    <p:sldId id="39318" r:id="rId73"/>
    <p:sldId id="39380" r:id="rId74"/>
    <p:sldId id="39428" r:id="rId75"/>
    <p:sldId id="39410" r:id="rId76"/>
    <p:sldId id="39429" r:id="rId77"/>
    <p:sldId id="39323" r:id="rId78"/>
    <p:sldId id="268" r:id="rId79"/>
    <p:sldId id="39317" r:id="rId80"/>
    <p:sldId id="39368" r:id="rId81"/>
    <p:sldId id="430" r:id="rId82"/>
    <p:sldId id="39430" r:id="rId83"/>
    <p:sldId id="39431" r:id="rId84"/>
    <p:sldId id="39396" r:id="rId85"/>
    <p:sldId id="39319" r:id="rId86"/>
    <p:sldId id="480" r:id="rId87"/>
    <p:sldId id="39336" r:id="rId88"/>
    <p:sldId id="39322" r:id="rId89"/>
    <p:sldId id="5251" r:id="rId90"/>
    <p:sldId id="39435" r:id="rId91"/>
    <p:sldId id="39365" r:id="rId92"/>
    <p:sldId id="39436" r:id="rId93"/>
    <p:sldId id="39257" r:id="rId94"/>
    <p:sldId id="39335" r:id="rId95"/>
    <p:sldId id="5256" r:id="rId96"/>
    <p:sldId id="972" r:id="rId97"/>
    <p:sldId id="38821" r:id="rId98"/>
    <p:sldId id="4517" r:id="rId99"/>
    <p:sldId id="5684" r:id="rId100"/>
    <p:sldId id="39437" r:id="rId101"/>
    <p:sldId id="39402" r:id="rId102"/>
    <p:sldId id="39433" r:id="rId103"/>
    <p:sldId id="39201" r:id="rId104"/>
    <p:sldId id="39439" r:id="rId105"/>
    <p:sldId id="39102" r:id="rId106"/>
    <p:sldId id="39440" r:id="rId107"/>
    <p:sldId id="39100" r:id="rId108"/>
    <p:sldId id="39282" r:id="rId109"/>
    <p:sldId id="39412" r:id="rId110"/>
    <p:sldId id="39330" r:id="rId111"/>
    <p:sldId id="39371" r:id="rId112"/>
  </p:sldIdLst>
  <p:sldSz cx="12192000" cy="6858000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FFFFF"/>
    <a:srgbClr val="FF6566"/>
    <a:srgbClr val="02FF02"/>
    <a:srgbClr val="000000"/>
    <a:srgbClr val="1AE70F"/>
    <a:srgbClr val="FF0004"/>
    <a:srgbClr val="2EA957"/>
    <a:srgbClr val="D42B88"/>
    <a:srgbClr val="0432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5802" autoAdjust="0"/>
    <p:restoredTop sz="97248"/>
  </p:normalViewPr>
  <p:slideViewPr>
    <p:cSldViewPr>
      <p:cViewPr varScale="1">
        <p:scale>
          <a:sx n="102" d="100"/>
          <a:sy n="102" d="100"/>
        </p:scale>
        <p:origin x="55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38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tableStyles" Target="tableStyles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4.xml"/><Relationship Id="rId47" Type="http://schemas.openxmlformats.org/officeDocument/2006/relationships/slide" Target="slides/slide9.xml"/><Relationship Id="rId63" Type="http://schemas.openxmlformats.org/officeDocument/2006/relationships/slide" Target="slides/slide25.xml"/><Relationship Id="rId68" Type="http://schemas.openxmlformats.org/officeDocument/2006/relationships/slide" Target="slides/slide30.xml"/><Relationship Id="rId84" Type="http://schemas.openxmlformats.org/officeDocument/2006/relationships/slide" Target="slides/slide46.xml"/><Relationship Id="rId89" Type="http://schemas.openxmlformats.org/officeDocument/2006/relationships/slide" Target="slides/slide51.xml"/><Relationship Id="rId112" Type="http://schemas.openxmlformats.org/officeDocument/2006/relationships/slide" Target="slides/slide74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69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15.xml"/><Relationship Id="rId58" Type="http://schemas.openxmlformats.org/officeDocument/2006/relationships/slide" Target="slides/slide20.xml"/><Relationship Id="rId74" Type="http://schemas.openxmlformats.org/officeDocument/2006/relationships/slide" Target="slides/slide36.xml"/><Relationship Id="rId79" Type="http://schemas.openxmlformats.org/officeDocument/2006/relationships/slide" Target="slides/slide41.xml"/><Relationship Id="rId102" Type="http://schemas.openxmlformats.org/officeDocument/2006/relationships/slide" Target="slides/slide6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52.xml"/><Relationship Id="rId95" Type="http://schemas.openxmlformats.org/officeDocument/2006/relationships/slide" Target="slides/slide57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5.xml"/><Relationship Id="rId48" Type="http://schemas.openxmlformats.org/officeDocument/2006/relationships/slide" Target="slides/slide10.xml"/><Relationship Id="rId64" Type="http://schemas.openxmlformats.org/officeDocument/2006/relationships/slide" Target="slides/slide26.xml"/><Relationship Id="rId69" Type="http://schemas.openxmlformats.org/officeDocument/2006/relationships/slide" Target="slides/slide31.xml"/><Relationship Id="rId113" Type="http://schemas.openxmlformats.org/officeDocument/2006/relationships/notesMaster" Target="notesMasters/notesMaster1.xml"/><Relationship Id="rId80" Type="http://schemas.openxmlformats.org/officeDocument/2006/relationships/slide" Target="slides/slide42.xml"/><Relationship Id="rId85" Type="http://schemas.openxmlformats.org/officeDocument/2006/relationships/slide" Target="slides/slide4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21.xml"/><Relationship Id="rId103" Type="http://schemas.openxmlformats.org/officeDocument/2006/relationships/slide" Target="slides/slide65.xml"/><Relationship Id="rId108" Type="http://schemas.openxmlformats.org/officeDocument/2006/relationships/slide" Target="slides/slide70.xml"/><Relationship Id="rId54" Type="http://schemas.openxmlformats.org/officeDocument/2006/relationships/slide" Target="slides/slide16.xml"/><Relationship Id="rId70" Type="http://schemas.openxmlformats.org/officeDocument/2006/relationships/slide" Target="slides/slide32.xml"/><Relationship Id="rId75" Type="http://schemas.openxmlformats.org/officeDocument/2006/relationships/slide" Target="slides/slide37.xml"/><Relationship Id="rId91" Type="http://schemas.openxmlformats.org/officeDocument/2006/relationships/slide" Target="slides/slide53.xml"/><Relationship Id="rId96" Type="http://schemas.openxmlformats.org/officeDocument/2006/relationships/slide" Target="slides/slide5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11.xml"/><Relationship Id="rId114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6.xml"/><Relationship Id="rId52" Type="http://schemas.openxmlformats.org/officeDocument/2006/relationships/slide" Target="slides/slide14.xml"/><Relationship Id="rId60" Type="http://schemas.openxmlformats.org/officeDocument/2006/relationships/slide" Target="slides/slide22.xml"/><Relationship Id="rId65" Type="http://schemas.openxmlformats.org/officeDocument/2006/relationships/slide" Target="slides/slide27.xml"/><Relationship Id="rId73" Type="http://schemas.openxmlformats.org/officeDocument/2006/relationships/slide" Target="slides/slide35.xml"/><Relationship Id="rId78" Type="http://schemas.openxmlformats.org/officeDocument/2006/relationships/slide" Target="slides/slide40.xml"/><Relationship Id="rId81" Type="http://schemas.openxmlformats.org/officeDocument/2006/relationships/slide" Target="slides/slide43.xml"/><Relationship Id="rId86" Type="http://schemas.openxmlformats.org/officeDocument/2006/relationships/slide" Target="slides/slide48.xml"/><Relationship Id="rId94" Type="http://schemas.openxmlformats.org/officeDocument/2006/relationships/slide" Target="slides/slide56.xml"/><Relationship Id="rId99" Type="http://schemas.openxmlformats.org/officeDocument/2006/relationships/slide" Target="slides/slide61.xml"/><Relationship Id="rId101" Type="http://schemas.openxmlformats.org/officeDocument/2006/relationships/slide" Target="slides/slide6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.xml"/><Relationship Id="rId109" Type="http://schemas.openxmlformats.org/officeDocument/2006/relationships/slide" Target="slides/slide71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2.xml"/><Relationship Id="rId55" Type="http://schemas.openxmlformats.org/officeDocument/2006/relationships/slide" Target="slides/slide17.xml"/><Relationship Id="rId76" Type="http://schemas.openxmlformats.org/officeDocument/2006/relationships/slide" Target="slides/slide38.xml"/><Relationship Id="rId97" Type="http://schemas.openxmlformats.org/officeDocument/2006/relationships/slide" Target="slides/slide59.xml"/><Relationship Id="rId104" Type="http://schemas.openxmlformats.org/officeDocument/2006/relationships/slide" Target="slides/slide6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3.xml"/><Relationship Id="rId92" Type="http://schemas.openxmlformats.org/officeDocument/2006/relationships/slide" Target="slides/slide54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2.xml"/><Relationship Id="rId45" Type="http://schemas.openxmlformats.org/officeDocument/2006/relationships/slide" Target="slides/slide7.xml"/><Relationship Id="rId66" Type="http://schemas.openxmlformats.org/officeDocument/2006/relationships/slide" Target="slides/slide28.xml"/><Relationship Id="rId87" Type="http://schemas.openxmlformats.org/officeDocument/2006/relationships/slide" Target="slides/slide49.xml"/><Relationship Id="rId110" Type="http://schemas.openxmlformats.org/officeDocument/2006/relationships/slide" Target="slides/slide72.xml"/><Relationship Id="rId115" Type="http://schemas.openxmlformats.org/officeDocument/2006/relationships/viewProps" Target="viewProps.xml"/><Relationship Id="rId61" Type="http://schemas.openxmlformats.org/officeDocument/2006/relationships/slide" Target="slides/slide23.xml"/><Relationship Id="rId82" Type="http://schemas.openxmlformats.org/officeDocument/2006/relationships/slide" Target="slides/slide44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18.xml"/><Relationship Id="rId77" Type="http://schemas.openxmlformats.org/officeDocument/2006/relationships/slide" Target="slides/slide39.xml"/><Relationship Id="rId100" Type="http://schemas.openxmlformats.org/officeDocument/2006/relationships/slide" Target="slides/slide62.xml"/><Relationship Id="rId105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3.xml"/><Relationship Id="rId72" Type="http://schemas.openxmlformats.org/officeDocument/2006/relationships/slide" Target="slides/slide34.xml"/><Relationship Id="rId93" Type="http://schemas.openxmlformats.org/officeDocument/2006/relationships/slide" Target="slides/slide55.xml"/><Relationship Id="rId98" Type="http://schemas.openxmlformats.org/officeDocument/2006/relationships/slide" Target="slides/slide60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8.xml"/><Relationship Id="rId67" Type="http://schemas.openxmlformats.org/officeDocument/2006/relationships/slide" Target="slides/slide29.xml"/><Relationship Id="rId116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3.xml"/><Relationship Id="rId62" Type="http://schemas.openxmlformats.org/officeDocument/2006/relationships/slide" Target="slides/slide24.xml"/><Relationship Id="rId83" Type="http://schemas.openxmlformats.org/officeDocument/2006/relationships/slide" Target="slides/slide45.xml"/><Relationship Id="rId88" Type="http://schemas.openxmlformats.org/officeDocument/2006/relationships/slide" Target="slides/slide50.xml"/><Relationship Id="rId111" Type="http://schemas.openxmlformats.org/officeDocument/2006/relationships/slide" Target="slides/slide73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" Target="slides/slide19.xml"/><Relationship Id="rId106" Type="http://schemas.openxmlformats.org/officeDocument/2006/relationships/slide" Target="slides/slide6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52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2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3B6C9D-DC59-4E7C-8DAB-CCB10A0F7A93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35075"/>
            <a:ext cx="5918200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1" y="4750625"/>
            <a:ext cx="5438775" cy="38887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7442"/>
            <a:ext cx="2946400" cy="4952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7442"/>
            <a:ext cx="2946400" cy="4952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538B-E378-406F-AAC4-DB2889F9CD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530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828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2009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F14E5-EEAB-B28E-4136-4260A1A7B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306" name="Rectangle 7">
            <a:extLst>
              <a:ext uri="{FF2B5EF4-FFF2-40B4-BE49-F238E27FC236}">
                <a16:creationId xmlns:a16="http://schemas.microsoft.com/office/drawing/2014/main" id="{3EB5CACD-B38B-909F-1222-77FA0E86C9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FC512E-9E39-5F4A-8579-4DA3E4677E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994307" name="Rectangle 2">
            <a:extLst>
              <a:ext uri="{FF2B5EF4-FFF2-40B4-BE49-F238E27FC236}">
                <a16:creationId xmlns:a16="http://schemas.microsoft.com/office/drawing/2014/main" id="{26FC83DA-D749-CE38-15E9-323B1A31AB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94308" name="Rectangle 3">
            <a:extLst>
              <a:ext uri="{FF2B5EF4-FFF2-40B4-BE49-F238E27FC236}">
                <a16:creationId xmlns:a16="http://schemas.microsoft.com/office/drawing/2014/main" id="{6CD3F5A0-C7C0-BD7F-F890-526B8336A6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5964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AF8CD-1CB9-0296-7B11-E86E9B193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306" name="Rectangle 7">
            <a:extLst>
              <a:ext uri="{FF2B5EF4-FFF2-40B4-BE49-F238E27FC236}">
                <a16:creationId xmlns:a16="http://schemas.microsoft.com/office/drawing/2014/main" id="{C1660EBB-10C8-34D6-C8B8-36D1815AF6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FC512E-9E39-5F4A-8579-4DA3E4677E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994307" name="Rectangle 2">
            <a:extLst>
              <a:ext uri="{FF2B5EF4-FFF2-40B4-BE49-F238E27FC236}">
                <a16:creationId xmlns:a16="http://schemas.microsoft.com/office/drawing/2014/main" id="{042498D7-F685-ABEC-37ED-07BC8A2FA3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94308" name="Rectangle 3">
            <a:extLst>
              <a:ext uri="{FF2B5EF4-FFF2-40B4-BE49-F238E27FC236}">
                <a16:creationId xmlns:a16="http://schemas.microsoft.com/office/drawing/2014/main" id="{E910DAA9-2EEB-DFB0-5D7E-E77E8F7982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589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61997-D939-57ED-5F6E-31F5A96CF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306" name="Rectangle 7">
            <a:extLst>
              <a:ext uri="{FF2B5EF4-FFF2-40B4-BE49-F238E27FC236}">
                <a16:creationId xmlns:a16="http://schemas.microsoft.com/office/drawing/2014/main" id="{C80B5A59-0ED5-96B9-3C20-982D67F5E0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FC512E-9E39-5F4A-8579-4DA3E4677E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994307" name="Rectangle 2">
            <a:extLst>
              <a:ext uri="{FF2B5EF4-FFF2-40B4-BE49-F238E27FC236}">
                <a16:creationId xmlns:a16="http://schemas.microsoft.com/office/drawing/2014/main" id="{B09329F5-D385-6A9A-ADC9-6E970EFED6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94308" name="Rectangle 3">
            <a:extLst>
              <a:ext uri="{FF2B5EF4-FFF2-40B4-BE49-F238E27FC236}">
                <a16:creationId xmlns:a16="http://schemas.microsoft.com/office/drawing/2014/main" id="{773C9328-FEC9-FA88-E10E-A074948BD7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222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E2BDC-321F-BA03-9673-B3912EDB1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306" name="Rectangle 7">
            <a:extLst>
              <a:ext uri="{FF2B5EF4-FFF2-40B4-BE49-F238E27FC236}">
                <a16:creationId xmlns:a16="http://schemas.microsoft.com/office/drawing/2014/main" id="{FF23F26B-FDEB-A055-7BEA-C8E1F0C42D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FC512E-9E39-5F4A-8579-4DA3E4677E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994307" name="Rectangle 2">
            <a:extLst>
              <a:ext uri="{FF2B5EF4-FFF2-40B4-BE49-F238E27FC236}">
                <a16:creationId xmlns:a16="http://schemas.microsoft.com/office/drawing/2014/main" id="{250020D2-92A5-DFF2-F034-A45AC5EEDA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94308" name="Rectangle 3">
            <a:extLst>
              <a:ext uri="{FF2B5EF4-FFF2-40B4-BE49-F238E27FC236}">
                <a16:creationId xmlns:a16="http://schemas.microsoft.com/office/drawing/2014/main" id="{8822E963-2670-7BE5-6AF2-7EE25E9DD8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259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39B4A-5A52-1715-66A9-A418B9360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306" name="Rectangle 7">
            <a:extLst>
              <a:ext uri="{FF2B5EF4-FFF2-40B4-BE49-F238E27FC236}">
                <a16:creationId xmlns:a16="http://schemas.microsoft.com/office/drawing/2014/main" id="{31374060-78A5-EB4C-F84F-CAB85EFCB6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FC512E-9E39-5F4A-8579-4DA3E4677E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994307" name="Rectangle 2">
            <a:extLst>
              <a:ext uri="{FF2B5EF4-FFF2-40B4-BE49-F238E27FC236}">
                <a16:creationId xmlns:a16="http://schemas.microsoft.com/office/drawing/2014/main" id="{0141A39F-AEE0-801C-72B1-B00A92918B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94308" name="Rectangle 3">
            <a:extLst>
              <a:ext uri="{FF2B5EF4-FFF2-40B4-BE49-F238E27FC236}">
                <a16:creationId xmlns:a16="http://schemas.microsoft.com/office/drawing/2014/main" id="{255DFBB1-D173-46D9-E38A-288DF22369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4220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7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BE44F6-FD47-F546-BF54-C6FF01640BF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667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627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7538B-E378-406F-AAC4-DB2889F9CDE1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4786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7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BE44F6-FD47-F546-BF54-C6FF01640BF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667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627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9738" y="1235075"/>
            <a:ext cx="5918200" cy="3330575"/>
          </a:xfrm>
          <a:ln/>
        </p:spPr>
      </p:sp>
      <p:sp>
        <p:nvSpPr>
          <p:cNvPr id="8458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31474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9FC7D-33B1-5790-D7C6-9C92033BD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50EEF0-357D-611E-C096-AF3F6278A3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C372A0-7C1E-4531-2ADB-08A98CA8A0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9D531-9CCC-0839-7CBA-9B6FE40633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7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BE44F6-FD47-F546-BF54-C6FF01640BF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667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157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20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5782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35075"/>
            <a:ext cx="5918200" cy="333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10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08E72-ABE9-13D8-E40C-7A47B1D45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D8E659-38BD-ECBC-9E01-01FE33BD3A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25488" y="666750"/>
            <a:ext cx="5929312" cy="333533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EB617D-DAA9-8CE0-EF45-1E5266010E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0886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7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7D6E73-99C6-1749-8A0D-71FE8E1EB7F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667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14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1955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51940-D01F-7342-B581-F700B3D8FEE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0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0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76278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1C190-21F1-3932-4DDD-F395D35C7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4753B2-EDB8-F288-3436-12F2C043E4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775BFC-062D-0EED-00A0-5FFF3543B5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43637-48D4-79C5-3027-3FBE8367B2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7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BE44F6-FD47-F546-BF54-C6FF01640BF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667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4371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b"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73451F-8C78-944D-A56E-AD67B995837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08898" name="Rectangle 7"/>
          <p:cNvSpPr txBox="1">
            <a:spLocks noGrp="1" noChangeArrowheads="1"/>
          </p:cNvSpPr>
          <p:nvPr/>
        </p:nvSpPr>
        <p:spPr bwMode="auto">
          <a:xfrm>
            <a:off x="3887788" y="8685213"/>
            <a:ext cx="2970212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4" rIns="91390" bIns="45694" anchor="b"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CD369-AE9E-C147-94A4-F0B41892144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08899" name="Rectangle 7"/>
          <p:cNvSpPr txBox="1">
            <a:spLocks noGrp="1" noChangeArrowheads="1"/>
          </p:cNvSpPr>
          <p:nvPr/>
        </p:nvSpPr>
        <p:spPr bwMode="auto">
          <a:xfrm>
            <a:off x="388620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46" tIns="46024" rIns="92046" bIns="46024" anchor="b"/>
          <a:lstStyle>
            <a:lvl1pPr defTabSz="9715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15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15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15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15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715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1F867-0126-DE44-88BD-5605E4634BBF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71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751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2825" cy="3427412"/>
          </a:xfrm>
          <a:ln/>
        </p:spPr>
      </p:sp>
      <p:sp>
        <p:nvSpPr>
          <p:cNvPr id="2089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2046" tIns="46024" rIns="92046" bIns="46024"/>
          <a:lstStyle/>
          <a:p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5906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67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BE44F6-FD47-F546-BF54-C6FF01640BF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667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8165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6E77E-D84F-307B-AADD-A5A5BC0CD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5AE4DC-6F62-BC7F-8ABC-04712BA7D8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39738" y="1235075"/>
            <a:ext cx="5918200" cy="33305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720429-B1F0-096A-A9B3-C7DD5384D2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Match formula colors the lines. Remove green band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29510E-D9B4-2D5E-24E0-EE04E41DC3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7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BE44F6-FD47-F546-BF54-C6FF01640BF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667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5173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955A3-202F-4E39-8BA8-873D8C899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BD9557-7E24-FC9A-C2AC-4A08667F44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3C94B3-3365-67F3-B3EB-E07FE8BA2A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12.5 years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3CCF4-FADC-34F4-9028-2B3D0FED2D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0B220-67E5-4C4C-AC12-086F5FF2C2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4546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12.5 years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49605C-AE0B-46FF-BBCB-E64C17B64E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510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DA517-2D7C-F109-A949-1AC251EC0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306" name="Rectangle 7">
            <a:extLst>
              <a:ext uri="{FF2B5EF4-FFF2-40B4-BE49-F238E27FC236}">
                <a16:creationId xmlns:a16="http://schemas.microsoft.com/office/drawing/2014/main" id="{57F8D274-E917-6E05-5DF3-268D266F1D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FC512E-9E39-5F4A-8579-4DA3E4677E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994307" name="Rectangle 2">
            <a:extLst>
              <a:ext uri="{FF2B5EF4-FFF2-40B4-BE49-F238E27FC236}">
                <a16:creationId xmlns:a16="http://schemas.microsoft.com/office/drawing/2014/main" id="{2AA1F2EE-B282-B62B-ABBC-9C03F3106D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94308" name="Rectangle 3">
            <a:extLst>
              <a:ext uri="{FF2B5EF4-FFF2-40B4-BE49-F238E27FC236}">
                <a16:creationId xmlns:a16="http://schemas.microsoft.com/office/drawing/2014/main" id="{7CEBA333-0ACD-FE4B-5793-E148A9A607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3719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7CEF3-3700-7582-0033-C68337D23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F89383-0BB1-4F12-1D17-B11DD12AEB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C461AF-149F-D242-8341-8512C9817B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84F63A-15C0-8DB4-8A56-64FDDA506E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67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BE44F6-FD47-F546-BF54-C6FF01640BF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667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3393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BE933-E2C7-31AF-8174-5C99FD7CE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F693D5-3067-D3C0-2949-AA0679538B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A5B3DE-79C7-62DF-3821-40BCEA16C1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1E5A2-C803-5532-6D84-882B4D4C1E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67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49605C-AE0B-46FF-BBCB-E64C17B64E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667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273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5CD22-8FCB-968C-2907-7A6A44319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513E3D-A22F-1FA7-0260-6FBA9AE83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39738" y="1235075"/>
            <a:ext cx="5918200" cy="33305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45C76A-6709-0A6F-6113-05BFB5FE4F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C7052A-62E3-CF9F-7AB1-0E025C5A80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538B-E378-406F-AAC4-DB2889F9CDE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618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4213"/>
            <a:ext cx="6096000" cy="34305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423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35075"/>
            <a:ext cx="5918200" cy="333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95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A87B6-0176-CF99-1F1F-258787811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306" name="Rectangle 7">
            <a:extLst>
              <a:ext uri="{FF2B5EF4-FFF2-40B4-BE49-F238E27FC236}">
                <a16:creationId xmlns:a16="http://schemas.microsoft.com/office/drawing/2014/main" id="{B455E7B0-D0E9-5C1A-E0DB-C54088547F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FC512E-9E39-5F4A-8579-4DA3E4677E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994307" name="Rectangle 2">
            <a:extLst>
              <a:ext uri="{FF2B5EF4-FFF2-40B4-BE49-F238E27FC236}">
                <a16:creationId xmlns:a16="http://schemas.microsoft.com/office/drawing/2014/main" id="{4E2BC8E5-4232-45A2-C1C4-4C781D1ED2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94308" name="Rectangle 3">
            <a:extLst>
              <a:ext uri="{FF2B5EF4-FFF2-40B4-BE49-F238E27FC236}">
                <a16:creationId xmlns:a16="http://schemas.microsoft.com/office/drawing/2014/main" id="{CDA15F40-47FA-615F-F3AF-93F9DF4ACE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457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A50EC-4852-AB5E-39F8-064E74124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306" name="Rectangle 7">
            <a:extLst>
              <a:ext uri="{FF2B5EF4-FFF2-40B4-BE49-F238E27FC236}">
                <a16:creationId xmlns:a16="http://schemas.microsoft.com/office/drawing/2014/main" id="{954FFCEE-B948-C625-84F7-0C189B8ADA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FC512E-9E39-5F4A-8579-4DA3E4677E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994307" name="Rectangle 2">
            <a:extLst>
              <a:ext uri="{FF2B5EF4-FFF2-40B4-BE49-F238E27FC236}">
                <a16:creationId xmlns:a16="http://schemas.microsoft.com/office/drawing/2014/main" id="{5FEE7407-6CD7-667D-CCFD-5593856D25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94308" name="Rectangle 3">
            <a:extLst>
              <a:ext uri="{FF2B5EF4-FFF2-40B4-BE49-F238E27FC236}">
                <a16:creationId xmlns:a16="http://schemas.microsoft.com/office/drawing/2014/main" id="{F7EE3445-F1F7-3A38-3630-14E25E9356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966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16DAC-CAC2-0670-681D-D0E21FAD9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306" name="Rectangle 7">
            <a:extLst>
              <a:ext uri="{FF2B5EF4-FFF2-40B4-BE49-F238E27FC236}">
                <a16:creationId xmlns:a16="http://schemas.microsoft.com/office/drawing/2014/main" id="{EA1C7F0C-204D-56AE-0B1C-57D58C4BBC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FC512E-9E39-5F4A-8579-4DA3E4677E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994307" name="Rectangle 2">
            <a:extLst>
              <a:ext uri="{FF2B5EF4-FFF2-40B4-BE49-F238E27FC236}">
                <a16:creationId xmlns:a16="http://schemas.microsoft.com/office/drawing/2014/main" id="{CE90844C-D708-3D03-FAC7-A0F38F1366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94308" name="Rectangle 3">
            <a:extLst>
              <a:ext uri="{FF2B5EF4-FFF2-40B4-BE49-F238E27FC236}">
                <a16:creationId xmlns:a16="http://schemas.microsoft.com/office/drawing/2014/main" id="{B0224E33-0010-0CC6-7BCF-62D38D8B9D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637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01765-E377-7140-B082-0AF6584A7E13}" type="datetime1">
              <a:rPr lang="en-US" smtClean="0"/>
              <a:t>11/20/24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9C7F-DBF2-49F0-AC32-66F19D6646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481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4455F-92EC-2C4B-B06F-D3977D824A7C}" type="datetime1">
              <a:rPr lang="en-US" smtClean="0"/>
              <a:t>11/20/24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9C7F-DBF2-49F0-AC32-66F19D6646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05092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/</a:t>
            </a:r>
            <a:fld id="{8A12E906-D29B-664B-9E23-C4303719EF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46139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1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4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4700" indent="0" algn="ctr">
              <a:buNone/>
              <a:defRPr/>
            </a:lvl2pPr>
            <a:lvl3pPr marL="909434" indent="0" algn="ctr">
              <a:buNone/>
              <a:defRPr/>
            </a:lvl3pPr>
            <a:lvl4pPr marL="1364158" indent="0" algn="ctr">
              <a:buNone/>
              <a:defRPr/>
            </a:lvl4pPr>
            <a:lvl5pPr marL="1818877" indent="0" algn="ctr">
              <a:buNone/>
              <a:defRPr/>
            </a:lvl5pPr>
            <a:lvl6pPr marL="2273596" indent="0" algn="ctr">
              <a:buNone/>
              <a:defRPr/>
            </a:lvl6pPr>
            <a:lvl7pPr marL="2728316" indent="0" algn="ctr">
              <a:buNone/>
              <a:defRPr/>
            </a:lvl7pPr>
            <a:lvl8pPr marL="3183035" indent="0" algn="ctr">
              <a:buNone/>
              <a:defRPr/>
            </a:lvl8pPr>
            <a:lvl9pPr marL="363775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3C82C5-BE6C-4F35-BC01-FE2C55C743A4}" type="datetime1">
              <a:rPr lang="en-US" smtClean="0"/>
              <a:pPr/>
              <a:t>11/20/24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/>
            </a:lvl1pPr>
          </a:lstStyle>
          <a:p>
            <a:fld id="{06D3ADB2-5EFA-1746-A5BF-31EF235283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476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A4D4AF-A392-46B7-93BB-11DCC99BFD9B}" type="datetime1">
              <a:rPr lang="en-US" smtClean="0"/>
              <a:pPr/>
              <a:t>11/20/24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/>
            </a:lvl1pPr>
          </a:lstStyle>
          <a:p>
            <a:fld id="{F5650AD6-864A-F341-921D-9CB2B0ED09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1172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67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4700" indent="0">
              <a:buNone/>
              <a:defRPr sz="1800"/>
            </a:lvl2pPr>
            <a:lvl3pPr marL="909434" indent="0">
              <a:buNone/>
              <a:defRPr sz="1600"/>
            </a:lvl3pPr>
            <a:lvl4pPr marL="1364158" indent="0">
              <a:buNone/>
              <a:defRPr sz="1400"/>
            </a:lvl4pPr>
            <a:lvl5pPr marL="1818877" indent="0">
              <a:buNone/>
              <a:defRPr sz="1400"/>
            </a:lvl5pPr>
            <a:lvl6pPr marL="2273596" indent="0">
              <a:buNone/>
              <a:defRPr sz="1400"/>
            </a:lvl6pPr>
            <a:lvl7pPr marL="2728316" indent="0">
              <a:buNone/>
              <a:defRPr sz="1400"/>
            </a:lvl7pPr>
            <a:lvl8pPr marL="3183035" indent="0">
              <a:buNone/>
              <a:defRPr sz="1400"/>
            </a:lvl8pPr>
            <a:lvl9pPr marL="363775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8C53D5-3670-4778-8050-F53E3156E145}" type="datetime1">
              <a:rPr lang="en-US" smtClean="0"/>
              <a:pPr/>
              <a:t>11/20/24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/>
            </a:lvl1pPr>
          </a:lstStyle>
          <a:p>
            <a:fld id="{A60FA710-3E0B-AA40-9B84-FB72C9283B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09638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6E4FB8-070F-4B41-8866-D154E497C0EA}" type="datetime1">
              <a:rPr lang="en-US" smtClean="0"/>
              <a:pPr/>
              <a:t>11/20/24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/>
            </a:lvl1pPr>
          </a:lstStyle>
          <a:p>
            <a:fld id="{4796E2C0-28EA-3C4D-BB5A-A25EC617E2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95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700" indent="0">
              <a:buNone/>
              <a:defRPr sz="2000" b="1"/>
            </a:lvl2pPr>
            <a:lvl3pPr marL="909434" indent="0">
              <a:buNone/>
              <a:defRPr sz="1800" b="1"/>
            </a:lvl3pPr>
            <a:lvl4pPr marL="1364158" indent="0">
              <a:buNone/>
              <a:defRPr sz="1600" b="1"/>
            </a:lvl4pPr>
            <a:lvl5pPr marL="1818877" indent="0">
              <a:buNone/>
              <a:defRPr sz="1600" b="1"/>
            </a:lvl5pPr>
            <a:lvl6pPr marL="2273596" indent="0">
              <a:buNone/>
              <a:defRPr sz="1600" b="1"/>
            </a:lvl6pPr>
            <a:lvl7pPr marL="2728316" indent="0">
              <a:buNone/>
              <a:defRPr sz="1600" b="1"/>
            </a:lvl7pPr>
            <a:lvl8pPr marL="3183035" indent="0">
              <a:buNone/>
              <a:defRPr sz="1600" b="1"/>
            </a:lvl8pPr>
            <a:lvl9pPr marL="36377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9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6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700" indent="0">
              <a:buNone/>
              <a:defRPr sz="2000" b="1"/>
            </a:lvl2pPr>
            <a:lvl3pPr marL="909434" indent="0">
              <a:buNone/>
              <a:defRPr sz="1800" b="1"/>
            </a:lvl3pPr>
            <a:lvl4pPr marL="1364158" indent="0">
              <a:buNone/>
              <a:defRPr sz="1600" b="1"/>
            </a:lvl4pPr>
            <a:lvl5pPr marL="1818877" indent="0">
              <a:buNone/>
              <a:defRPr sz="1600" b="1"/>
            </a:lvl5pPr>
            <a:lvl6pPr marL="2273596" indent="0">
              <a:buNone/>
              <a:defRPr sz="1600" b="1"/>
            </a:lvl6pPr>
            <a:lvl7pPr marL="2728316" indent="0">
              <a:buNone/>
              <a:defRPr sz="1600" b="1"/>
            </a:lvl7pPr>
            <a:lvl8pPr marL="3183035" indent="0">
              <a:buNone/>
              <a:defRPr sz="1600" b="1"/>
            </a:lvl8pPr>
            <a:lvl9pPr marL="36377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9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5D79EF-8F77-4698-8879-0928DC60006A}" type="datetime1">
              <a:rPr lang="en-US" smtClean="0"/>
              <a:pPr/>
              <a:t>11/20/24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/>
            </a:lvl1pPr>
          </a:lstStyle>
          <a:p>
            <a:fld id="{07916468-43FB-8743-9AFD-ED9EAE7A36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86117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88C718-7112-40E1-A347-FAFA773D5F1C}" type="datetime1">
              <a:rPr lang="en-US" smtClean="0"/>
              <a:pPr/>
              <a:t>11/20/24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/>
            </a:lvl1pPr>
          </a:lstStyle>
          <a:p>
            <a:fld id="{363E2FF2-DCF6-214E-AE0D-D8FD8F9094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6918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E12BDB-F250-46DD-872A-ABF9C6B30ABE}" type="datetime1">
              <a:rPr lang="en-US" smtClean="0"/>
              <a:pPr/>
              <a:t>11/20/24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/>
            </a:lvl1pPr>
          </a:lstStyle>
          <a:p>
            <a:fld id="{07B92E98-8BD1-784C-A0AE-92D49DA286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1324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11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4700" indent="0">
              <a:buNone/>
              <a:defRPr sz="1200"/>
            </a:lvl2pPr>
            <a:lvl3pPr marL="909434" indent="0">
              <a:buNone/>
              <a:defRPr sz="1000"/>
            </a:lvl3pPr>
            <a:lvl4pPr marL="1364158" indent="0">
              <a:buNone/>
              <a:defRPr sz="900"/>
            </a:lvl4pPr>
            <a:lvl5pPr marL="1818877" indent="0">
              <a:buNone/>
              <a:defRPr sz="900"/>
            </a:lvl5pPr>
            <a:lvl6pPr marL="2273596" indent="0">
              <a:buNone/>
              <a:defRPr sz="900"/>
            </a:lvl6pPr>
            <a:lvl7pPr marL="2728316" indent="0">
              <a:buNone/>
              <a:defRPr sz="900"/>
            </a:lvl7pPr>
            <a:lvl8pPr marL="3183035" indent="0">
              <a:buNone/>
              <a:defRPr sz="900"/>
            </a:lvl8pPr>
            <a:lvl9pPr marL="363775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30F83D-96C8-4136-A1E1-1D91943F4862}" type="datetime1">
              <a:rPr lang="en-US" smtClean="0"/>
              <a:pPr/>
              <a:t>11/20/24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/>
            </a:lvl1pPr>
          </a:lstStyle>
          <a:p>
            <a:fld id="{CF6A1A91-92F0-B049-9700-2978BABA56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87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4700" indent="0">
              <a:buNone/>
              <a:defRPr sz="2800"/>
            </a:lvl2pPr>
            <a:lvl3pPr marL="909434" indent="0">
              <a:buNone/>
              <a:defRPr sz="2400"/>
            </a:lvl3pPr>
            <a:lvl4pPr marL="1364158" indent="0">
              <a:buNone/>
              <a:defRPr sz="2000"/>
            </a:lvl4pPr>
            <a:lvl5pPr marL="1818877" indent="0">
              <a:buNone/>
              <a:defRPr sz="2000"/>
            </a:lvl5pPr>
            <a:lvl6pPr marL="2273596" indent="0">
              <a:buNone/>
              <a:defRPr sz="2000"/>
            </a:lvl6pPr>
            <a:lvl7pPr marL="2728316" indent="0">
              <a:buNone/>
              <a:defRPr sz="2000"/>
            </a:lvl7pPr>
            <a:lvl8pPr marL="3183035" indent="0">
              <a:buNone/>
              <a:defRPr sz="2000"/>
            </a:lvl8pPr>
            <a:lvl9pPr marL="363775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4700" indent="0">
              <a:buNone/>
              <a:defRPr sz="1200"/>
            </a:lvl2pPr>
            <a:lvl3pPr marL="909434" indent="0">
              <a:buNone/>
              <a:defRPr sz="1000"/>
            </a:lvl3pPr>
            <a:lvl4pPr marL="1364158" indent="0">
              <a:buNone/>
              <a:defRPr sz="900"/>
            </a:lvl4pPr>
            <a:lvl5pPr marL="1818877" indent="0">
              <a:buNone/>
              <a:defRPr sz="900"/>
            </a:lvl5pPr>
            <a:lvl6pPr marL="2273596" indent="0">
              <a:buNone/>
              <a:defRPr sz="900"/>
            </a:lvl6pPr>
            <a:lvl7pPr marL="2728316" indent="0">
              <a:buNone/>
              <a:defRPr sz="900"/>
            </a:lvl7pPr>
            <a:lvl8pPr marL="3183035" indent="0">
              <a:buNone/>
              <a:defRPr sz="900"/>
            </a:lvl8pPr>
            <a:lvl9pPr marL="363775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E215D5-F857-49DC-89F2-0A991C159ABD}" type="datetime1">
              <a:rPr lang="en-US" smtClean="0"/>
              <a:pPr/>
              <a:t>11/20/24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/>
            </a:lvl1pPr>
          </a:lstStyle>
          <a:p>
            <a:fld id="{770979B2-806F-AE41-8042-3FF5970625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536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C5B4-D5C9-5244-BD3B-082C768B8EE5}" type="datetime1">
              <a:rPr lang="en-US" smtClean="0"/>
              <a:t>11/20/24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9C7F-DBF2-49F0-AC32-66F19D6646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4376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8F32E3-461E-47C2-A52A-11BAF422DB86}" type="datetime1">
              <a:rPr lang="en-US" smtClean="0"/>
              <a:pPr/>
              <a:t>11/20/24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/>
            </a:lvl1pPr>
          </a:lstStyle>
          <a:p>
            <a:fld id="{0C86AAC9-14B6-A34E-8D84-E59D646D5E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9076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3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2FAEAD-7B8A-4AAC-8D67-7B3B5A31CE5A}" type="datetime1">
              <a:rPr lang="en-US" smtClean="0"/>
              <a:pPr/>
              <a:t>11/20/24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/>
            </a:lvl1pPr>
          </a:lstStyle>
          <a:p>
            <a:fld id="{D07BDA89-6E30-1449-9804-3785DAB284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0902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9C7F-DBF2-49F0-AC32-66F19D66462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600988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9C7F-DBF2-49F0-AC32-66F19D66462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442739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9C7F-DBF2-49F0-AC32-66F19D66462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74262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9C7F-DBF2-49F0-AC32-66F19D66462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461887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9C7F-DBF2-49F0-AC32-66F19D66462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276306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9C7F-DBF2-49F0-AC32-66F19D66462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028932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9C7F-DBF2-49F0-AC32-66F19D66462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764523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9C7F-DBF2-49F0-AC32-66F19D66462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3204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92"/>
            <a:ext cx="10363200" cy="1470025"/>
          </a:xfrm>
          <a:prstGeom prst="rect">
            <a:avLst/>
          </a:prstGeom>
        </p:spPr>
        <p:txBody>
          <a:bodyPr lIns="90947" tIns="45468" rIns="90947" bIns="4546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4" y="3886200"/>
            <a:ext cx="8534400" cy="1752600"/>
          </a:xfrm>
          <a:prstGeom prst="rect">
            <a:avLst/>
          </a:prstGeom>
        </p:spPr>
        <p:txBody>
          <a:bodyPr lIns="90947" tIns="45468" rIns="90947" bIns="45468"/>
          <a:lstStyle>
            <a:lvl1pPr marL="0" indent="0" algn="ctr">
              <a:buNone/>
              <a:defRPr/>
            </a:lvl1pPr>
            <a:lvl2pPr marL="454700" indent="0" algn="ctr">
              <a:buNone/>
              <a:defRPr/>
            </a:lvl2pPr>
            <a:lvl3pPr marL="909434" indent="0" algn="ctr">
              <a:buNone/>
              <a:defRPr/>
            </a:lvl3pPr>
            <a:lvl4pPr marL="1364158" indent="0" algn="ctr">
              <a:buNone/>
              <a:defRPr/>
            </a:lvl4pPr>
            <a:lvl5pPr marL="1818877" indent="0" algn="ctr">
              <a:buNone/>
              <a:defRPr/>
            </a:lvl5pPr>
            <a:lvl6pPr marL="2273596" indent="0" algn="ctr">
              <a:buNone/>
              <a:defRPr/>
            </a:lvl6pPr>
            <a:lvl7pPr marL="2728316" indent="0" algn="ctr">
              <a:buNone/>
              <a:defRPr/>
            </a:lvl7pPr>
            <a:lvl8pPr marL="3183035" indent="0" algn="ctr">
              <a:buNone/>
              <a:defRPr/>
            </a:lvl8pPr>
            <a:lvl9pPr marL="363775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7E194-B9DF-1440-9385-08E7CFC8EF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026913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9C7F-DBF2-49F0-AC32-66F19D66462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736891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9C7F-DBF2-49F0-AC32-66F19D66462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588101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9C7F-DBF2-49F0-AC32-66F19D66462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214364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FE2B0-DC77-F444-BD77-A7178E4180D9}" type="datetime1">
              <a:rPr lang="en-US"/>
              <a:pPr>
                <a:defRPr/>
              </a:pPr>
              <a:t>11/20/24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7D2CBDA-1485-744A-BC8A-03E94627F6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5749216"/>
      </p:ext>
    </p:extLst>
  </p:cSld>
  <p:clrMapOvr>
    <a:masterClrMapping/>
  </p:clrMapOvr>
  <p:transition spd="slow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5EB79-4D65-EB4E-A8AC-CA7C098A2F40}" type="datetime1">
              <a:rPr lang="en-US"/>
              <a:pPr>
                <a:defRPr/>
              </a:pPr>
              <a:t>11/20/24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C5EC76E-7284-9C44-81D8-7767AC0B1B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7733548"/>
      </p:ext>
    </p:extLst>
  </p:cSld>
  <p:clrMapOvr>
    <a:masterClrMapping/>
  </p:clrMapOvr>
  <p:transition spd="slow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E5A74-58F3-3C46-8F13-ABB67DF81499}" type="datetime1">
              <a:rPr lang="en-US"/>
              <a:pPr>
                <a:defRPr/>
              </a:pPr>
              <a:t>11/20/24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8057F52-F939-0A4C-8E32-2B1F1830DB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5669464"/>
      </p:ext>
    </p:extLst>
  </p:cSld>
  <p:clrMapOvr>
    <a:masterClrMapping/>
  </p:clrMapOvr>
  <p:transition spd="slow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3F333-C85A-6747-8E30-C4FA4DD00CAC}" type="datetime1">
              <a:rPr lang="en-US"/>
              <a:pPr>
                <a:defRPr/>
              </a:pPr>
              <a:t>11/20/24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8B4ED4-A28E-354F-B92A-53FC527C4F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8844075"/>
      </p:ext>
    </p:extLst>
  </p:cSld>
  <p:clrMapOvr>
    <a:masterClrMapping/>
  </p:clrMapOvr>
  <p:transition spd="slow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43CA0-A5D7-314F-A17F-C2EB06933E20}" type="datetime1">
              <a:rPr lang="en-US"/>
              <a:pPr>
                <a:defRPr/>
              </a:pPr>
              <a:t>11/20/24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71BB8FB-8AC0-604F-9680-BDDCAF0552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3679510"/>
      </p:ext>
    </p:extLst>
  </p:cSld>
  <p:clrMapOvr>
    <a:masterClrMapping/>
  </p:clrMapOvr>
  <p:transition spd="slow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75531-D7FD-D245-891B-26F71359224C}" type="datetime1">
              <a:rPr lang="en-US"/>
              <a:pPr>
                <a:defRPr/>
              </a:pPr>
              <a:t>11/20/24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05BDF0F-3C34-0044-BF32-B65719E818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3106769"/>
      </p:ext>
    </p:extLst>
  </p:cSld>
  <p:clrMapOvr>
    <a:masterClrMapping/>
  </p:clrMapOvr>
  <p:transition spd="slow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043D2-B41C-8D49-8F23-8FA28C611976}" type="datetime1">
              <a:rPr lang="en-US"/>
              <a:pPr>
                <a:defRPr/>
              </a:pPr>
              <a:t>11/20/24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FFC21F-5B2F-6948-A028-7612AA0894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8524640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1143000"/>
          </a:xfrm>
          <a:prstGeom prst="rect">
            <a:avLst/>
          </a:prstGeom>
        </p:spPr>
        <p:txBody>
          <a:bodyPr lIns="90947" tIns="45468" rIns="90947" bIns="4546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51"/>
            <a:ext cx="10972800" cy="4525963"/>
          </a:xfrm>
          <a:prstGeom prst="rect">
            <a:avLst/>
          </a:prstGeom>
        </p:spPr>
        <p:txBody>
          <a:bodyPr lIns="90947" tIns="45468" rIns="90947" bIns="4546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F42C0-5000-FD44-BDA6-196A400251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102962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C3D6D-7324-3D4B-B79B-E8859C86FB43}" type="datetime1">
              <a:rPr lang="en-US"/>
              <a:pPr>
                <a:defRPr/>
              </a:pPr>
              <a:t>11/20/24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D6F9A5E-7E60-DE4C-9CCC-81D202C176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5436825"/>
      </p:ext>
    </p:extLst>
  </p:cSld>
  <p:clrMapOvr>
    <a:masterClrMapping/>
  </p:clrMapOvr>
  <p:transition spd="slow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EF75B-D027-ED47-A2E5-9148D1061BBF}" type="datetime1">
              <a:rPr lang="en-US"/>
              <a:pPr>
                <a:defRPr/>
              </a:pPr>
              <a:t>11/20/24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66FDB72-F0E6-144A-8F33-6ECB2C391C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1687738"/>
      </p:ext>
    </p:extLst>
  </p:cSld>
  <p:clrMapOvr>
    <a:masterClrMapping/>
  </p:clrMapOvr>
  <p:transition spd="slow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B2437-9D08-3B41-AA2E-20C0EA591E97}" type="datetime1">
              <a:rPr lang="en-US"/>
              <a:pPr>
                <a:defRPr/>
              </a:pPr>
              <a:t>11/20/24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8C385C2-34D6-5848-8FBA-02D9403210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6426588"/>
      </p:ext>
    </p:extLst>
  </p:cSld>
  <p:clrMapOvr>
    <a:masterClrMapping/>
  </p:clrMapOvr>
  <p:transition spd="slow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C5356-A767-3E45-8E56-56673AD82734}" type="datetime1">
              <a:rPr lang="en-US"/>
              <a:pPr>
                <a:defRPr/>
              </a:pPr>
              <a:t>11/20/24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F06C675-6242-874C-B2BE-1E1FF25152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5393882"/>
      </p:ext>
    </p:extLst>
  </p:cSld>
  <p:clrMapOvr>
    <a:masterClrMapping/>
  </p:clrMapOvr>
  <p:transition spd="slow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D9A0C-CC14-0C45-9C10-EF1F5E2BE0A1}" type="datetime1">
              <a:rPr lang="en-US"/>
              <a:pPr>
                <a:defRPr/>
              </a:pPr>
              <a:t>11/20/24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CE23A67-66E6-AD48-B3BD-C36607D117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2575631"/>
      </p:ext>
    </p:extLst>
  </p:cSld>
  <p:clrMapOvr>
    <a:masterClrMapping/>
  </p:clrMapOvr>
  <p:transition spd="slow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8DC6F-46B7-DC4C-B471-094C053A0933}" type="datetime1">
              <a:rPr lang="es-ES"/>
              <a:pPr>
                <a:defRPr/>
              </a:pPr>
              <a:t>20/11/24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40855-C12D-2E47-B1DC-ADB6EEA252B3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62784988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9BBD7-6074-EC45-A386-FBE40F67E0E4}" type="datetime1">
              <a:rPr lang="es-ES"/>
              <a:pPr>
                <a:defRPr/>
              </a:pPr>
              <a:t>20/11/24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3C5BD-37DA-2E46-9B14-596CF9781E7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5037176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BB7F4-3604-D64A-BF03-719499570FE4}" type="datetime1">
              <a:rPr lang="es-ES"/>
              <a:pPr>
                <a:defRPr/>
              </a:pPr>
              <a:t>20/11/24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EB93D-DE7F-D041-85D4-CE6C7DCD478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1825694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01A6D-C64A-B445-93FC-44A2ED84AAEE}" type="datetime1">
              <a:rPr lang="es-ES"/>
              <a:pPr>
                <a:defRPr/>
              </a:pPr>
              <a:t>20/11/24</a:t>
            </a:fld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84F2A-4B5E-BB45-B250-878D23701095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1426574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5089A-BE6D-7147-AB9C-B681A0114909}" type="datetime1">
              <a:rPr lang="es-ES"/>
              <a:pPr>
                <a:defRPr/>
              </a:pPr>
              <a:t>20/11/24</a:t>
            </a:fld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7EAB8-C1DC-0F40-8324-358F56731E96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779112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3"/>
            <a:ext cx="10363200" cy="1362075"/>
          </a:xfrm>
          <a:prstGeom prst="rect">
            <a:avLst/>
          </a:prstGeom>
        </p:spPr>
        <p:txBody>
          <a:bodyPr lIns="90947" tIns="45468" rIns="90947" bIns="45468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58"/>
            <a:ext cx="10363200" cy="1500187"/>
          </a:xfrm>
          <a:prstGeom prst="rect">
            <a:avLst/>
          </a:prstGeom>
        </p:spPr>
        <p:txBody>
          <a:bodyPr lIns="90947" tIns="45468" rIns="90947" bIns="45468" anchor="b"/>
          <a:lstStyle>
            <a:lvl1pPr marL="0" indent="0">
              <a:buNone/>
              <a:defRPr sz="2000"/>
            </a:lvl1pPr>
            <a:lvl2pPr marL="454700" indent="0">
              <a:buNone/>
              <a:defRPr sz="1800"/>
            </a:lvl2pPr>
            <a:lvl3pPr marL="909434" indent="0">
              <a:buNone/>
              <a:defRPr sz="1600"/>
            </a:lvl3pPr>
            <a:lvl4pPr marL="1364158" indent="0">
              <a:buNone/>
              <a:defRPr sz="1400"/>
            </a:lvl4pPr>
            <a:lvl5pPr marL="1818877" indent="0">
              <a:buNone/>
              <a:defRPr sz="1400"/>
            </a:lvl5pPr>
            <a:lvl6pPr marL="2273596" indent="0">
              <a:buNone/>
              <a:defRPr sz="1400"/>
            </a:lvl6pPr>
            <a:lvl7pPr marL="2728316" indent="0">
              <a:buNone/>
              <a:defRPr sz="1400"/>
            </a:lvl7pPr>
            <a:lvl8pPr marL="3183035" indent="0">
              <a:buNone/>
              <a:defRPr sz="1400"/>
            </a:lvl8pPr>
            <a:lvl9pPr marL="363775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355E5-40DC-3141-9219-8D275657B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0371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BC6C4-CFEE-1946-95C6-689E02E5665D}" type="datetime1">
              <a:rPr lang="es-ES"/>
              <a:pPr>
                <a:defRPr/>
              </a:pPr>
              <a:t>20/11/24</a:t>
            </a:fld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DBABF-3DF5-8446-A4D6-83B240F7829C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6885802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D21D5-42C8-5245-BDDC-6F7CA0FE703E}" type="datetime1">
              <a:rPr lang="es-ES"/>
              <a:pPr>
                <a:defRPr/>
              </a:pPr>
              <a:t>20/11/24</a:t>
            </a:fld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77A09-619B-3842-94FA-0CB9EA64CE78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57509632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2881A-E293-C247-A693-B35B84F76D4D}" type="datetime1">
              <a:rPr lang="es-ES"/>
              <a:pPr>
                <a:defRPr/>
              </a:pPr>
              <a:t>20/11/24</a:t>
            </a:fld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2877E-42F7-8D4F-AFFF-6D33DB374C5F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15113597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85F34-B8AE-AA4E-BFF3-6C1706CA131D}" type="datetime1">
              <a:rPr lang="es-ES"/>
              <a:pPr>
                <a:defRPr/>
              </a:pPr>
              <a:t>20/11/24</a:t>
            </a:fld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9B542-A0F3-4140-BCA9-C4C47299AFA6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69564567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0ECE3-3FA5-4C49-8B26-78B6D4B81A89}" type="datetime1">
              <a:rPr lang="es-ES"/>
              <a:pPr>
                <a:defRPr/>
              </a:pPr>
              <a:t>20/11/24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1B98F-F65B-CF4B-A325-0934970A9F97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30740068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2BEB0-4D10-7A49-9834-18B9206EABA7}" type="datetime1">
              <a:rPr lang="es-ES"/>
              <a:pPr>
                <a:defRPr/>
              </a:pPr>
              <a:t>20/11/24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0235F-2DBF-C046-BC7E-96D2E23CFFC6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4119036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4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1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7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FE75D51A-56B5-DB45-8FE9-DA55C7ABA15E}" type="datetime1">
              <a:rPr lang="en-US" smtClean="0"/>
              <a:pPr>
                <a:defRPr/>
              </a:pPr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28CEDF96-A236-452E-986F-8ACA99C0E0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9603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1C5F84F1-FF41-3840-AD51-8FC81325F42E}" type="datetime1">
              <a:rPr lang="en-US" smtClean="0"/>
              <a:pPr>
                <a:defRPr/>
              </a:pPr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AD0A07FF-48F8-4142-A508-CA7FF2B333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8397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89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8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7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6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5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4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3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72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C0B99951-6E53-F548-8DCC-D9AC3E02B0E6}" type="datetime1">
              <a:rPr lang="en-US" smtClean="0"/>
              <a:pPr>
                <a:defRPr/>
              </a:pPr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232EA307-7E97-4E36-A169-00363077FA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8729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3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3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7BB90AE9-0250-6B49-A8D5-CE723459258F}" type="datetime1">
              <a:rPr lang="en-US" smtClean="0"/>
              <a:pPr>
                <a:defRPr/>
              </a:pPr>
              <a:t>11/20/24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6E03A5B7-3BDD-4628-B0B8-1C57ECF6E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86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1143000"/>
          </a:xfrm>
          <a:prstGeom prst="rect">
            <a:avLst/>
          </a:prstGeom>
        </p:spPr>
        <p:txBody>
          <a:bodyPr lIns="90947" tIns="45468" rIns="90947" bIns="4546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51"/>
            <a:ext cx="5384800" cy="4525963"/>
          </a:xfrm>
          <a:prstGeom prst="rect">
            <a:avLst/>
          </a:prstGeom>
        </p:spPr>
        <p:txBody>
          <a:bodyPr lIns="90947" tIns="45468" rIns="90947" bIns="4546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51"/>
            <a:ext cx="5384800" cy="4525963"/>
          </a:xfrm>
          <a:prstGeom prst="rect">
            <a:avLst/>
          </a:prstGeom>
        </p:spPr>
        <p:txBody>
          <a:bodyPr lIns="90947" tIns="45468" rIns="90947" bIns="4546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EB036-D25F-6941-B615-F6CF23C562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63006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7" y="1535116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95" indent="0">
              <a:buNone/>
              <a:defRPr sz="2000" b="1"/>
            </a:lvl2pPr>
            <a:lvl3pPr marL="911802" indent="0">
              <a:buNone/>
              <a:defRPr sz="1800" b="1"/>
            </a:lvl3pPr>
            <a:lvl4pPr marL="1367705" indent="0">
              <a:buNone/>
              <a:defRPr sz="1600" b="1"/>
            </a:lvl4pPr>
            <a:lvl5pPr marL="1823605" indent="0">
              <a:buNone/>
              <a:defRPr sz="1600" b="1"/>
            </a:lvl5pPr>
            <a:lvl6pPr marL="2279507" indent="0">
              <a:buNone/>
              <a:defRPr sz="1600" b="1"/>
            </a:lvl6pPr>
            <a:lvl7pPr marL="2735410" indent="0">
              <a:buNone/>
              <a:defRPr sz="1600" b="1"/>
            </a:lvl7pPr>
            <a:lvl8pPr marL="3191312" indent="0">
              <a:buNone/>
              <a:defRPr sz="1600" b="1"/>
            </a:lvl8pPr>
            <a:lvl9pPr marL="36472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7" y="2174879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95" indent="0">
              <a:buNone/>
              <a:defRPr sz="2000" b="1"/>
            </a:lvl2pPr>
            <a:lvl3pPr marL="911802" indent="0">
              <a:buNone/>
              <a:defRPr sz="1800" b="1"/>
            </a:lvl3pPr>
            <a:lvl4pPr marL="1367705" indent="0">
              <a:buNone/>
              <a:defRPr sz="1600" b="1"/>
            </a:lvl4pPr>
            <a:lvl5pPr marL="1823605" indent="0">
              <a:buNone/>
              <a:defRPr sz="1600" b="1"/>
            </a:lvl5pPr>
            <a:lvl6pPr marL="2279507" indent="0">
              <a:buNone/>
              <a:defRPr sz="1600" b="1"/>
            </a:lvl6pPr>
            <a:lvl7pPr marL="2735410" indent="0">
              <a:buNone/>
              <a:defRPr sz="1600" b="1"/>
            </a:lvl7pPr>
            <a:lvl8pPr marL="3191312" indent="0">
              <a:buNone/>
              <a:defRPr sz="1600" b="1"/>
            </a:lvl8pPr>
            <a:lvl9pPr marL="36472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9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393F6D5C-F92D-D549-B2F0-E683008BA98F}" type="datetime1">
              <a:rPr lang="en-US" smtClean="0"/>
              <a:pPr>
                <a:defRPr/>
              </a:pPr>
              <a:t>11/20/24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A9CB0167-3EA3-4AC1-B1D2-2D5B339E85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9961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E878B40D-6CF7-6F41-9D06-24C12C5125D1}" type="datetime1">
              <a:rPr lang="en-US" smtClean="0"/>
              <a:pPr>
                <a:defRPr/>
              </a:pPr>
              <a:t>11/20/24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47200" y="6476144"/>
            <a:ext cx="2844800" cy="365125"/>
          </a:xfrm>
        </p:spPr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1EEF43E2-F9CE-4BDD-AAB6-18B7633805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71874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72011977-4BDA-BB42-AC44-3DBEE154FAF8}" type="datetime1">
              <a:rPr lang="en-US" smtClean="0"/>
              <a:pPr>
                <a:defRPr/>
              </a:pPr>
              <a:t>11/20/24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47200" y="6503853"/>
            <a:ext cx="2844800" cy="365125"/>
          </a:xfrm>
        </p:spPr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8F4209EE-3DAF-4468-A706-1D1C71850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36328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74" y="273077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895" indent="0">
              <a:buNone/>
              <a:defRPr sz="1200"/>
            </a:lvl2pPr>
            <a:lvl3pPr marL="911802" indent="0">
              <a:buNone/>
              <a:defRPr sz="1000"/>
            </a:lvl3pPr>
            <a:lvl4pPr marL="1367705" indent="0">
              <a:buNone/>
              <a:defRPr sz="900"/>
            </a:lvl4pPr>
            <a:lvl5pPr marL="1823605" indent="0">
              <a:buNone/>
              <a:defRPr sz="900"/>
            </a:lvl5pPr>
            <a:lvl6pPr marL="2279507" indent="0">
              <a:buNone/>
              <a:defRPr sz="900"/>
            </a:lvl6pPr>
            <a:lvl7pPr marL="2735410" indent="0">
              <a:buNone/>
              <a:defRPr sz="900"/>
            </a:lvl7pPr>
            <a:lvl8pPr marL="3191312" indent="0">
              <a:buNone/>
              <a:defRPr sz="900"/>
            </a:lvl8pPr>
            <a:lvl9pPr marL="36472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B92C2D96-7106-0E4E-BCB3-9CDC5A314BCE}" type="datetime1">
              <a:rPr lang="en-US" smtClean="0"/>
              <a:pPr>
                <a:defRPr/>
              </a:pPr>
              <a:t>11/20/24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9D2E6120-920E-4AC2-A7B6-8C8E09F86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4942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5895" indent="0">
              <a:buNone/>
              <a:defRPr sz="2800"/>
            </a:lvl2pPr>
            <a:lvl3pPr marL="911802" indent="0">
              <a:buNone/>
              <a:defRPr sz="2400"/>
            </a:lvl3pPr>
            <a:lvl4pPr marL="1367705" indent="0">
              <a:buNone/>
              <a:defRPr sz="2000"/>
            </a:lvl4pPr>
            <a:lvl5pPr marL="1823605" indent="0">
              <a:buNone/>
              <a:defRPr sz="2000"/>
            </a:lvl5pPr>
            <a:lvl6pPr marL="2279507" indent="0">
              <a:buNone/>
              <a:defRPr sz="2000"/>
            </a:lvl6pPr>
            <a:lvl7pPr marL="2735410" indent="0">
              <a:buNone/>
              <a:defRPr sz="2000"/>
            </a:lvl7pPr>
            <a:lvl8pPr marL="3191312" indent="0">
              <a:buNone/>
              <a:defRPr sz="2000"/>
            </a:lvl8pPr>
            <a:lvl9pPr marL="364721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895" indent="0">
              <a:buNone/>
              <a:defRPr sz="1200"/>
            </a:lvl2pPr>
            <a:lvl3pPr marL="911802" indent="0">
              <a:buNone/>
              <a:defRPr sz="1000"/>
            </a:lvl3pPr>
            <a:lvl4pPr marL="1367705" indent="0">
              <a:buNone/>
              <a:defRPr sz="900"/>
            </a:lvl4pPr>
            <a:lvl5pPr marL="1823605" indent="0">
              <a:buNone/>
              <a:defRPr sz="900"/>
            </a:lvl5pPr>
            <a:lvl6pPr marL="2279507" indent="0">
              <a:buNone/>
              <a:defRPr sz="900"/>
            </a:lvl6pPr>
            <a:lvl7pPr marL="2735410" indent="0">
              <a:buNone/>
              <a:defRPr sz="900"/>
            </a:lvl7pPr>
            <a:lvl8pPr marL="3191312" indent="0">
              <a:buNone/>
              <a:defRPr sz="900"/>
            </a:lvl8pPr>
            <a:lvl9pPr marL="36472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5EAC9412-200F-744A-96BE-0FA46C075E9F}" type="datetime1">
              <a:rPr lang="en-US" smtClean="0"/>
              <a:pPr>
                <a:defRPr/>
              </a:pPr>
              <a:t>11/20/24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7F55B268-495F-4974-B939-DAD69BFB91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26275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296E835E-E8C0-674F-B0DF-0A6A8C0B0FBC}" type="datetime1">
              <a:rPr lang="en-US" smtClean="0"/>
              <a:pPr>
                <a:defRPr/>
              </a:pPr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9367B3E1-FC6E-4AD0-8E48-5CA55F0A4A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49874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03EECE52-8306-D54C-B523-DCBFFCA1C671}" type="datetime1">
              <a:rPr lang="en-US" smtClean="0"/>
              <a:pPr>
                <a:defRPr/>
              </a:pPr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A159C394-362D-4FC4-8FC1-2AA1163FAC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84343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752A-BDEA-ED44-930F-BECDD4FFA86D}" type="slidenum">
              <a:rPr lang="en-US" altLang="en-CH" smtClean="0"/>
              <a:pPr/>
              <a:t>‹#›</a:t>
            </a:fld>
            <a:endParaRPr lang="en-US" altLang="en-CH"/>
          </a:p>
        </p:txBody>
      </p:sp>
    </p:spTree>
    <p:extLst>
      <p:ext uri="{BB962C8B-B14F-4D97-AF65-F5344CB8AC3E}">
        <p14:creationId xmlns:p14="http://schemas.microsoft.com/office/powerpoint/2010/main" val="195597938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C94FA-319F-5E48-B8FB-BA1017B98562}" type="slidenum">
              <a:rPr lang="en-US" altLang="en-CH" smtClean="0"/>
              <a:pPr/>
              <a:t>‹#›</a:t>
            </a:fld>
            <a:endParaRPr lang="en-US" altLang="en-CH"/>
          </a:p>
        </p:txBody>
      </p:sp>
    </p:spTree>
    <p:extLst>
      <p:ext uri="{BB962C8B-B14F-4D97-AF65-F5344CB8AC3E}">
        <p14:creationId xmlns:p14="http://schemas.microsoft.com/office/powerpoint/2010/main" val="59119436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EA455-2ADF-3B4C-A4F7-B2F9AA12EC91}" type="slidenum">
              <a:rPr lang="en-US" altLang="en-CH" smtClean="0"/>
              <a:pPr/>
              <a:t>‹#›</a:t>
            </a:fld>
            <a:endParaRPr lang="en-US" altLang="en-CH"/>
          </a:p>
        </p:txBody>
      </p:sp>
    </p:spTree>
    <p:extLst>
      <p:ext uri="{BB962C8B-B14F-4D97-AF65-F5344CB8AC3E}">
        <p14:creationId xmlns:p14="http://schemas.microsoft.com/office/powerpoint/2010/main" val="1713883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1143000"/>
          </a:xfrm>
          <a:prstGeom prst="rect">
            <a:avLst/>
          </a:prstGeom>
        </p:spPr>
        <p:txBody>
          <a:bodyPr lIns="90947" tIns="45468" rIns="90947" bIns="45468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2"/>
          </a:xfrm>
          <a:prstGeom prst="rect">
            <a:avLst/>
          </a:prstGeom>
        </p:spPr>
        <p:txBody>
          <a:bodyPr lIns="90947" tIns="45468" rIns="90947" bIns="45468" anchor="b"/>
          <a:lstStyle>
            <a:lvl1pPr marL="0" indent="0">
              <a:buNone/>
              <a:defRPr sz="2400" b="1"/>
            </a:lvl1pPr>
            <a:lvl2pPr marL="454700" indent="0">
              <a:buNone/>
              <a:defRPr sz="2000" b="1"/>
            </a:lvl2pPr>
            <a:lvl3pPr marL="909434" indent="0">
              <a:buNone/>
              <a:defRPr sz="1800" b="1"/>
            </a:lvl3pPr>
            <a:lvl4pPr marL="1364158" indent="0">
              <a:buNone/>
              <a:defRPr sz="1600" b="1"/>
            </a:lvl4pPr>
            <a:lvl5pPr marL="1818877" indent="0">
              <a:buNone/>
              <a:defRPr sz="1600" b="1"/>
            </a:lvl5pPr>
            <a:lvl6pPr marL="2273596" indent="0">
              <a:buNone/>
              <a:defRPr sz="1600" b="1"/>
            </a:lvl6pPr>
            <a:lvl7pPr marL="2728316" indent="0">
              <a:buNone/>
              <a:defRPr sz="1600" b="1"/>
            </a:lvl7pPr>
            <a:lvl8pPr marL="3183035" indent="0">
              <a:buNone/>
              <a:defRPr sz="1600" b="1"/>
            </a:lvl8pPr>
            <a:lvl9pPr marL="36377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9"/>
            <a:ext cx="5386917" cy="3951288"/>
          </a:xfrm>
          <a:prstGeom prst="rect">
            <a:avLst/>
          </a:prstGeom>
        </p:spPr>
        <p:txBody>
          <a:bodyPr lIns="90947" tIns="45468" rIns="90947" bIns="4546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6"/>
            <a:ext cx="5389033" cy="639762"/>
          </a:xfrm>
          <a:prstGeom prst="rect">
            <a:avLst/>
          </a:prstGeom>
        </p:spPr>
        <p:txBody>
          <a:bodyPr lIns="90947" tIns="45468" rIns="90947" bIns="45468" anchor="b"/>
          <a:lstStyle>
            <a:lvl1pPr marL="0" indent="0">
              <a:buNone/>
              <a:defRPr sz="2400" b="1"/>
            </a:lvl1pPr>
            <a:lvl2pPr marL="454700" indent="0">
              <a:buNone/>
              <a:defRPr sz="2000" b="1"/>
            </a:lvl2pPr>
            <a:lvl3pPr marL="909434" indent="0">
              <a:buNone/>
              <a:defRPr sz="1800" b="1"/>
            </a:lvl3pPr>
            <a:lvl4pPr marL="1364158" indent="0">
              <a:buNone/>
              <a:defRPr sz="1600" b="1"/>
            </a:lvl4pPr>
            <a:lvl5pPr marL="1818877" indent="0">
              <a:buNone/>
              <a:defRPr sz="1600" b="1"/>
            </a:lvl5pPr>
            <a:lvl6pPr marL="2273596" indent="0">
              <a:buNone/>
              <a:defRPr sz="1600" b="1"/>
            </a:lvl6pPr>
            <a:lvl7pPr marL="2728316" indent="0">
              <a:buNone/>
              <a:defRPr sz="1600" b="1"/>
            </a:lvl7pPr>
            <a:lvl8pPr marL="3183035" indent="0">
              <a:buNone/>
              <a:defRPr sz="1600" b="1"/>
            </a:lvl8pPr>
            <a:lvl9pPr marL="36377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9"/>
            <a:ext cx="5389033" cy="3951288"/>
          </a:xfrm>
          <a:prstGeom prst="rect">
            <a:avLst/>
          </a:prstGeom>
        </p:spPr>
        <p:txBody>
          <a:bodyPr lIns="90947" tIns="45468" rIns="90947" bIns="4546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4C3FA-D240-1841-A62B-F475BCF767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48925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32EB7-7FA4-DD49-A92A-1FC85844466F}" type="slidenum">
              <a:rPr lang="en-US" altLang="en-CH" smtClean="0"/>
              <a:pPr/>
              <a:t>‹#›</a:t>
            </a:fld>
            <a:endParaRPr lang="en-US" altLang="en-CH"/>
          </a:p>
        </p:txBody>
      </p:sp>
    </p:spTree>
    <p:extLst>
      <p:ext uri="{BB962C8B-B14F-4D97-AF65-F5344CB8AC3E}">
        <p14:creationId xmlns:p14="http://schemas.microsoft.com/office/powerpoint/2010/main" val="204402530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225F2-C6A3-5A4E-86F7-0ADC32C4C389}" type="slidenum">
              <a:rPr lang="en-US" altLang="en-CH" smtClean="0"/>
              <a:pPr/>
              <a:t>‹#›</a:t>
            </a:fld>
            <a:endParaRPr lang="en-US" altLang="en-CH"/>
          </a:p>
        </p:txBody>
      </p:sp>
    </p:spTree>
    <p:extLst>
      <p:ext uri="{BB962C8B-B14F-4D97-AF65-F5344CB8AC3E}">
        <p14:creationId xmlns:p14="http://schemas.microsoft.com/office/powerpoint/2010/main" val="153644044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BBF5D-00DA-3D49-BDB4-0562E0E257B7}" type="slidenum">
              <a:rPr lang="en-US" altLang="en-CH" smtClean="0"/>
              <a:pPr/>
              <a:t>‹#›</a:t>
            </a:fld>
            <a:endParaRPr lang="en-US" altLang="en-CH"/>
          </a:p>
        </p:txBody>
      </p:sp>
    </p:spTree>
    <p:extLst>
      <p:ext uri="{BB962C8B-B14F-4D97-AF65-F5344CB8AC3E}">
        <p14:creationId xmlns:p14="http://schemas.microsoft.com/office/powerpoint/2010/main" val="75368562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2F4EF-5C50-6F4A-8CEA-82132B1407AF}" type="slidenum">
              <a:rPr lang="en-US" altLang="en-CH" smtClean="0"/>
              <a:pPr/>
              <a:t>‹#›</a:t>
            </a:fld>
            <a:endParaRPr lang="en-US" altLang="en-CH"/>
          </a:p>
        </p:txBody>
      </p:sp>
    </p:spTree>
    <p:extLst>
      <p:ext uri="{BB962C8B-B14F-4D97-AF65-F5344CB8AC3E}">
        <p14:creationId xmlns:p14="http://schemas.microsoft.com/office/powerpoint/2010/main" val="35571866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3129A-E3F2-3641-9836-6FB8F5B350EB}" type="slidenum">
              <a:rPr lang="en-US" altLang="en-CH" smtClean="0"/>
              <a:pPr/>
              <a:t>‹#›</a:t>
            </a:fld>
            <a:endParaRPr lang="en-US" altLang="en-CH"/>
          </a:p>
        </p:txBody>
      </p:sp>
    </p:spTree>
    <p:extLst>
      <p:ext uri="{BB962C8B-B14F-4D97-AF65-F5344CB8AC3E}">
        <p14:creationId xmlns:p14="http://schemas.microsoft.com/office/powerpoint/2010/main" val="5501842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8F75B-8605-B542-94B0-03F7C3C30F23}" type="slidenum">
              <a:rPr lang="en-US" altLang="en-CH" smtClean="0"/>
              <a:pPr/>
              <a:t>‹#›</a:t>
            </a:fld>
            <a:endParaRPr lang="en-US" altLang="en-CH"/>
          </a:p>
        </p:txBody>
      </p:sp>
    </p:spTree>
    <p:extLst>
      <p:ext uri="{BB962C8B-B14F-4D97-AF65-F5344CB8AC3E}">
        <p14:creationId xmlns:p14="http://schemas.microsoft.com/office/powerpoint/2010/main" val="262098665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9F41B-D14B-D747-82D9-513B3386F32A}" type="slidenum">
              <a:rPr lang="en-US" altLang="en-CH" smtClean="0"/>
              <a:pPr/>
              <a:t>‹#›</a:t>
            </a:fld>
            <a:endParaRPr lang="en-US" altLang="en-CH"/>
          </a:p>
        </p:txBody>
      </p:sp>
    </p:spTree>
    <p:extLst>
      <p:ext uri="{BB962C8B-B14F-4D97-AF65-F5344CB8AC3E}">
        <p14:creationId xmlns:p14="http://schemas.microsoft.com/office/powerpoint/2010/main" val="271907160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3A0E8-E395-5E47-944A-7BE617A0DDC7}" type="slidenum">
              <a:rPr lang="en-US" altLang="en-CH" smtClean="0"/>
              <a:pPr/>
              <a:t>‹#›</a:t>
            </a:fld>
            <a:endParaRPr lang="en-US" altLang="en-CH"/>
          </a:p>
        </p:txBody>
      </p:sp>
    </p:spTree>
    <p:extLst>
      <p:ext uri="{BB962C8B-B14F-4D97-AF65-F5344CB8AC3E}">
        <p14:creationId xmlns:p14="http://schemas.microsoft.com/office/powerpoint/2010/main" val="23007682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0532-9512-164F-B95B-24C48A936115}" type="datetimeFigureOut">
              <a:rPr lang="en-CH" smtClean="0"/>
              <a:t>11/20/24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48D9-6F7E-1B47-899A-6B275C3C9007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5963044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0532-9512-164F-B95B-24C48A936115}" type="datetimeFigureOut">
              <a:rPr lang="en-CH" smtClean="0"/>
              <a:t>11/20/24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48D9-6F7E-1B47-899A-6B275C3C9007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99179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1143000"/>
          </a:xfrm>
          <a:prstGeom prst="rect">
            <a:avLst/>
          </a:prstGeom>
        </p:spPr>
        <p:txBody>
          <a:bodyPr lIns="90947" tIns="45468" rIns="90947" bIns="4546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FCD0C-7171-3545-BB18-84A292308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88894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0532-9512-164F-B95B-24C48A936115}" type="datetimeFigureOut">
              <a:rPr lang="en-CH" smtClean="0"/>
              <a:t>11/20/24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48D9-6F7E-1B47-899A-6B275C3C9007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6345102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0532-9512-164F-B95B-24C48A936115}" type="datetimeFigureOut">
              <a:rPr lang="en-CH" smtClean="0"/>
              <a:t>11/20/24</a:t>
            </a:fld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48D9-6F7E-1B47-899A-6B275C3C9007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2098462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0532-9512-164F-B95B-24C48A936115}" type="datetimeFigureOut">
              <a:rPr lang="en-CH" smtClean="0"/>
              <a:t>11/20/24</a:t>
            </a:fld>
            <a:endParaRPr lang="en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48D9-6F7E-1B47-899A-6B275C3C9007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7491129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0532-9512-164F-B95B-24C48A936115}" type="datetimeFigureOut">
              <a:rPr lang="en-CH" smtClean="0"/>
              <a:t>11/20/24</a:t>
            </a:fld>
            <a:endParaRPr lang="en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48D9-6F7E-1B47-899A-6B275C3C9007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2607578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0532-9512-164F-B95B-24C48A936115}" type="datetimeFigureOut">
              <a:rPr lang="en-CH" smtClean="0"/>
              <a:t>11/20/24</a:t>
            </a:fld>
            <a:endParaRPr lang="en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48D9-6F7E-1B47-899A-6B275C3C9007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027677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0532-9512-164F-B95B-24C48A936115}" type="datetimeFigureOut">
              <a:rPr lang="en-CH" smtClean="0"/>
              <a:t>11/20/24</a:t>
            </a:fld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48D9-6F7E-1B47-899A-6B275C3C9007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1832342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0532-9512-164F-B95B-24C48A936115}" type="datetimeFigureOut">
              <a:rPr lang="en-CH" smtClean="0"/>
              <a:t>11/20/24</a:t>
            </a:fld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48D9-6F7E-1B47-899A-6B275C3C9007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2291740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0532-9512-164F-B95B-24C48A936115}" type="datetimeFigureOut">
              <a:rPr lang="en-CH" smtClean="0"/>
              <a:t>11/20/24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48D9-6F7E-1B47-899A-6B275C3C9007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6084109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0532-9512-164F-B95B-24C48A936115}" type="datetimeFigureOut">
              <a:rPr lang="en-CH" smtClean="0"/>
              <a:t>11/20/24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48D9-6F7E-1B47-899A-6B275C3C9007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8606559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43959-BED2-8F42-83DF-BAF9B6FC4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4645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FD70A-A5BF-C34E-A9C4-1ECA8365D7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6629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43959-BED2-8F42-83DF-BAF9B6FC4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1987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43959-BED2-8F42-83DF-BAF9B6FC4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00450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43959-BED2-8F42-83DF-BAF9B6FC4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11511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43959-BED2-8F42-83DF-BAF9B6FC4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84020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43959-BED2-8F42-83DF-BAF9B6FC4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30984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43959-BED2-8F42-83DF-BAF9B6FC4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63950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43959-BED2-8F42-83DF-BAF9B6FC4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49908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43959-BED2-8F42-83DF-BAF9B6FC4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49809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43959-BED2-8F42-83DF-BAF9B6FC4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59094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43959-BED2-8F42-83DF-BAF9B6FC4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299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0"/>
          </a:xfrm>
          <a:prstGeom prst="rect">
            <a:avLst/>
          </a:prstGeom>
        </p:spPr>
        <p:txBody>
          <a:bodyPr lIns="90947" tIns="45468" rIns="90947" bIns="45468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116"/>
            <a:ext cx="6815667" cy="5853113"/>
          </a:xfrm>
          <a:prstGeom prst="rect">
            <a:avLst/>
          </a:prstGeom>
        </p:spPr>
        <p:txBody>
          <a:bodyPr lIns="90947" tIns="45468" rIns="90947" bIns="4546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  <a:prstGeom prst="rect">
            <a:avLst/>
          </a:prstGeom>
        </p:spPr>
        <p:txBody>
          <a:bodyPr lIns="90947" tIns="45468" rIns="90947" bIns="45468"/>
          <a:lstStyle>
            <a:lvl1pPr marL="0" indent="0">
              <a:buNone/>
              <a:defRPr sz="1400"/>
            </a:lvl1pPr>
            <a:lvl2pPr marL="454700" indent="0">
              <a:buNone/>
              <a:defRPr sz="1200"/>
            </a:lvl2pPr>
            <a:lvl3pPr marL="909434" indent="0">
              <a:buNone/>
              <a:defRPr sz="1000"/>
            </a:lvl3pPr>
            <a:lvl4pPr marL="1364158" indent="0">
              <a:buNone/>
              <a:defRPr sz="900"/>
            </a:lvl4pPr>
            <a:lvl5pPr marL="1818877" indent="0">
              <a:buNone/>
              <a:defRPr sz="900"/>
            </a:lvl5pPr>
            <a:lvl6pPr marL="2273596" indent="0">
              <a:buNone/>
              <a:defRPr sz="900"/>
            </a:lvl6pPr>
            <a:lvl7pPr marL="2728316" indent="0">
              <a:buNone/>
              <a:defRPr sz="900"/>
            </a:lvl7pPr>
            <a:lvl8pPr marL="3183035" indent="0">
              <a:buNone/>
              <a:defRPr sz="900"/>
            </a:lvl8pPr>
            <a:lvl9pPr marL="363775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BBC3C-9DE1-DF47-8E97-23C0435107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37141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566D-E8C7-E149-B547-16DAF077CBBF}" type="datetimeFigureOut">
              <a:rPr kumimoji="1" lang="zh-CN" altLang="en-US" smtClean="0"/>
              <a:t>2024/11/20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7FD0-F4F8-F744-AD71-435F23000AA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4654140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566D-E8C7-E149-B547-16DAF077CBBF}" type="datetimeFigureOut">
              <a:rPr kumimoji="1" lang="zh-CN" altLang="en-US" smtClean="0"/>
              <a:t>2024/11/20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7FD0-F4F8-F744-AD71-435F23000AA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8899309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566D-E8C7-E149-B547-16DAF077CBBF}" type="datetimeFigureOut">
              <a:rPr kumimoji="1" lang="zh-CN" altLang="en-US" smtClean="0"/>
              <a:t>2024/11/20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7FD0-F4F8-F744-AD71-435F23000AA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6047737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566D-E8C7-E149-B547-16DAF077CBBF}" type="datetimeFigureOut">
              <a:rPr kumimoji="1" lang="zh-CN" altLang="en-US" smtClean="0"/>
              <a:t>2024/11/20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7FD0-F4F8-F744-AD71-435F23000AA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95039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566D-E8C7-E149-B547-16DAF077CBBF}" type="datetimeFigureOut">
              <a:rPr kumimoji="1" lang="zh-CN" altLang="en-US" smtClean="0"/>
              <a:t>2024/11/20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7FD0-F4F8-F744-AD71-435F23000AA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7528452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566D-E8C7-E149-B547-16DAF077CBBF}" type="datetimeFigureOut">
              <a:rPr kumimoji="1" lang="zh-CN" altLang="en-US" smtClean="0"/>
              <a:t>2024/11/20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7FD0-F4F8-F744-AD71-435F23000AA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7839071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566D-E8C7-E149-B547-16DAF077CBBF}" type="datetimeFigureOut">
              <a:rPr kumimoji="1" lang="zh-CN" altLang="en-US" smtClean="0"/>
              <a:t>2024/11/20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7FD0-F4F8-F744-AD71-435F23000AA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249750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566D-E8C7-E149-B547-16DAF077CBBF}" type="datetimeFigureOut">
              <a:rPr kumimoji="1" lang="zh-CN" altLang="en-US" smtClean="0"/>
              <a:t>2024/11/20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7FD0-F4F8-F744-AD71-435F23000AA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767217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566D-E8C7-E149-B547-16DAF077CBBF}" type="datetimeFigureOut">
              <a:rPr kumimoji="1" lang="zh-CN" altLang="en-US" smtClean="0"/>
              <a:t>2024/11/20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7FD0-F4F8-F744-AD71-435F23000AA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5892141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566D-E8C7-E149-B547-16DAF077CBBF}" type="datetimeFigureOut">
              <a:rPr kumimoji="1" lang="zh-CN" altLang="en-US" smtClean="0"/>
              <a:t>2024/11/20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7FD0-F4F8-F744-AD71-435F23000AA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12901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27B3-A481-1A41-ACE5-49206F5B7948}" type="datetime1">
              <a:rPr lang="en-US" smtClean="0"/>
              <a:t>11/20/24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9C7F-DBF2-49F0-AC32-66F19D6646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029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0"/>
            <a:ext cx="7315200" cy="566738"/>
          </a:xfrm>
          <a:prstGeom prst="rect">
            <a:avLst/>
          </a:prstGeom>
        </p:spPr>
        <p:txBody>
          <a:bodyPr lIns="90947" tIns="45468" rIns="90947" bIns="45468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  <a:prstGeom prst="rect">
            <a:avLst/>
          </a:prstGeom>
        </p:spPr>
        <p:txBody>
          <a:bodyPr lIns="90947" tIns="45468" rIns="90947" bIns="45468"/>
          <a:lstStyle>
            <a:lvl1pPr marL="0" indent="0">
              <a:buNone/>
              <a:defRPr sz="3200"/>
            </a:lvl1pPr>
            <a:lvl2pPr marL="454700" indent="0">
              <a:buNone/>
              <a:defRPr sz="2800"/>
            </a:lvl2pPr>
            <a:lvl3pPr marL="909434" indent="0">
              <a:buNone/>
              <a:defRPr sz="2400"/>
            </a:lvl3pPr>
            <a:lvl4pPr marL="1364158" indent="0">
              <a:buNone/>
              <a:defRPr sz="2000"/>
            </a:lvl4pPr>
            <a:lvl5pPr marL="1818877" indent="0">
              <a:buNone/>
              <a:defRPr sz="2000"/>
            </a:lvl5pPr>
            <a:lvl6pPr marL="2273596" indent="0">
              <a:buNone/>
              <a:defRPr sz="2000"/>
            </a:lvl6pPr>
            <a:lvl7pPr marL="2728316" indent="0">
              <a:buNone/>
              <a:defRPr sz="2000"/>
            </a:lvl7pPr>
            <a:lvl8pPr marL="3183035" indent="0">
              <a:buNone/>
              <a:defRPr sz="2000"/>
            </a:lvl8pPr>
            <a:lvl9pPr marL="363775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2"/>
          </a:xfrm>
          <a:prstGeom prst="rect">
            <a:avLst/>
          </a:prstGeom>
        </p:spPr>
        <p:txBody>
          <a:bodyPr lIns="90947" tIns="45468" rIns="90947" bIns="45468"/>
          <a:lstStyle>
            <a:lvl1pPr marL="0" indent="0">
              <a:buNone/>
              <a:defRPr sz="1400"/>
            </a:lvl1pPr>
            <a:lvl2pPr marL="454700" indent="0">
              <a:buNone/>
              <a:defRPr sz="1200"/>
            </a:lvl2pPr>
            <a:lvl3pPr marL="909434" indent="0">
              <a:buNone/>
              <a:defRPr sz="1000"/>
            </a:lvl3pPr>
            <a:lvl4pPr marL="1364158" indent="0">
              <a:buNone/>
              <a:defRPr sz="900"/>
            </a:lvl4pPr>
            <a:lvl5pPr marL="1818877" indent="0">
              <a:buNone/>
              <a:defRPr sz="900"/>
            </a:lvl5pPr>
            <a:lvl6pPr marL="2273596" indent="0">
              <a:buNone/>
              <a:defRPr sz="900"/>
            </a:lvl6pPr>
            <a:lvl7pPr marL="2728316" indent="0">
              <a:buNone/>
              <a:defRPr sz="900"/>
            </a:lvl7pPr>
            <a:lvl8pPr marL="3183035" indent="0">
              <a:buNone/>
              <a:defRPr sz="900"/>
            </a:lvl8pPr>
            <a:lvl9pPr marL="363775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40705-1A70-8B4F-AB54-CE8022206E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134200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566D-E8C7-E149-B547-16DAF077CBBF}" type="datetimeFigureOut">
              <a:rPr kumimoji="1" lang="zh-CN" altLang="en-US" smtClean="0"/>
              <a:t>2024/11/20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7FD0-F4F8-F744-AD71-435F23000AA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8714647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CF714-51BD-E94D-9291-91E78AA0ECF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11/20/24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F8FA3-27DB-FF44-A134-8E25AC52BE2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20819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CF714-51BD-E94D-9291-91E78AA0ECF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11/20/24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F8FA3-27DB-FF44-A134-8E25AC52BE2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45953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CF714-51BD-E94D-9291-91E78AA0ECF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11/20/24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F8FA3-27DB-FF44-A134-8E25AC52BE2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9332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CF714-51BD-E94D-9291-91E78AA0ECF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11/20/24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F8FA3-27DB-FF44-A134-8E25AC52BE2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2776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CF714-51BD-E94D-9291-91E78AA0ECF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11/20/24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F8FA3-27DB-FF44-A134-8E25AC52BE2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423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CF714-51BD-E94D-9291-91E78AA0ECF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11/20/24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F8FA3-27DB-FF44-A134-8E25AC52BE2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90163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CF714-51BD-E94D-9291-91E78AA0ECF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11/20/24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F8FA3-27DB-FF44-A134-8E25AC52BE2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90692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CF714-51BD-E94D-9291-91E78AA0ECF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11/20/24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F8FA3-27DB-FF44-A134-8E25AC52BE2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93052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CF714-51BD-E94D-9291-91E78AA0ECF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11/20/24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F8FA3-27DB-FF44-A134-8E25AC52BE2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9178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1143000"/>
          </a:xfrm>
          <a:prstGeom prst="rect">
            <a:avLst/>
          </a:prstGeom>
        </p:spPr>
        <p:txBody>
          <a:bodyPr lIns="90947" tIns="45468" rIns="90947" bIns="4546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51"/>
            <a:ext cx="10972800" cy="4525963"/>
          </a:xfrm>
          <a:prstGeom prst="rect">
            <a:avLst/>
          </a:prstGeom>
        </p:spPr>
        <p:txBody>
          <a:bodyPr vert="eaVert" lIns="90947" tIns="45468" rIns="90947" bIns="4546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A2A20-8F7D-FF48-8D9A-148C3707D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108727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CF714-51BD-E94D-9291-91E78AA0ECF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11/20/24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F8FA3-27DB-FF44-A134-8E25AC52BE2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51821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CF714-51BD-E94D-9291-91E78AA0ECF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11/20/24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F8FA3-27DB-FF44-A134-8E25AC52BE2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09563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CC0D2-0364-B440-B6B8-746AC346AE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2589-48C7-C04C-A66C-EB7394DFCA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17157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CC0D2-0364-B440-B6B8-746AC346AE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2589-48C7-C04C-A66C-EB7394DFCA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56959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CC0D2-0364-B440-B6B8-746AC346AE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2589-48C7-C04C-A66C-EB7394DFCA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82250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CC0D2-0364-B440-B6B8-746AC346AE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2589-48C7-C04C-A66C-EB7394DFCA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9771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CC0D2-0364-B440-B6B8-746AC346AE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2589-48C7-C04C-A66C-EB7394DFCA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09557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CC0D2-0364-B440-B6B8-746AC346AE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2589-48C7-C04C-A66C-EB7394DFCA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30122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CC0D2-0364-B440-B6B8-746AC346AE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2589-48C7-C04C-A66C-EB7394DFCA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04938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CC0D2-0364-B440-B6B8-746AC346AE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2589-48C7-C04C-A66C-EB7394DFCA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154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1"/>
            <a:ext cx="2743200" cy="5851525"/>
          </a:xfrm>
          <a:prstGeom prst="rect">
            <a:avLst/>
          </a:prstGeom>
        </p:spPr>
        <p:txBody>
          <a:bodyPr vert="eaVert" lIns="90947" tIns="45468" rIns="90947" bIns="4546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61"/>
            <a:ext cx="8026400" cy="5851525"/>
          </a:xfrm>
          <a:prstGeom prst="rect">
            <a:avLst/>
          </a:prstGeom>
        </p:spPr>
        <p:txBody>
          <a:bodyPr vert="eaVert" lIns="90947" tIns="45468" rIns="90947" bIns="4546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CEB75-9052-1E44-A4E2-2492EA15B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520875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CC0D2-0364-B440-B6B8-746AC346AE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2589-48C7-C04C-A66C-EB7394DFCA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52820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CC0D2-0364-B440-B6B8-746AC346AE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2589-48C7-C04C-A66C-EB7394DFCA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67935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CC0D2-0364-B440-B6B8-746AC346AE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2589-48C7-C04C-A66C-EB7394DFCA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534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4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1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7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22B23440-F309-324E-A275-822C85BA82BA}" type="datetime1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28CEDF96-A236-452E-986F-8ACA99C0E0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2352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12240B67-9289-FD4E-AA62-FBE11E02425E}" type="datetime1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AD0A07FF-48F8-4142-A508-CA7FF2B333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0725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89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8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7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6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5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4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3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72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C5F2E4F8-94C4-274F-A12C-4F68B628FFCF}" type="datetime1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232EA307-7E97-4E36-A169-00363077FA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54500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3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3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19217B9E-1B62-3B46-8A8F-D5987D635110}" type="datetime1">
              <a:rPr lang="en-US" smtClean="0"/>
              <a:t>11/20/24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6E03A5B7-3BDD-4628-B0B8-1C57ECF6E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5396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7" y="1535116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95" indent="0">
              <a:buNone/>
              <a:defRPr sz="2000" b="1"/>
            </a:lvl2pPr>
            <a:lvl3pPr marL="911802" indent="0">
              <a:buNone/>
              <a:defRPr sz="1800" b="1"/>
            </a:lvl3pPr>
            <a:lvl4pPr marL="1367705" indent="0">
              <a:buNone/>
              <a:defRPr sz="1600" b="1"/>
            </a:lvl4pPr>
            <a:lvl5pPr marL="1823605" indent="0">
              <a:buNone/>
              <a:defRPr sz="1600" b="1"/>
            </a:lvl5pPr>
            <a:lvl6pPr marL="2279507" indent="0">
              <a:buNone/>
              <a:defRPr sz="1600" b="1"/>
            </a:lvl6pPr>
            <a:lvl7pPr marL="2735410" indent="0">
              <a:buNone/>
              <a:defRPr sz="1600" b="1"/>
            </a:lvl7pPr>
            <a:lvl8pPr marL="3191312" indent="0">
              <a:buNone/>
              <a:defRPr sz="1600" b="1"/>
            </a:lvl8pPr>
            <a:lvl9pPr marL="36472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7" y="2174879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95" indent="0">
              <a:buNone/>
              <a:defRPr sz="2000" b="1"/>
            </a:lvl2pPr>
            <a:lvl3pPr marL="911802" indent="0">
              <a:buNone/>
              <a:defRPr sz="1800" b="1"/>
            </a:lvl3pPr>
            <a:lvl4pPr marL="1367705" indent="0">
              <a:buNone/>
              <a:defRPr sz="1600" b="1"/>
            </a:lvl4pPr>
            <a:lvl5pPr marL="1823605" indent="0">
              <a:buNone/>
              <a:defRPr sz="1600" b="1"/>
            </a:lvl5pPr>
            <a:lvl6pPr marL="2279507" indent="0">
              <a:buNone/>
              <a:defRPr sz="1600" b="1"/>
            </a:lvl6pPr>
            <a:lvl7pPr marL="2735410" indent="0">
              <a:buNone/>
              <a:defRPr sz="1600" b="1"/>
            </a:lvl7pPr>
            <a:lvl8pPr marL="3191312" indent="0">
              <a:buNone/>
              <a:defRPr sz="1600" b="1"/>
            </a:lvl8pPr>
            <a:lvl9pPr marL="36472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9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D6EA74EA-71C9-C243-B117-0A378B83AFC9}" type="datetime1">
              <a:rPr lang="en-US" smtClean="0"/>
              <a:t>11/20/24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A9CB0167-3EA3-4AC1-B1D2-2D5B339E85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06846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37A5C9A6-A36D-DC47-8ED8-94E66DA430F3}" type="datetime1">
              <a:rPr lang="en-US" smtClean="0"/>
              <a:t>11/20/24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1EEF43E2-F9CE-4BDD-AAB6-18B7633805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9153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CC375455-8CC2-9840-BB22-694F9475CD8F}" type="datetime1">
              <a:rPr lang="en-US" smtClean="0"/>
              <a:t>11/20/24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8F4209EE-3DAF-4468-A706-1D1C71850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985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00D2-2782-46EC-8E5C-B8E3EB4FA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0930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74" y="273077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895" indent="0">
              <a:buNone/>
              <a:defRPr sz="1200"/>
            </a:lvl2pPr>
            <a:lvl3pPr marL="911802" indent="0">
              <a:buNone/>
              <a:defRPr sz="1000"/>
            </a:lvl3pPr>
            <a:lvl4pPr marL="1367705" indent="0">
              <a:buNone/>
              <a:defRPr sz="900"/>
            </a:lvl4pPr>
            <a:lvl5pPr marL="1823605" indent="0">
              <a:buNone/>
              <a:defRPr sz="900"/>
            </a:lvl5pPr>
            <a:lvl6pPr marL="2279507" indent="0">
              <a:buNone/>
              <a:defRPr sz="900"/>
            </a:lvl6pPr>
            <a:lvl7pPr marL="2735410" indent="0">
              <a:buNone/>
              <a:defRPr sz="900"/>
            </a:lvl7pPr>
            <a:lvl8pPr marL="3191312" indent="0">
              <a:buNone/>
              <a:defRPr sz="900"/>
            </a:lvl8pPr>
            <a:lvl9pPr marL="36472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21648B12-B87A-B746-8D58-1219B1C18C98}" type="datetime1">
              <a:rPr lang="en-US" smtClean="0"/>
              <a:t>11/20/24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9D2E6120-920E-4AC2-A7B6-8C8E09F86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5020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5895" indent="0">
              <a:buNone/>
              <a:defRPr sz="2800"/>
            </a:lvl2pPr>
            <a:lvl3pPr marL="911802" indent="0">
              <a:buNone/>
              <a:defRPr sz="2400"/>
            </a:lvl3pPr>
            <a:lvl4pPr marL="1367705" indent="0">
              <a:buNone/>
              <a:defRPr sz="2000"/>
            </a:lvl4pPr>
            <a:lvl5pPr marL="1823605" indent="0">
              <a:buNone/>
              <a:defRPr sz="2000"/>
            </a:lvl5pPr>
            <a:lvl6pPr marL="2279507" indent="0">
              <a:buNone/>
              <a:defRPr sz="2000"/>
            </a:lvl6pPr>
            <a:lvl7pPr marL="2735410" indent="0">
              <a:buNone/>
              <a:defRPr sz="2000"/>
            </a:lvl7pPr>
            <a:lvl8pPr marL="3191312" indent="0">
              <a:buNone/>
              <a:defRPr sz="2000"/>
            </a:lvl8pPr>
            <a:lvl9pPr marL="364721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895" indent="0">
              <a:buNone/>
              <a:defRPr sz="1200"/>
            </a:lvl2pPr>
            <a:lvl3pPr marL="911802" indent="0">
              <a:buNone/>
              <a:defRPr sz="1000"/>
            </a:lvl3pPr>
            <a:lvl4pPr marL="1367705" indent="0">
              <a:buNone/>
              <a:defRPr sz="900"/>
            </a:lvl4pPr>
            <a:lvl5pPr marL="1823605" indent="0">
              <a:buNone/>
              <a:defRPr sz="900"/>
            </a:lvl5pPr>
            <a:lvl6pPr marL="2279507" indent="0">
              <a:buNone/>
              <a:defRPr sz="900"/>
            </a:lvl6pPr>
            <a:lvl7pPr marL="2735410" indent="0">
              <a:buNone/>
              <a:defRPr sz="900"/>
            </a:lvl7pPr>
            <a:lvl8pPr marL="3191312" indent="0">
              <a:buNone/>
              <a:defRPr sz="900"/>
            </a:lvl8pPr>
            <a:lvl9pPr marL="36472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A8CD7446-EF3E-E44D-B75D-F643A1C551C4}" type="datetime1">
              <a:rPr lang="en-US" smtClean="0"/>
              <a:t>11/20/24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7F55B268-495F-4974-B939-DAD69BFB91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12779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7C4F4085-6431-5C4F-A08D-6B1C288AC0DE}" type="datetime1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9367B3E1-FC6E-4AD0-8E48-5CA55F0A4A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6235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C285BE61-5A61-E04C-B88F-E682CECC9682}" type="datetime1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1802">
              <a:defRPr/>
            </a:lvl1pPr>
          </a:lstStyle>
          <a:p>
            <a:pPr>
              <a:defRPr/>
            </a:pPr>
            <a:fld id="{A159C394-362D-4FC4-8FC1-2AA1163FAC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72769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3D700-45D6-FE48-BB7C-0F1512C7EC8E}" type="datetime1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400C2-81BB-2941-A974-BAD833390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60023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15C87-2F9A-8C40-AF27-7454D9606D72}" type="datetime1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400C2-81BB-2941-A974-BAD833390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3553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3B6A-FDB5-164E-BE1F-8B8E62A4A3FE}" type="datetime1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400C2-81BB-2941-A974-BAD833390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9170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B031-5D81-2F4F-9B36-F7CF60B07447}" type="datetime1">
              <a:rPr lang="en-US" smtClean="0"/>
              <a:t>11/20/24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400C2-81BB-2941-A974-BAD833390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20791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32BC8-8286-634D-9BBD-B2EC9B57270D}" type="datetime1">
              <a:rPr lang="en-US" smtClean="0"/>
              <a:t>11/20/24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400C2-81BB-2941-A974-BAD833390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4829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10CAD-65F8-124F-BC8A-00DA4E7464A1}" type="datetime1">
              <a:rPr lang="en-US" smtClean="0"/>
              <a:t>11/20/24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400C2-81BB-2941-A974-BAD833390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64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00D2-2782-46EC-8E5C-B8E3EB4FA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93493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83C9-959E-9347-90B0-262E2BEAA029}" type="datetime1">
              <a:rPr lang="en-US" smtClean="0"/>
              <a:t>11/20/24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400C2-81BB-2941-A974-BAD833390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1900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E553-3B9B-DB48-841E-FCC164DBCC23}" type="datetime1">
              <a:rPr lang="en-US" smtClean="0"/>
              <a:t>11/20/24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400C2-81BB-2941-A974-BAD833390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164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6F6B8-6205-3A46-AEB0-72F2C295F37E}" type="datetime1">
              <a:rPr lang="en-US" smtClean="0"/>
              <a:t>11/20/24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400C2-81BB-2941-A974-BAD833390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4139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EE36F-927A-A940-BA02-73CA6AD5CC1E}" type="datetime1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400C2-81BB-2941-A974-BAD833390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07576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76E5E-63CB-7443-A4E6-4DB58095393E}" type="datetime1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400C2-81BB-2941-A974-BAD833390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12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13110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C622C-DC85-BA4F-96FB-5772C74B04B5}" type="datetime1">
              <a:rPr lang="en-US" smtClean="0"/>
              <a:t>11/20/24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40855-C12D-2E47-B1DC-ADB6EEA252B3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3657036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A95EA-E61B-5946-98F9-7F86D15533BD}" type="datetime1">
              <a:rPr lang="en-US" smtClean="0"/>
              <a:t>11/20/24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3C5BD-37DA-2E46-9B14-596CF9781E7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35150659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47D72-8EDC-754E-B30E-143C5080910F}" type="datetime1">
              <a:rPr lang="en-US" smtClean="0"/>
              <a:t>11/20/24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EB93D-DE7F-D041-85D4-CE6C7DCD478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611000167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706C6-97BA-4E46-9CCA-6221FA3DEE09}" type="datetime1">
              <a:rPr lang="en-US" smtClean="0"/>
              <a:t>11/20/24</a:t>
            </a:fld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84F2A-4B5E-BB45-B250-878D23701095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9020787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00D2-2782-46EC-8E5C-B8E3EB4FA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15423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13FF7-371F-E34C-9359-42D7A6D74E50}" type="datetime1">
              <a:rPr lang="en-US" smtClean="0"/>
              <a:t>11/20/24</a:t>
            </a:fld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7EAB8-C1DC-0F40-8324-358F56731E96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4165162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5658D-7DDB-F34C-8801-72CC8026ABF8}" type="datetime1">
              <a:rPr lang="en-US" smtClean="0"/>
              <a:t>11/20/24</a:t>
            </a:fld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DBABF-3DF5-8446-A4D6-83B240F7829C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484520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65CF6-8FF0-814C-98E7-A214D5815848}" type="datetime1">
              <a:rPr lang="en-US" smtClean="0"/>
              <a:t>11/20/24</a:t>
            </a:fld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77A09-619B-3842-94FA-0CB9EA64CE78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7013186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BD5B0-B017-5441-8683-114B42200F15}" type="datetime1">
              <a:rPr lang="en-US" smtClean="0"/>
              <a:t>11/20/24</a:t>
            </a:fld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2877E-42F7-8D4F-AFFF-6D33DB374C5F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7054292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78C17-F9A6-AC47-AEA1-36C4068CD8E9}" type="datetime1">
              <a:rPr lang="en-US" smtClean="0"/>
              <a:t>11/20/24</a:t>
            </a:fld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9B542-A0F3-4140-BCA9-C4C47299AFA6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738406387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E39F5-2863-CA4A-8FC2-97583F1D0B72}" type="datetime1">
              <a:rPr lang="en-US" smtClean="0"/>
              <a:t>11/20/24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1B98F-F65B-CF4B-A325-0934970A9F97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8205511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C9E922-E1DC-A642-891B-856ED7B216B4}" type="datetime1">
              <a:rPr lang="en-US" smtClean="0"/>
              <a:t>11/20/24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0235F-2DBF-C046-BC7E-96D2E23CFFC6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7931686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D4914D8-1034-FC49-A883-C0322BB26406}" type="datetime1">
              <a:rPr lang="en-US" altLang="en-US" smtClean="0"/>
              <a:t>11/20/24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E3913A0-812A-4E90-83A2-4E0E3FA8CE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827599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CC68CA5-1F55-7144-905A-2D8E17759AB1}" type="datetime1">
              <a:rPr lang="en-US" altLang="en-US" smtClean="0"/>
              <a:t>11/20/24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AAA31BB-ED82-4A64-9661-42C964AA50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248486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5F4F3B5-F8DF-9943-9A5F-A8523F0CD872}" type="datetime1">
              <a:rPr lang="en-US" altLang="en-US" smtClean="0"/>
              <a:t>11/20/24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91DA5AC-47D3-4BC5-8DB8-11B6E05D69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922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00D2-2782-46EC-8E5C-B8E3EB4FA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2094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648BA31-7336-134B-9D28-B2976CDBDAD6}" type="datetime1">
              <a:rPr lang="en-US" altLang="en-US" smtClean="0"/>
              <a:t>11/20/24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697583C-E2A0-4212-BF60-B53D70D37F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71981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E1C475E-41D5-9C41-84D2-68F4971C4D6A}" type="datetime1">
              <a:rPr lang="en-US" altLang="en-US" smtClean="0"/>
              <a:t>11/20/24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CEA5728-DD54-4AB4-B81C-5AE90D5C0C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458489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0654B6F-318C-344F-9F9D-85CC79F99029}" type="datetime1">
              <a:rPr lang="en-US" altLang="en-US" smtClean="0"/>
              <a:t>11/20/24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37273" y="6385813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C18DF6D5-613F-4D7F-8FFF-9823A04D7A4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6921058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BE83684-A9DE-6D42-8C7A-D74AC94C1ADA}" type="datetime1">
              <a:rPr lang="en-US" altLang="en-US" smtClean="0"/>
              <a:t>11/20/24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EB085DC-CDE4-4DD9-AF11-496187FAAE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174528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464D4F0-E4E4-594C-8E9B-67B4FF806F45}" type="datetime1">
              <a:rPr lang="en-US" altLang="en-US" smtClean="0"/>
              <a:t>11/20/24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66AC2F5-4427-48FC-9F05-7E0707DE8B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007842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C575902-45F9-594A-ADB4-948212CBE53B}" type="datetime1">
              <a:rPr lang="en-US" altLang="en-US" smtClean="0"/>
              <a:t>11/20/24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5A5E270-41C4-4FF8-8587-78902B0D8A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272417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52157AD-3A94-ED4A-A884-4D75D3B4D5C1}" type="datetime1">
              <a:rPr lang="en-US" altLang="en-US" smtClean="0"/>
              <a:t>11/20/24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6418E8F-3905-4455-9F4F-2F80956FED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091110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4C1ACC8-7E81-3249-9938-CF298AD1D870}" type="datetime1">
              <a:rPr lang="en-US" altLang="en-US" smtClean="0"/>
              <a:t>11/20/24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B8AB095-EB02-43E1-96B9-79AFD54DAE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1122284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FD4BF-3ACA-DF4D-9AB4-68C8AE04453B}" type="datetimeFigureOut">
              <a:rPr lang="en-CH" smtClean="0"/>
              <a:t>11/20/24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BA4CB-FC03-624C-BEB1-85C6D6B16A1C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7378710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FD4BF-3ACA-DF4D-9AB4-68C8AE04453B}" type="datetimeFigureOut">
              <a:rPr lang="en-CH" smtClean="0"/>
              <a:t>11/20/24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BA4CB-FC03-624C-BEB1-85C6D6B16A1C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32654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00D2-2782-46EC-8E5C-B8E3EB4FA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25243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FD4BF-3ACA-DF4D-9AB4-68C8AE04453B}" type="datetimeFigureOut">
              <a:rPr lang="en-CH" smtClean="0"/>
              <a:t>11/20/24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BA4CB-FC03-624C-BEB1-85C6D6B16A1C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3669904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FD4BF-3ACA-DF4D-9AB4-68C8AE04453B}" type="datetimeFigureOut">
              <a:rPr lang="en-CH" smtClean="0"/>
              <a:t>11/20/24</a:t>
            </a:fld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BA4CB-FC03-624C-BEB1-85C6D6B16A1C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29301006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FD4BF-3ACA-DF4D-9AB4-68C8AE04453B}" type="datetimeFigureOut">
              <a:rPr lang="en-CH" smtClean="0"/>
              <a:t>11/20/24</a:t>
            </a:fld>
            <a:endParaRPr lang="en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BA4CB-FC03-624C-BEB1-85C6D6B16A1C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22860635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FD4BF-3ACA-DF4D-9AB4-68C8AE04453B}" type="datetimeFigureOut">
              <a:rPr lang="en-CH" smtClean="0"/>
              <a:t>11/20/24</a:t>
            </a:fld>
            <a:endParaRPr lang="en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BA4CB-FC03-624C-BEB1-85C6D6B16A1C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83333933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FD4BF-3ACA-DF4D-9AB4-68C8AE04453B}" type="datetimeFigureOut">
              <a:rPr lang="en-CH" smtClean="0"/>
              <a:t>11/20/24</a:t>
            </a:fld>
            <a:endParaRPr lang="en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BA4CB-FC03-624C-BEB1-85C6D6B16A1C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5042568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FD4BF-3ACA-DF4D-9AB4-68C8AE04453B}" type="datetimeFigureOut">
              <a:rPr lang="en-CH" smtClean="0"/>
              <a:t>11/20/24</a:t>
            </a:fld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BA4CB-FC03-624C-BEB1-85C6D6B16A1C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83543832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FD4BF-3ACA-DF4D-9AB4-68C8AE04453B}" type="datetimeFigureOut">
              <a:rPr lang="en-CH" smtClean="0"/>
              <a:t>11/20/24</a:t>
            </a:fld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BA4CB-FC03-624C-BEB1-85C6D6B16A1C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23215898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FD4BF-3ACA-DF4D-9AB4-68C8AE04453B}" type="datetimeFigureOut">
              <a:rPr lang="en-CH" smtClean="0"/>
              <a:t>11/20/24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BA4CB-FC03-624C-BEB1-85C6D6B16A1C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88567081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FD4BF-3ACA-DF4D-9AB4-68C8AE04453B}" type="datetimeFigureOut">
              <a:rPr lang="en-CH" smtClean="0"/>
              <a:t>11/20/24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BA4CB-FC03-624C-BEB1-85C6D6B16A1C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1145275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2155-14C5-7546-BBA2-0B834304E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7434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00D2-2782-46EC-8E5C-B8E3EB4FA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1469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2155-14C5-7546-BBA2-0B834304E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455086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2155-14C5-7546-BBA2-0B834304E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2048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2155-14C5-7546-BBA2-0B834304E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69280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2155-14C5-7546-BBA2-0B834304E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633872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2155-14C5-7546-BBA2-0B834304E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241440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2155-14C5-7546-BBA2-0B834304E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691859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8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2155-14C5-7546-BBA2-0B834304E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992264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2155-14C5-7546-BBA2-0B834304E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616218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2155-14C5-7546-BBA2-0B834304E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18794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2155-14C5-7546-BBA2-0B834304E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1851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00D2-2782-46EC-8E5C-B8E3EB4FA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08893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8BFAB-2803-1934-88FD-99AB03C09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465AB0-D080-272E-2980-FC41DD27BB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EF6F4-BE34-0CDE-357B-E003F7CE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11500-DFAE-7947-8D1E-9AEB99382CA8}" type="datetimeFigureOut">
              <a:rPr lang="en-CH" smtClean="0"/>
              <a:t>11/20/24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5834C-9AD3-DD31-3DF6-78282966B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99034-01F6-B6C9-005A-587D48F43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EAF1-06B8-824E-A418-054E1CADEDC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49110478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642FC-8162-E206-3058-C46A38E0A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CC493-84B1-4E82-312B-AE6D64D08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59E03-262D-0B13-373B-5E855EF45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11500-DFAE-7947-8D1E-9AEB99382CA8}" type="datetimeFigureOut">
              <a:rPr lang="en-CH" smtClean="0"/>
              <a:t>11/20/24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F0F37-18B7-A299-D684-7A19E7CBC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4A441-4638-E044-AB78-275A5949E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EAF1-06B8-824E-A418-054E1CADEDC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76803608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28EB2-1ACF-706E-701F-DA2A2591B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E27C5-945B-AF2B-54DB-C0401CF45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4C8B7-E5AB-A5B1-112E-D9B65510B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11500-DFAE-7947-8D1E-9AEB99382CA8}" type="datetimeFigureOut">
              <a:rPr lang="en-CH" smtClean="0"/>
              <a:t>11/20/24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C82B2-D78D-9FA6-2AE8-1464AA6A4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84753-3142-660A-5EBA-7C588AFEA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EAF1-06B8-824E-A418-054E1CADEDC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27460795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E59F4-2E99-CEE5-D88E-696613B35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6E353-A2D3-36DB-93AC-E3998A9EFC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A7CB1A-FE3B-8E32-C6CF-20BFC629F9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40CACC-5426-05A9-7F27-16BB307CF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11500-DFAE-7947-8D1E-9AEB99382CA8}" type="datetimeFigureOut">
              <a:rPr lang="en-CH" smtClean="0"/>
              <a:t>11/20/24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7456E9-C65B-227A-5DA1-FB9E0D5E2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952CC-CEC4-8058-CDFD-51E7771EE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EAF1-06B8-824E-A418-054E1CADEDC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13991192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994D7-D1B8-3477-4AA6-6AB4C59B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37FF71-4C6A-6872-8B72-CE700EC52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E77954-04EF-7C9E-BC58-22FD2E596E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D8FDC9-48AA-4528-5169-5FFE7D8EF7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0C2F35-D1F1-1F1A-1A97-E369295820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85F17A-0294-D5EE-717B-8087F4897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11500-DFAE-7947-8D1E-9AEB99382CA8}" type="datetimeFigureOut">
              <a:rPr lang="en-CH" smtClean="0"/>
              <a:t>11/20/24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A92AAB-A3AA-83BB-3BFB-59B43F8E9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26A80E-59D4-B4CB-50B2-4552A9065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EAF1-06B8-824E-A418-054E1CADEDC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97173489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4B232-6CEA-FB6A-C5FB-DFE32DECA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004668-14F6-D8F4-C4E0-645BEF41F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11500-DFAE-7947-8D1E-9AEB99382CA8}" type="datetimeFigureOut">
              <a:rPr lang="en-CH" smtClean="0"/>
              <a:t>11/20/24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7FB2F3-2DCD-3CA0-D253-3C93BC511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6A18B7-148D-4C06-9857-625B9CF6B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EAF1-06B8-824E-A418-054E1CADEDC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29549454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788FF3-1776-90E4-FAB7-880DA6980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11500-DFAE-7947-8D1E-9AEB99382CA8}" type="datetimeFigureOut">
              <a:rPr lang="en-CH" smtClean="0"/>
              <a:t>11/20/24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EF81E5-7156-5D9F-AFD7-9B01D589C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B470D-467A-14A2-799E-B0688CC4E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EAF1-06B8-824E-A418-054E1CADEDC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95333879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EAC4E-51E9-A50E-BA4B-CE4BF163B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BF0FF-124E-EA03-E379-084A7B3C8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DDAEFD-48F8-2739-33D1-352D6A71BC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475954-4A0C-C5C3-C226-034287422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11500-DFAE-7947-8D1E-9AEB99382CA8}" type="datetimeFigureOut">
              <a:rPr lang="en-CH" smtClean="0"/>
              <a:t>11/20/24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CCE130-0AEE-ED16-A9C4-070ECA74B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E4272-AC37-8A9B-1FD2-51986F690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EAF1-06B8-824E-A418-054E1CADEDC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17140007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C42B6-0E1C-B5C7-FC50-1CE9BD8C9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FBD971-EB5A-770B-C1A1-F425562358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90DDD4-5643-CF62-C4ED-F171632273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47B1FB-8906-5DAF-9C3E-40FA53AC0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11500-DFAE-7947-8D1E-9AEB99382CA8}" type="datetimeFigureOut">
              <a:rPr lang="en-CH" smtClean="0"/>
              <a:t>11/20/24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6E1965-C41D-BA7C-CAD1-68F758B2D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8259BF-C200-D90C-C5B5-BD1C5A059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EAF1-06B8-824E-A418-054E1CADEDC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05105099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0FC0E-B16E-44A9-36C3-4BCED2480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BE0980-AB75-CE7B-8693-AD90ABC71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1C651-5114-9057-40FF-C6CDB50FA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11500-DFAE-7947-8D1E-9AEB99382CA8}" type="datetimeFigureOut">
              <a:rPr lang="en-CH" smtClean="0"/>
              <a:t>11/20/24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49253-B303-E58B-4BEF-B1B2F4A55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89D05-AE2A-ADF4-5B1F-E7F6932FC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EAF1-06B8-824E-A418-054E1CADEDC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97887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99DF0-CE35-B24C-B28C-CEFE6C278752}" type="datetime1">
              <a:rPr lang="en-US" smtClean="0"/>
              <a:t>11/20/24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9C7F-DBF2-49F0-AC32-66F19D6646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3831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00D2-2782-46EC-8E5C-B8E3EB4FA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93303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6E6A7F-77B2-3094-560E-A10FE326E1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CA1F9B-CF2E-CD42-D4F5-95CF69EA93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CA3A9-792A-0F0D-D047-3DB3352CF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11500-DFAE-7947-8D1E-9AEB99382CA8}" type="datetimeFigureOut">
              <a:rPr lang="en-CH" smtClean="0"/>
              <a:t>11/20/24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5CED0-93F6-9DDB-03AA-8EC8D3193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3223A-722C-7DDE-8EA6-CFED25988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EAF1-06B8-824E-A418-054E1CADEDC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57179459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CE93BC-9499-47BF-83AE-B289B493E6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D6F9CFB-ADAA-417A-B203-53C86084EF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F017A6-A8F6-4E9C-BD78-2E3C91729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63F9A-6B85-4484-BADC-58F392E3F778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F7873B7-531F-462E-9750-81EE7BD05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EB75B1-E3A7-4C52-A0B2-785844A78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65B07-6C73-4CE5-A323-30E23E3F19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701762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62FF5F-508C-41C6-A53E-D744DBCF8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2F9CE4-C7E3-479B-9DBF-3A98D01F6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1661E3-F49C-4705-8148-640D40C49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63F9A-6B85-4484-BADC-58F392E3F778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CFE9FF-861A-483D-8E79-EF1E59E99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E92E64-2FC6-45AE-A8F9-803995B36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65B07-6C73-4CE5-A323-30E23E3F19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84727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FE63D2-CAD3-43B8-A1CF-2762E53D1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8DCEDC-4AA7-48DE-BB9E-8F8B48088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B1DB4E-FD89-4DA7-A5C3-7B042C3CD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63F9A-6B85-4484-BADC-58F392E3F778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59357F-10B2-4987-9B2C-FFB6F2EE6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67057F-40F0-4199-A4E6-55A68A750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65B07-6C73-4CE5-A323-30E23E3F19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368950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D12124-BF3D-4324-BFFD-E46D51830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5834BB-B101-4696-9399-B5323A2A01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8E3D3E5-9D96-4E7E-9AE4-54F57D15B9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13E2CD-9DCE-4FF7-84D6-80468597D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63F9A-6B85-4484-BADC-58F392E3F778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299332-7421-472A-AB38-69B8A5CA8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BE3F58-4150-4AF1-8791-E94FAF0F8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65B07-6C73-4CE5-A323-30E23E3F19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7185630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6CBBF7-CF66-4E1E-9172-D610B7DCD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5BD3BD-97B5-4847-87A3-C493781DF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2DAB3DB-F704-4E39-A00C-15E195C01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5B980B7-B2FC-4089-BA01-8F41608B5F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C96FF92-47A9-479E-ABD0-59514EAC6E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13EAC89-BB27-415D-B5DC-B71B467E4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63F9A-6B85-4484-BADC-58F392E3F778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8BB730C-761B-45F8-9A0A-A541B6B06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8FC4A1-5848-4E4A-A9F4-B1F3804EA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65B07-6C73-4CE5-A323-30E23E3F19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949065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6918C-92A6-4C9A-90C5-C0946788D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1A49607-1A89-4E73-85A7-2E151445C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63F9A-6B85-4484-BADC-58F392E3F778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0B3AA12-BFC3-452A-821D-46C6EF984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F093437-FEE2-44F2-879C-75822A468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65B07-6C73-4CE5-A323-30E23E3F19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8535393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81659A3-2165-4FF5-BA6E-41BD0174D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63F9A-6B85-4484-BADC-58F392E3F778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2B81CBF-4BF4-426D-B1D5-6EFEA8AD3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7A941BD-D8F5-4431-B357-F741DCC83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65B07-6C73-4CE5-A323-30E23E3F19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677665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63C2F5-8132-4EA5-8950-54991D045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0C550B-444B-4F3B-8F0D-79E17C6C7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78898A4-898A-409A-9403-22FE3758CA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5D6A968-2873-4F1B-A5B3-848CC6A27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63F9A-6B85-4484-BADC-58F392E3F778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22A94C-BADB-4ABA-8D9B-2CF7EB81D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C37839-E87E-43FE-93A8-2BD1ACB04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65B07-6C73-4CE5-A323-30E23E3F19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695051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611D0-2CCF-4944-8555-938FFB86E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0D62827-7DF5-4177-83AF-432BA80408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E9871B4-84AA-4B03-856B-7AD2E9945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FFB2F9-2D7A-46EF-AED9-6CC9E07AE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63F9A-6B85-4484-BADC-58F392E3F778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D6CB566-3ACB-4EBB-BB34-B086B3064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472211-BDA7-41DC-9CB6-34EE41F10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65B07-6C73-4CE5-A323-30E23E3F19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41918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00D2-2782-46EC-8E5C-B8E3EB4FA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024989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888C17-D21E-49DC-9CB3-5AC40557F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93CFAF-A66C-40B0-B067-A11881FE8E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ECA8019-56A6-44F7-AF10-C30B7AFF8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63F9A-6B85-4484-BADC-58F392E3F778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5CD409-5B39-40B3-A2E3-12FA57AAB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C14D8A-DCF3-4048-8B53-95352E831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65B07-6C73-4CE5-A323-30E23E3F19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928715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4B98B4E-1509-4438-BAB9-3BEB5E47C1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FD636F-6963-4EB0-9C16-184DEF0618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46C427-7F1D-43B5-B05A-95DF6A44B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63F9A-6B85-4484-BADC-58F392E3F778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B175C6-7770-49D5-BF38-0C2B4A9F0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F9D19F-4ED1-4C48-88F5-C7BCA640E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65B07-6C73-4CE5-A323-30E23E3F19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170592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1B3D139-832B-984B-9D54-B1A8774F47D3}" type="datetime1">
              <a:rPr lang="en-US" altLang="en-US" smtClean="0"/>
              <a:t>11/20/24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E3913A0-812A-4E90-83A2-4E0E3FA8CE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1293426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DF07EE1-3802-8442-B3EA-2CD70793943C}" type="datetime1">
              <a:rPr lang="en-US" altLang="en-US" smtClean="0"/>
              <a:t>11/20/24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AAA31BB-ED82-4A64-9661-42C964AA50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0808796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FA829E4-72EC-BE4E-80ED-FDA251A5003B}" type="datetime1">
              <a:rPr lang="en-US" altLang="en-US" smtClean="0"/>
              <a:t>11/20/24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91DA5AC-47D3-4BC5-8DB8-11B6E05D69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1132589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A89888E-E6DE-D84E-A8F6-1CC8017EDE4A}" type="datetime1">
              <a:rPr lang="en-US" altLang="en-US" smtClean="0"/>
              <a:t>11/20/24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697583C-E2A0-4212-BF60-B53D70D37F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792139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348A3F0-D899-F74E-85FB-AD1BE669B0B0}" type="datetime1">
              <a:rPr lang="en-US" altLang="en-US" smtClean="0"/>
              <a:t>11/20/24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CEA5728-DD54-4AB4-B81C-5AE90D5C0C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9553626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E94C976-70B5-4143-9C31-1BF5822B641B}" type="datetime1">
              <a:rPr lang="en-US" altLang="en-US" smtClean="0"/>
              <a:t>11/20/24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18DF6D5-613F-4D7F-8FFF-9823A04D7A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5787399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B1ACDD7-3DFB-C44C-8A56-809567E3D2EB}" type="datetime1">
              <a:rPr lang="en-US" altLang="en-US" smtClean="0"/>
              <a:t>11/20/24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EB085DC-CDE4-4DD9-AF11-496187FAAE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3638144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9F34426-675B-C94B-9458-F21CEB6F2D1A}" type="datetime1">
              <a:rPr lang="en-US" altLang="en-US" smtClean="0"/>
              <a:t>11/20/24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66AC2F5-4427-48FC-9F05-7E0707DE8B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4809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00D2-2782-46EC-8E5C-B8E3EB4FA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82990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669C975-0768-DB49-89CC-44F844922B90}" type="datetime1">
              <a:rPr lang="en-US" altLang="en-US" smtClean="0"/>
              <a:t>11/20/24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5A5E270-41C4-4FF8-8587-78902B0D8A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8943122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29ABEB2-B000-3544-8AE9-0380DE2A439E}" type="datetime1">
              <a:rPr lang="en-US" altLang="en-US" smtClean="0"/>
              <a:t>11/20/24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6418E8F-3905-4455-9F4F-2F80956FED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7571959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D8CBEA9-E51D-1A44-9EAE-66E7CFD65F42}" type="datetime1">
              <a:rPr lang="en-US" altLang="en-US" smtClean="0"/>
              <a:t>11/20/24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B8AB095-EB02-43E1-96B9-79AFD54DAE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8505715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61F56-3E69-534F-8EA3-D3926A870631}" type="datetime1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DCDAA-C595-9D4B-A909-28600AAC5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941444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A93C6-6CD5-434C-8702-F42784B6181E}" type="datetime1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DCDAA-C595-9D4B-A909-28600AAC5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57102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6417B-8378-FB4C-9101-1FA82594EBD5}" type="datetime1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DCDAA-C595-9D4B-A909-28600AAC5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03887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F978-9CB3-E14C-A47A-265369780FF2}" type="datetime1">
              <a:rPr lang="en-US" smtClean="0"/>
              <a:t>11/20/24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DCDAA-C595-9D4B-A909-28600AAC5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861416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02CA8-95E7-BD4F-ACF1-332ABDFCC264}" type="datetime1">
              <a:rPr lang="en-US" smtClean="0"/>
              <a:t>11/20/24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DCDAA-C595-9D4B-A909-28600AAC5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194460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E01B-CC18-6042-ACC6-31E05081D7B8}" type="datetime1">
              <a:rPr lang="en-US" smtClean="0"/>
              <a:t>11/20/24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DCDAA-C595-9D4B-A909-28600AAC5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48130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F39B7-F0F4-3945-ADC4-F9C93973CEE0}" type="datetime1">
              <a:rPr lang="en-US" smtClean="0"/>
              <a:t>11/20/24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DCDAA-C595-9D4B-A909-28600AAC5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3696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00D2-2782-46EC-8E5C-B8E3EB4FA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102392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DCD71-BEF4-8E4B-8D6E-45EE51342237}" type="datetime1">
              <a:rPr lang="en-US" smtClean="0"/>
              <a:t>11/20/24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DCDAA-C595-9D4B-A909-28600AAC5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285837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D122-25F7-F149-B5DB-DA2D26B9F23A}" type="datetime1">
              <a:rPr lang="en-US" smtClean="0"/>
              <a:t>11/20/24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DCDAA-C595-9D4B-A909-28600AAC5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70471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26013-F1DB-7844-A9A6-D30FB5F2B2A5}" type="datetime1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DCDAA-C595-9D4B-A909-28600AAC5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38166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874F-DED2-7B47-9A94-8327AEF78ACB}" type="datetime1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DCDAA-C595-9D4B-A909-28600AAC5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52248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" y="0"/>
            <a:ext cx="12191780" cy="998621"/>
          </a:xfrm>
        </p:spPr>
        <p:txBody>
          <a:bodyPr/>
          <a:lstStyle>
            <a:lvl1pPr>
              <a:defRPr sz="40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43103513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00663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6B04D5B-0D36-2443-B208-DB030BBE9ADD}" type="datetime1">
              <a:rPr lang="en-US" smtClean="0"/>
              <a:t>11/20/24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00663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74915" y="5763949"/>
            <a:ext cx="2433692" cy="331096"/>
          </a:xfrm>
          <a:prstGeom prst="rect">
            <a:avLst/>
          </a:prstGeom>
        </p:spPr>
        <p:txBody>
          <a:bodyPr lIns="80066" tIns="40033" rIns="80066" bIns="40033"/>
          <a:lstStyle>
            <a:lvl1pPr defTabSz="800663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 sz="25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180218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908" y="3996694"/>
            <a:ext cx="8865592" cy="1235131"/>
          </a:xfrm>
        </p:spPr>
        <p:txBody>
          <a:bodyPr anchor="t"/>
          <a:lstStyle>
            <a:lvl1pPr algn="l">
              <a:defRPr sz="33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3908" y="2636348"/>
            <a:ext cx="8865592" cy="1360371"/>
          </a:xfrm>
        </p:spPr>
        <p:txBody>
          <a:bodyPr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519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038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5581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0775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59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1164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6358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1552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00663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F03993D-7CEA-CE41-B643-940468DF2A93}" type="datetime1">
              <a:rPr lang="en-US" smtClean="0"/>
              <a:t>11/20/24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00663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74915" y="5763949"/>
            <a:ext cx="2433692" cy="331096"/>
          </a:xfrm>
          <a:prstGeom prst="rect">
            <a:avLst/>
          </a:prstGeom>
        </p:spPr>
        <p:txBody>
          <a:bodyPr lIns="80066" tIns="40033" rIns="80066" bIns="40033"/>
          <a:lstStyle>
            <a:lvl1pPr defTabSz="800663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 sz="25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055473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1593" y="1451178"/>
            <a:ext cx="4606632" cy="410414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02072" y="1451178"/>
            <a:ext cx="4606632" cy="410414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00663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8BB9CC6-5799-BA4F-BC2E-DA4F735FE0EA}" type="datetime1">
              <a:rPr lang="en-US" smtClean="0"/>
              <a:t>11/20/24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00663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74915" y="5763949"/>
            <a:ext cx="2433692" cy="331096"/>
          </a:xfrm>
          <a:prstGeom prst="rect">
            <a:avLst/>
          </a:prstGeom>
        </p:spPr>
        <p:txBody>
          <a:bodyPr lIns="80066" tIns="40033" rIns="80066" bIns="40033"/>
          <a:lstStyle>
            <a:lvl1pPr defTabSz="800663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 sz="25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030104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505" y="1392047"/>
            <a:ext cx="4608443" cy="58013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51956" indent="0">
              <a:buNone/>
              <a:defRPr sz="1700" b="1"/>
            </a:lvl2pPr>
            <a:lvl3pPr marL="703871" indent="0">
              <a:buNone/>
              <a:defRPr sz="1500" b="1"/>
            </a:lvl3pPr>
            <a:lvl4pPr marL="1055819" indent="0">
              <a:buNone/>
              <a:defRPr sz="1300" b="1"/>
            </a:lvl4pPr>
            <a:lvl5pPr marL="1407758" indent="0">
              <a:buNone/>
              <a:defRPr sz="1300" b="1"/>
            </a:lvl5pPr>
            <a:lvl6pPr marL="1759700" indent="0">
              <a:buNone/>
              <a:defRPr sz="1300" b="1"/>
            </a:lvl6pPr>
            <a:lvl7pPr marL="2111646" indent="0">
              <a:buNone/>
              <a:defRPr sz="1300" b="1"/>
            </a:lvl7pPr>
            <a:lvl8pPr marL="2463583" indent="0">
              <a:buNone/>
              <a:defRPr sz="1300" b="1"/>
            </a:lvl8pPr>
            <a:lvl9pPr marL="2815526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505" y="1972185"/>
            <a:ext cx="4608443" cy="358303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9037" y="1392047"/>
            <a:ext cx="4610252" cy="58013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51956" indent="0">
              <a:buNone/>
              <a:defRPr sz="1700" b="1"/>
            </a:lvl2pPr>
            <a:lvl3pPr marL="703871" indent="0">
              <a:buNone/>
              <a:defRPr sz="1500" b="1"/>
            </a:lvl3pPr>
            <a:lvl4pPr marL="1055819" indent="0">
              <a:buNone/>
              <a:defRPr sz="1300" b="1"/>
            </a:lvl4pPr>
            <a:lvl5pPr marL="1407758" indent="0">
              <a:buNone/>
              <a:defRPr sz="1300" b="1"/>
            </a:lvl5pPr>
            <a:lvl6pPr marL="1759700" indent="0">
              <a:buNone/>
              <a:defRPr sz="1300" b="1"/>
            </a:lvl6pPr>
            <a:lvl7pPr marL="2111646" indent="0">
              <a:buNone/>
              <a:defRPr sz="1300" b="1"/>
            </a:lvl7pPr>
            <a:lvl8pPr marL="2463583" indent="0">
              <a:buNone/>
              <a:defRPr sz="1300" b="1"/>
            </a:lvl8pPr>
            <a:lvl9pPr marL="2815526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99037" y="1972185"/>
            <a:ext cx="4610252" cy="358303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00663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4EAB5C4-96A8-094F-89BA-396EA21BC1C2}" type="datetime1">
              <a:rPr lang="en-US" smtClean="0"/>
              <a:t>11/20/24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00663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74915" y="5763949"/>
            <a:ext cx="2433692" cy="331096"/>
          </a:xfrm>
          <a:prstGeom prst="rect">
            <a:avLst/>
          </a:prstGeom>
        </p:spPr>
        <p:txBody>
          <a:bodyPr lIns="80066" tIns="40033" rIns="80066" bIns="40033"/>
          <a:lstStyle>
            <a:lvl1pPr defTabSz="800663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 sz="25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041487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00663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CE02709-2F22-D74C-BEDF-CA192907F583}" type="datetime1">
              <a:rPr lang="en-US" smtClean="0"/>
              <a:t>11/20/24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00663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74915" y="5763949"/>
            <a:ext cx="2433692" cy="331096"/>
          </a:xfrm>
          <a:prstGeom prst="rect">
            <a:avLst/>
          </a:prstGeom>
        </p:spPr>
        <p:txBody>
          <a:bodyPr lIns="80066" tIns="40033" rIns="80066" bIns="40033"/>
          <a:lstStyle>
            <a:lvl1pPr defTabSz="800663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 sz="25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3288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DE4CB-7167-4FDA-A808-7CF1C4374324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00D2-2782-46EC-8E5C-B8E3EB4FA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39761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00663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A6A83A-C7DE-4A47-AECD-D0E89C6A36AA}" type="datetime1">
              <a:rPr lang="en-US" smtClean="0"/>
              <a:t>11/20/24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00663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74915" y="5763949"/>
            <a:ext cx="2433692" cy="331096"/>
          </a:xfrm>
          <a:prstGeom prst="rect">
            <a:avLst/>
          </a:prstGeom>
        </p:spPr>
        <p:txBody>
          <a:bodyPr lIns="80066" tIns="40033" rIns="80066" bIns="40033"/>
          <a:lstStyle>
            <a:lvl1pPr defTabSz="800663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 sz="25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863099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505" y="247608"/>
            <a:ext cx="3431435" cy="105374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7885" y="248147"/>
            <a:ext cx="5830720" cy="5307609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505" y="1301791"/>
            <a:ext cx="3431435" cy="4253861"/>
          </a:xfrm>
        </p:spPr>
        <p:txBody>
          <a:bodyPr/>
          <a:lstStyle>
            <a:lvl1pPr marL="0" indent="0">
              <a:buNone/>
              <a:defRPr sz="1100"/>
            </a:lvl1pPr>
            <a:lvl2pPr marL="351956" indent="0">
              <a:buNone/>
              <a:defRPr sz="1000"/>
            </a:lvl2pPr>
            <a:lvl3pPr marL="703871" indent="0">
              <a:buNone/>
              <a:defRPr sz="900"/>
            </a:lvl3pPr>
            <a:lvl4pPr marL="1055819" indent="0">
              <a:buNone/>
              <a:defRPr sz="800"/>
            </a:lvl4pPr>
            <a:lvl5pPr marL="1407758" indent="0">
              <a:buNone/>
              <a:defRPr sz="800"/>
            </a:lvl5pPr>
            <a:lvl6pPr marL="1759700" indent="0">
              <a:buNone/>
              <a:defRPr sz="800"/>
            </a:lvl6pPr>
            <a:lvl7pPr marL="2111646" indent="0">
              <a:buNone/>
              <a:defRPr sz="800"/>
            </a:lvl7pPr>
            <a:lvl8pPr marL="2463583" indent="0">
              <a:buNone/>
              <a:defRPr sz="800"/>
            </a:lvl8pPr>
            <a:lvl9pPr marL="281552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00663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666969-B7F6-B441-AE24-541613A316F1}" type="datetime1">
              <a:rPr lang="en-US" smtClean="0"/>
              <a:t>11/20/24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00663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74915" y="5763949"/>
            <a:ext cx="2433692" cy="331096"/>
          </a:xfrm>
          <a:prstGeom prst="rect">
            <a:avLst/>
          </a:prstGeom>
        </p:spPr>
        <p:txBody>
          <a:bodyPr lIns="80066" tIns="40033" rIns="80066" bIns="40033"/>
          <a:lstStyle>
            <a:lvl1pPr defTabSz="800663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 sz="25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610728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4967" y="4353192"/>
            <a:ext cx="6258065" cy="513919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44967" y="555669"/>
            <a:ext cx="6258065" cy="3731305"/>
          </a:xfrm>
        </p:spPr>
        <p:txBody>
          <a:bodyPr rtlCol="0">
            <a:normAutofit/>
          </a:bodyPr>
          <a:lstStyle>
            <a:lvl1pPr marL="0" indent="0">
              <a:buNone/>
              <a:defRPr sz="2700"/>
            </a:lvl1pPr>
            <a:lvl2pPr marL="351956" indent="0">
              <a:buNone/>
              <a:defRPr sz="2300"/>
            </a:lvl2pPr>
            <a:lvl3pPr marL="703871" indent="0">
              <a:buNone/>
              <a:defRPr sz="2000"/>
            </a:lvl3pPr>
            <a:lvl4pPr marL="1055819" indent="0">
              <a:buNone/>
              <a:defRPr sz="1700"/>
            </a:lvl4pPr>
            <a:lvl5pPr marL="1407758" indent="0">
              <a:buNone/>
              <a:defRPr sz="1700"/>
            </a:lvl5pPr>
            <a:lvl6pPr marL="1759700" indent="0">
              <a:buNone/>
              <a:defRPr sz="1700"/>
            </a:lvl6pPr>
            <a:lvl7pPr marL="2111646" indent="0">
              <a:buNone/>
              <a:defRPr sz="1700"/>
            </a:lvl7pPr>
            <a:lvl8pPr marL="2463583" indent="0">
              <a:buNone/>
              <a:defRPr sz="1700"/>
            </a:lvl8pPr>
            <a:lvl9pPr marL="2815526" indent="0">
              <a:buNone/>
              <a:defRPr sz="17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44967" y="4867107"/>
            <a:ext cx="6258065" cy="729850"/>
          </a:xfrm>
        </p:spPr>
        <p:txBody>
          <a:bodyPr/>
          <a:lstStyle>
            <a:lvl1pPr marL="0" indent="0">
              <a:buNone/>
              <a:defRPr sz="1100"/>
            </a:lvl1pPr>
            <a:lvl2pPr marL="351956" indent="0">
              <a:buNone/>
              <a:defRPr sz="1000"/>
            </a:lvl2pPr>
            <a:lvl3pPr marL="703871" indent="0">
              <a:buNone/>
              <a:defRPr sz="900"/>
            </a:lvl3pPr>
            <a:lvl4pPr marL="1055819" indent="0">
              <a:buNone/>
              <a:defRPr sz="800"/>
            </a:lvl4pPr>
            <a:lvl5pPr marL="1407758" indent="0">
              <a:buNone/>
              <a:defRPr sz="800"/>
            </a:lvl5pPr>
            <a:lvl6pPr marL="1759700" indent="0">
              <a:buNone/>
              <a:defRPr sz="800"/>
            </a:lvl6pPr>
            <a:lvl7pPr marL="2111646" indent="0">
              <a:buNone/>
              <a:defRPr sz="800"/>
            </a:lvl7pPr>
            <a:lvl8pPr marL="2463583" indent="0">
              <a:buNone/>
              <a:defRPr sz="800"/>
            </a:lvl8pPr>
            <a:lvl9pPr marL="281552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00663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B45BB2C-93AC-A947-943F-3E47BC2CABAA}" type="datetime1">
              <a:rPr lang="en-US" smtClean="0"/>
              <a:t>11/20/24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00663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74915" y="5763949"/>
            <a:ext cx="2433692" cy="331096"/>
          </a:xfrm>
          <a:prstGeom prst="rect">
            <a:avLst/>
          </a:prstGeom>
        </p:spPr>
        <p:txBody>
          <a:bodyPr lIns="80066" tIns="40033" rIns="80066" bIns="40033"/>
          <a:lstStyle>
            <a:lvl1pPr defTabSz="800663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 sz="25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285156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00663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D1EC81C-DBE9-BA41-8BED-A21CA2CA90A7}" type="datetime1">
              <a:rPr lang="en-US" smtClean="0"/>
              <a:t>11/20/24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00663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74915" y="5763949"/>
            <a:ext cx="2433692" cy="331096"/>
          </a:xfrm>
          <a:prstGeom prst="rect">
            <a:avLst/>
          </a:prstGeom>
        </p:spPr>
        <p:txBody>
          <a:bodyPr lIns="80066" tIns="40033" rIns="80066" bIns="40033"/>
          <a:lstStyle>
            <a:lvl1pPr defTabSz="800663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 sz="25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140973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61832" y="249549"/>
            <a:ext cx="2346775" cy="5306169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1508" y="249549"/>
            <a:ext cx="6866488" cy="53061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00663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85A8D3C-FBB6-AB47-AB7E-F7C93089E4B7}" type="datetime1">
              <a:rPr lang="en-US" smtClean="0"/>
              <a:t>11/20/24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00663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74915" y="5763949"/>
            <a:ext cx="2433692" cy="331096"/>
          </a:xfrm>
          <a:prstGeom prst="rect">
            <a:avLst/>
          </a:prstGeom>
        </p:spPr>
        <p:txBody>
          <a:bodyPr lIns="80066" tIns="40033" rIns="80066" bIns="40033"/>
          <a:lstStyle>
            <a:lvl1pPr defTabSz="800663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 sz="25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365601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5" y="3886415"/>
            <a:ext cx="8534400" cy="413549"/>
          </a:xfrm>
        </p:spPr>
        <p:txBody>
          <a:bodyPr/>
          <a:lstStyle>
            <a:lvl1pPr marL="0" indent="0" algn="ctr">
              <a:buNone/>
              <a:defRPr/>
            </a:lvl1pPr>
            <a:lvl2pPr marL="439218" indent="0" algn="ctr">
              <a:buNone/>
              <a:defRPr/>
            </a:lvl2pPr>
            <a:lvl3pPr marL="878495" indent="0" algn="ctr">
              <a:buNone/>
              <a:defRPr/>
            </a:lvl3pPr>
            <a:lvl4pPr marL="1317766" indent="0" algn="ctr">
              <a:buNone/>
              <a:defRPr/>
            </a:lvl4pPr>
            <a:lvl5pPr marL="1757008" indent="0" algn="ctr">
              <a:buNone/>
              <a:defRPr/>
            </a:lvl5pPr>
            <a:lvl6pPr marL="2196268" indent="0" algn="ctr">
              <a:buNone/>
              <a:defRPr/>
            </a:lvl6pPr>
            <a:lvl7pPr marL="2635528" indent="0" algn="ctr">
              <a:buNone/>
              <a:defRPr/>
            </a:lvl7pPr>
            <a:lvl8pPr marL="3074781" indent="0" algn="ctr">
              <a:buNone/>
              <a:defRPr/>
            </a:lvl8pPr>
            <a:lvl9pPr marL="3514027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72367147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B17A-6858-2644-BEA6-2A6F574BFA67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0FC1-B5F3-B646-84EF-4BDBF1224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89925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B17A-6858-2644-BEA6-2A6F574BFA67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0FC1-B5F3-B646-84EF-4BDBF1224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539442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B17A-6858-2644-BEA6-2A6F574BFA67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0FC1-B5F3-B646-84EF-4BDBF1224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07666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B17A-6858-2644-BEA6-2A6F574BFA67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0FC1-B5F3-B646-84EF-4BDBF1224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3773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DE4CB-7167-4FDA-A808-7CF1C4374324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00D2-2782-46EC-8E5C-B8E3EB4FA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44763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B17A-6858-2644-BEA6-2A6F574BFA67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0FC1-B5F3-B646-84EF-4BDBF1224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35625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B17A-6858-2644-BEA6-2A6F574BFA67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0FC1-B5F3-B646-84EF-4BDBF1224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59049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B17A-6858-2644-BEA6-2A6F574BFA67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0FC1-B5F3-B646-84EF-4BDBF1224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28666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B17A-6858-2644-BEA6-2A6F574BFA67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0FC1-B5F3-B646-84EF-4BDBF1224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113206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B17A-6858-2644-BEA6-2A6F574BFA67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0FC1-B5F3-B646-84EF-4BDBF1224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23459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B17A-6858-2644-BEA6-2A6F574BFA67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0FC1-B5F3-B646-84EF-4BDBF1224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99383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B17A-6858-2644-BEA6-2A6F574BFA67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0FC1-B5F3-B646-84EF-4BDBF1224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84046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4844" y="6087296"/>
            <a:ext cx="10882313" cy="324183"/>
          </a:xfrm>
          <a:prstGeom prst="rect">
            <a:avLst/>
          </a:prstGeom>
        </p:spPr>
        <p:txBody>
          <a:bodyPr anchor="b"/>
          <a:lstStyle>
            <a:lvl1pPr marL="0" indent="0" defTabSz="396226">
              <a:lnSpc>
                <a:spcPct val="100000"/>
              </a:lnSpc>
              <a:spcBef>
                <a:spcPts val="0"/>
              </a:spcBef>
              <a:buSzTx/>
              <a:buNone/>
              <a:defRPr sz="162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54844" y="1303734"/>
            <a:ext cx="10883491" cy="2321719"/>
          </a:xfrm>
          <a:prstGeom prst="rect">
            <a:avLst/>
          </a:prstGeom>
        </p:spPr>
        <p:txBody>
          <a:bodyPr anchor="b"/>
          <a:lstStyle>
            <a:lvl1pPr>
              <a:defRPr sz="5765" spc="-115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54844" y="3589735"/>
            <a:ext cx="10882313" cy="1024031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  <a:lvl2pPr marL="0" indent="321457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2pPr>
            <a:lvl3pPr marL="0" indent="642915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3pPr>
            <a:lvl4pPr marL="0" indent="964372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4pPr>
            <a:lvl5pPr marL="0" indent="1285829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56363" y="6441815"/>
            <a:ext cx="229230" cy="24327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0145930"/>
      </p:ext>
    </p:extLst>
  </p:cSld>
  <p:clrMapOvr>
    <a:masterClrMapping/>
  </p:clrMapOvr>
  <p:transition spd="med"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353219" y="-643987"/>
            <a:ext cx="16720924" cy="751091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54844" y="3643312"/>
            <a:ext cx="10882313" cy="2321719"/>
          </a:xfrm>
          <a:prstGeom prst="rect">
            <a:avLst/>
          </a:prstGeom>
        </p:spPr>
        <p:txBody>
          <a:bodyPr anchor="b"/>
          <a:lstStyle>
            <a:lvl1pPr>
              <a:defRPr sz="5765" spc="-115"/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54844" y="5929313"/>
            <a:ext cx="10882313" cy="484994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  <a:lvl2pPr marL="0" indent="321457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2pPr>
            <a:lvl3pPr marL="0" indent="642915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3pPr>
            <a:lvl4pPr marL="0" indent="964372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4pPr>
            <a:lvl5pPr marL="0" indent="1285829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54844" y="401836"/>
            <a:ext cx="10882313" cy="324182"/>
          </a:xfrm>
          <a:prstGeom prst="rect">
            <a:avLst/>
          </a:prstGeom>
        </p:spPr>
        <p:txBody>
          <a:bodyPr/>
          <a:lstStyle>
            <a:lvl1pPr marL="0" indent="0" defTabSz="396226">
              <a:lnSpc>
                <a:spcPct val="100000"/>
              </a:lnSpc>
              <a:spcBef>
                <a:spcPts val="0"/>
              </a:spcBef>
              <a:buSzTx/>
              <a:buNone/>
              <a:defRPr sz="1620" b="1"/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53124" y="6441815"/>
            <a:ext cx="229230" cy="24327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1509963"/>
      </p:ext>
    </p:extLst>
  </p:cSld>
  <p:clrMapOvr>
    <a:masterClrMapping/>
  </p:clrMapOvr>
  <p:transition spd="med"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 "/>
          <p:cNvSpPr>
            <a:spLocks noGrp="1"/>
          </p:cNvSpPr>
          <p:nvPr>
            <p:ph type="pic" idx="21"/>
          </p:nvPr>
        </p:nvSpPr>
        <p:spPr>
          <a:xfrm>
            <a:off x="4986684" y="348257"/>
            <a:ext cx="7072313" cy="6173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54844" y="3518297"/>
            <a:ext cx="4786313" cy="2843835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  <a:lvl2pPr marL="0" indent="321457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2pPr>
            <a:lvl3pPr marL="0" indent="642915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3pPr>
            <a:lvl4pPr marL="0" indent="964372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4pPr>
            <a:lvl5pPr marL="0" indent="1285829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54844" y="486938"/>
            <a:ext cx="4786313" cy="3084937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776524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DE4CB-7167-4FDA-A808-7CF1C4374324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00D2-2782-46EC-8E5C-B8E3EB4FA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33150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0869583"/>
      </p:ext>
    </p:extLst>
  </p:cSld>
  <p:clrMapOvr>
    <a:masterClrMapping/>
  </p:clrMapOvr>
  <p:transition spd="med"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wl of pappardelle pasta with parsley butter, roasted hazelnuts, and shaved parmesan cheese"/>
          <p:cNvSpPr>
            <a:spLocks noGrp="1"/>
          </p:cNvSpPr>
          <p:nvPr>
            <p:ph type="pic" idx="21"/>
          </p:nvPr>
        </p:nvSpPr>
        <p:spPr>
          <a:xfrm>
            <a:off x="5786438" y="419696"/>
            <a:ext cx="6045398" cy="604539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54844" y="312539"/>
            <a:ext cx="4786313" cy="714375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2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54844" y="993500"/>
            <a:ext cx="4786313" cy="472361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</a:lstStyle>
          <a:p>
            <a:r>
              <a:t>Slide Subtitle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54844" y="2447013"/>
            <a:ext cx="4786313" cy="3932691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49267"/>
      </p:ext>
    </p:extLst>
  </p:cSld>
  <p:clrMapOvr>
    <a:masterClrMapping/>
  </p:clrMapOvr>
  <p:transition spd="med"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54844" y="2268141"/>
            <a:ext cx="10882313" cy="2321719"/>
          </a:xfrm>
          <a:prstGeom prst="rect">
            <a:avLst/>
          </a:prstGeom>
        </p:spPr>
        <p:txBody>
          <a:bodyPr anchor="ctr"/>
          <a:lstStyle>
            <a:lvl1pPr>
              <a:defRPr sz="5765" b="0" spc="-11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7948922"/>
      </p:ext>
    </p:extLst>
  </p:cSld>
  <p:clrMapOvr>
    <a:masterClrMapping/>
  </p:clrMapOvr>
  <p:transition spd="med"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4844" y="993500"/>
            <a:ext cx="10882313" cy="472361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980410"/>
      </p:ext>
    </p:extLst>
  </p:cSld>
  <p:clrMapOvr>
    <a:masterClrMapping/>
  </p:clrMapOvr>
  <p:transition spd="med"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54844" y="312539"/>
            <a:ext cx="10882313" cy="714375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4844" y="991195"/>
            <a:ext cx="10882313" cy="472361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914"/>
              </a:spcBef>
              <a:buSzTx/>
              <a:buNone/>
              <a:defRPr sz="2672" spc="-27"/>
            </a:lvl1pPr>
            <a:lvl2pPr marL="0" indent="321457">
              <a:spcBef>
                <a:spcPts val="914"/>
              </a:spcBef>
              <a:buSzTx/>
              <a:buNone/>
              <a:defRPr sz="2672" spc="-27"/>
            </a:lvl2pPr>
            <a:lvl3pPr marL="0" indent="642915">
              <a:spcBef>
                <a:spcPts val="914"/>
              </a:spcBef>
              <a:buSzTx/>
              <a:buNone/>
              <a:defRPr sz="2672" spc="-27"/>
            </a:lvl3pPr>
            <a:lvl4pPr marL="0" indent="964372">
              <a:spcBef>
                <a:spcPts val="914"/>
              </a:spcBef>
              <a:buSzTx/>
              <a:buNone/>
              <a:defRPr sz="2672" spc="-27"/>
            </a:lvl4pPr>
            <a:lvl5pPr marL="0" indent="1285829">
              <a:spcBef>
                <a:spcPts val="914"/>
              </a:spcBef>
              <a:buSzTx/>
              <a:buNone/>
              <a:defRPr sz="2672" spc="-27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7204224"/>
      </p:ext>
    </p:extLst>
  </p:cSld>
  <p:clrMapOvr>
    <a:masterClrMapping/>
  </p:clrMapOvr>
  <p:transition spd="med"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54844" y="2509242"/>
            <a:ext cx="10882313" cy="1840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765" spc="-11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321457" algn="ctr">
              <a:lnSpc>
                <a:spcPct val="80000"/>
              </a:lnSpc>
              <a:spcBef>
                <a:spcPts val="0"/>
              </a:spcBef>
              <a:buSzTx/>
              <a:buNone/>
              <a:defRPr sz="5765" spc="-11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642915" algn="ctr">
              <a:lnSpc>
                <a:spcPct val="80000"/>
              </a:lnSpc>
              <a:spcBef>
                <a:spcPts val="0"/>
              </a:spcBef>
              <a:buSzTx/>
              <a:buNone/>
              <a:defRPr sz="5765" spc="-11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964372" algn="ctr">
              <a:lnSpc>
                <a:spcPct val="80000"/>
              </a:lnSpc>
              <a:spcBef>
                <a:spcPts val="0"/>
              </a:spcBef>
              <a:buSzTx/>
              <a:buNone/>
              <a:defRPr sz="5765" spc="-11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285829" algn="ctr">
              <a:lnSpc>
                <a:spcPct val="80000"/>
              </a:lnSpc>
              <a:spcBef>
                <a:spcPts val="0"/>
              </a:spcBef>
              <a:buSzTx/>
              <a:buNone/>
              <a:defRPr sz="5765" spc="-11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32124"/>
      </p:ext>
    </p:extLst>
  </p:cSld>
  <p:clrMapOvr>
    <a:masterClrMapping/>
  </p:clrMapOvr>
  <p:transition spd="med"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4844" y="4366392"/>
            <a:ext cx="10882313" cy="47236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54844" y="702468"/>
            <a:ext cx="10882313" cy="366392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375" b="1" spc="-124"/>
            </a:lvl1pPr>
            <a:lvl2pPr marL="0" indent="321457" algn="ctr">
              <a:lnSpc>
                <a:spcPct val="80000"/>
              </a:lnSpc>
              <a:spcBef>
                <a:spcPts val="0"/>
              </a:spcBef>
              <a:buSzTx/>
              <a:buNone/>
              <a:defRPr sz="12375" b="1" spc="-124"/>
            </a:lvl2pPr>
            <a:lvl3pPr marL="0" indent="642915" algn="ctr">
              <a:lnSpc>
                <a:spcPct val="80000"/>
              </a:lnSpc>
              <a:spcBef>
                <a:spcPts val="0"/>
              </a:spcBef>
              <a:buSzTx/>
              <a:buNone/>
              <a:defRPr sz="12375" b="1" spc="-124"/>
            </a:lvl3pPr>
            <a:lvl4pPr marL="0" indent="964372" algn="ctr">
              <a:lnSpc>
                <a:spcPct val="80000"/>
              </a:lnSpc>
              <a:spcBef>
                <a:spcPts val="0"/>
              </a:spcBef>
              <a:buSzTx/>
              <a:buNone/>
              <a:defRPr sz="12375" b="1" spc="-124"/>
            </a:lvl4pPr>
            <a:lvl5pPr marL="0" indent="1285829" algn="ctr">
              <a:lnSpc>
                <a:spcPct val="80000"/>
              </a:lnSpc>
              <a:spcBef>
                <a:spcPts val="0"/>
              </a:spcBef>
              <a:buSzTx/>
              <a:buNone/>
              <a:defRPr sz="12375" b="1" spc="-124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5022047"/>
      </p:ext>
    </p:extLst>
  </p:cSld>
  <p:clrMapOvr>
    <a:masterClrMapping/>
  </p:clrMapOvr>
  <p:transition spd="med"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0563" y="2616398"/>
            <a:ext cx="10810875" cy="1634133"/>
          </a:xfrm>
          <a:prstGeom prst="rect">
            <a:avLst/>
          </a:prstGeom>
        </p:spPr>
        <p:txBody>
          <a:bodyPr anchor="ctr"/>
          <a:lstStyle>
            <a:lvl1pPr marL="321457" indent="-241093">
              <a:spcBef>
                <a:spcPts val="0"/>
              </a:spcBef>
              <a:buSzTx/>
              <a:buNone/>
              <a:defRPr sz="4219" spc="-8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21457" indent="80364">
              <a:spcBef>
                <a:spcPts val="0"/>
              </a:spcBef>
              <a:buSzTx/>
              <a:buNone/>
              <a:defRPr sz="4219" spc="-8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21457" indent="401822">
              <a:spcBef>
                <a:spcPts val="0"/>
              </a:spcBef>
              <a:buSzTx/>
              <a:buNone/>
              <a:defRPr sz="4219" spc="-8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21457" indent="723279">
              <a:spcBef>
                <a:spcPts val="0"/>
              </a:spcBef>
              <a:buSzTx/>
              <a:buNone/>
              <a:defRPr sz="4219" spc="-8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21457" indent="1044736">
              <a:spcBef>
                <a:spcPts val="0"/>
              </a:spcBef>
              <a:buSzTx/>
              <a:buNone/>
              <a:defRPr sz="4219" spc="-8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143000" y="4518422"/>
            <a:ext cx="10358438" cy="324182"/>
          </a:xfrm>
          <a:prstGeom prst="rect">
            <a:avLst/>
          </a:prstGeom>
        </p:spPr>
        <p:txBody>
          <a:bodyPr/>
          <a:lstStyle>
            <a:lvl1pPr marL="0" indent="0" defTabSz="396226">
              <a:lnSpc>
                <a:spcPct val="100000"/>
              </a:lnSpc>
              <a:spcBef>
                <a:spcPts val="0"/>
              </a:spcBef>
              <a:buSzTx/>
              <a:buNone/>
              <a:defRPr sz="1620" b="1"/>
            </a:lvl1pPr>
          </a:lstStyle>
          <a:p>
            <a:r>
              <a:t>Attribution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7303145"/>
      </p:ext>
    </p:extLst>
  </p:cSld>
  <p:clrMapOvr>
    <a:masterClrMapping/>
  </p:clrMapOvr>
  <p:transition spd="med"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pappardelle pasta with parsley butter, roasted hazelnuts, and shaved parmesan cheese"/>
          <p:cNvSpPr>
            <a:spLocks noGrp="1"/>
          </p:cNvSpPr>
          <p:nvPr>
            <p:ph type="pic" idx="21"/>
          </p:nvPr>
        </p:nvSpPr>
        <p:spPr>
          <a:xfrm>
            <a:off x="-1952625" y="483439"/>
            <a:ext cx="10467366" cy="588789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of salad with fried rice, boiled eggs, and chopsticks"/>
          <p:cNvSpPr>
            <a:spLocks noGrp="1"/>
          </p:cNvSpPr>
          <p:nvPr>
            <p:ph type="pic" sz="half" idx="22"/>
          </p:nvPr>
        </p:nvSpPr>
        <p:spPr>
          <a:xfrm>
            <a:off x="6185297" y="205383"/>
            <a:ext cx="5381625" cy="32289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with salmon cakes, salad, and hummus"/>
          <p:cNvSpPr>
            <a:spLocks noGrp="1"/>
          </p:cNvSpPr>
          <p:nvPr>
            <p:ph type="pic" idx="23"/>
          </p:nvPr>
        </p:nvSpPr>
        <p:spPr>
          <a:xfrm>
            <a:off x="4673203" y="1933181"/>
            <a:ext cx="7441406" cy="649566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2327183"/>
      </p:ext>
    </p:extLst>
  </p:cSld>
  <p:clrMapOvr>
    <a:masterClrMapping/>
  </p:clrMapOvr>
  <p:transition spd="med"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-952500" y="-741164"/>
            <a:ext cx="13525500" cy="8115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56363" y="6441815"/>
            <a:ext cx="229230" cy="2432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977204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DE4CB-7167-4FDA-A808-7CF1C4374324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00D2-2782-46EC-8E5C-B8E3EB4FA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88784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8224183"/>
      </p:ext>
    </p:extLst>
  </p:cSld>
  <p:clrMapOvr>
    <a:masterClrMapping/>
  </p:clrMapOvr>
  <p:transition spd="med"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1190625" y="178594"/>
            <a:ext cx="9810750" cy="17145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10751">
              <a:lnSpc>
                <a:spcPct val="100000"/>
              </a:lnSpc>
              <a:defRPr sz="5906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idx="1"/>
          </p:nvPr>
        </p:nvSpPr>
        <p:spPr>
          <a:xfrm>
            <a:off x="1190625" y="1946672"/>
            <a:ext cx="9810750" cy="4018359"/>
          </a:xfrm>
          <a:prstGeom prst="rect">
            <a:avLst/>
          </a:prstGeom>
        </p:spPr>
        <p:txBody>
          <a:bodyPr anchor="ctr">
            <a:noAutofit/>
          </a:bodyPr>
          <a:lstStyle>
            <a:lvl1pPr marL="625056" indent="-401822" defTabSz="410751">
              <a:lnSpc>
                <a:spcPct val="100000"/>
              </a:lnSpc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1pPr>
            <a:lvl2pPr marL="937584" indent="-401822" defTabSz="410751">
              <a:lnSpc>
                <a:spcPct val="100000"/>
              </a:lnSpc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2pPr>
            <a:lvl3pPr marL="1250112" indent="-401822" defTabSz="410751">
              <a:lnSpc>
                <a:spcPct val="100000"/>
              </a:lnSpc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3pPr>
            <a:lvl4pPr marL="1562640" indent="-401822" defTabSz="410751">
              <a:lnSpc>
                <a:spcPct val="100000"/>
              </a:lnSpc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4pPr>
            <a:lvl5pPr marL="1875168" indent="-401822" defTabSz="410751">
              <a:lnSpc>
                <a:spcPct val="100000"/>
              </a:lnSpc>
              <a:spcBef>
                <a:spcPts val="1687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29312" y="6509742"/>
            <a:ext cx="299762" cy="297389"/>
          </a:xfrm>
          <a:prstGeom prst="rect">
            <a:avLst/>
          </a:prstGeom>
        </p:spPr>
        <p:txBody>
          <a:bodyPr anchor="t"/>
          <a:lstStyle>
            <a:lvl1pPr>
              <a:defRPr sz="1266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8817757"/>
      </p:ext>
    </p:extLst>
  </p:cSld>
  <p:clrMapOvr>
    <a:masterClrMapping/>
  </p:clrMapOvr>
  <p:transition spd="med"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7CFFD-33E4-FA4A-B4CB-22623173FC1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0851767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0C466-CEBB-C34A-814D-6CB901E6034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2145674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178C-7D19-E846-B38A-C24739AD729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3037742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E42A-D44E-4E40-8CC2-3D0C4E6AB05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8804756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86F3B-BD89-F249-A9E8-C24EB9946C1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0851359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9CD1A-83CD-BE4D-966F-589EB5CC56F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9337331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1C261-6E84-E64A-82F1-8636FC7037C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2852329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F6F0-45FD-8848-8554-2028EE3E059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28127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DE4CB-7167-4FDA-A808-7CF1C4374324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00D2-2782-46EC-8E5C-B8E3EB4FA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419937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29DE-00EE-EA40-8D96-71B564C8216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16358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0CB48-B99A-AD40-A73D-E1E7E7CC681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0224562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42AF1-DA60-594A-8D72-68ACA72EEE4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8439139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3EA7F-7A1D-5D94-B792-CAA28A80F8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53E309-7466-96DB-6388-DCDE8F2A9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6A826-B5BF-53C5-195F-E41DE0960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3FD95-46EF-5741-8973-89DA32B0ABFA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632DF-AF8D-4471-D051-468B6898A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6D807-D843-9A62-36C4-83E60D65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C1824-449C-E84C-8C01-B26BFD498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926955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762E3-6D53-7163-B0C5-B54B5E397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B4841-A56F-957A-0AD3-457D211B4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DD9A9-F8BF-62B8-CF7B-3FDF38A65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3FD95-46EF-5741-8973-89DA32B0ABFA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1784A-A172-9803-4D93-E0243C0E7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0CFA1-760B-078A-AA9D-25AC61004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C1824-449C-E84C-8C01-B26BFD498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44908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1EEF6-FBDB-72ED-671B-75480EE84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7E065-452D-93C6-41CB-9139AF619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AFCDB-2F7B-D933-5D21-C9D734EE3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3FD95-46EF-5741-8973-89DA32B0ABFA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085A1-FA68-72E8-14CA-63096EAA5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A9CA3-6F4B-8218-54A2-0C68F45C0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C1824-449C-E84C-8C01-B26BFD498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70876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6B949-8BC0-4C9C-4844-1C6596CFA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53136-43C9-B4C1-0177-34AC32D4E9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6A0B0A-8E9C-BF23-B1E0-D1089283D9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80A56-E3EC-D02B-7D83-0D3D896C0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3FD95-46EF-5741-8973-89DA32B0ABFA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03368D-92E6-A946-9F5C-3F2F20AAD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1A4CD-57F9-30B4-31CC-7F77AB02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C1824-449C-E84C-8C01-B26BFD498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16352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26CC6-9FCF-E0C6-E7C0-71B697A0C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7474C-3067-0802-D367-781782C7A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C367A4-F385-29DF-D2D8-7C365BAA5E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43B4C2-6B5A-2F9E-0E3E-B8801E1E1A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167656-0BE0-7F60-86F9-A2F33CB8D2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CBB377-E784-0CA2-BF88-4A4BECA54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3FD95-46EF-5741-8973-89DA32B0ABFA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D88EBB-D628-D8E2-1CA5-92B193009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E9D1D4-5D82-1CEF-CB3E-7C62F56BB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C1824-449C-E84C-8C01-B26BFD498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841050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BBDA2-4AA6-7A1C-5FB6-003FFE5DA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0BF1E-C2F3-1CFC-7CF1-79BE09946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3FD95-46EF-5741-8973-89DA32B0ABFA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6325DC-4A96-5C60-AB9A-328163E33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81BEDF-53C9-A56D-9AD0-83F4BF77F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C1824-449C-E84C-8C01-B26BFD498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57903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D6CA5F-9248-3280-3273-75AEFEC50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3FD95-46EF-5741-8973-89DA32B0ABFA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04D7CA-055B-0390-89AD-7ED9B68FD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BBD34-0E34-8400-5E0C-1FA5B00D8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C1824-449C-E84C-8C01-B26BFD498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8126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DE4CB-7167-4FDA-A808-7CF1C4374324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00D2-2782-46EC-8E5C-B8E3EB4FA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65364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8F578-72FE-9071-D8DF-2B211B2FF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F64F4-0031-BD4F-2310-7111B6294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0F340F-F63C-C126-344A-0B2C3AB514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669B48-39BE-00D1-08D9-22F61EAD9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3FD95-46EF-5741-8973-89DA32B0ABFA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A9F2DF-B715-1FFE-0BEF-15DF25517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150EE8-59E5-032D-911D-D011A374F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C1824-449C-E84C-8C01-B26BFD498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461082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6CBDE-ED94-6D9C-F7D1-42F0B16CC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AF5AB1-06A5-F993-57CB-729175658D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A9FBE1-FCCB-4D35-4D2D-06E59BFAA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553720-DFB8-0229-1C30-4645ABC1C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3FD95-46EF-5741-8973-89DA32B0ABFA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B2F5CC-F350-E401-49E9-7288FDD15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B9BF5-7ACD-62C1-9952-FE1103785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C1824-449C-E84C-8C01-B26BFD498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13581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0B42B-152A-005B-16AA-848EAA85B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68939E-40FB-E05F-DD42-D95BF6F8B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D4FE8-58B7-A84B-DCFB-DA55849E9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3FD95-46EF-5741-8973-89DA32B0ABFA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D3ECE-0B82-B75D-ADFE-AC498011F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79713-1C95-1C30-6270-7B0BA1021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C1824-449C-E84C-8C01-B26BFD498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36415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A10C14-DFA5-980E-CAA9-12424296ED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8ECC63-5492-C3C7-9D39-B66B7B26B2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FF9ED-ADA1-3865-F9A0-4FAFE5557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3FD95-46EF-5741-8973-89DA32B0ABFA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87BDC-DCD4-7CD7-9518-0007D284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01A7F-6A5D-D133-F4E1-F365B2134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C1824-449C-E84C-8C01-B26BFD498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64455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fld id="{DA4DE0B3-8544-7C4E-AF7C-DCB0F2B609BF}" type="datetime1">
              <a:rPr lang="en-US"/>
              <a:pPr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fld id="{2C3D594F-654A-D142-AF03-9E8A038127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329308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fld id="{A343ADC2-C976-DB46-97B1-85CF3667AA68}" type="datetime1">
              <a:rPr lang="en-US"/>
              <a:pPr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fld id="{CF150414-8D11-7C4C-9273-A1B22D30A9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238321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fld id="{8D7C5C16-E30B-054A-A439-9430953D15BC}" type="datetime1">
              <a:rPr lang="en-US"/>
              <a:pPr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fld id="{3AF36D7A-D456-2546-B0D0-A174DFAB3D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378230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fld id="{5CA18D15-A9F9-B643-9810-2E4433F95EC8}" type="datetime1">
              <a:rPr lang="en-US"/>
              <a:pPr/>
              <a:t>11/20/24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fld id="{4DC90BF3-01AD-8B4B-A942-0458538A66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17722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fld id="{59BC9D19-AAE0-554F-B742-A9B9B7F4C952}" type="datetime1">
              <a:rPr lang="en-US"/>
              <a:pPr/>
              <a:t>11/20/24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fld id="{F69E6F7C-AFA8-4849-A620-DD8F08AB33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607224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fld id="{32BD4EEA-B6CC-3B42-9854-4BC7C13419A2}" type="datetime1">
              <a:rPr lang="en-US"/>
              <a:pPr/>
              <a:t>11/20/24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fld id="{1819F1AB-DF16-0D4A-A203-24E99B5635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5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B042-A159-9547-8256-839716B1372A}" type="datetime1">
              <a:rPr lang="en-US" smtClean="0"/>
              <a:t>11/20/24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9C7F-DBF2-49F0-AC32-66F19D6646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4540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DE4CB-7167-4FDA-A808-7CF1C4374324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00D2-2782-46EC-8E5C-B8E3EB4FA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09844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fld id="{8F780BC3-B93F-0A4F-8B6D-26D28B8748BF}" type="datetime1">
              <a:rPr lang="en-US"/>
              <a:pPr/>
              <a:t>11/20/24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fld id="{12D261F0-6D4B-5C41-82BA-308D8C31AC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20788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fld id="{3B6A70B7-B647-FA41-862B-36969DED12BE}" type="datetime1">
              <a:rPr lang="en-US"/>
              <a:pPr/>
              <a:t>11/20/24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fld id="{E0070C3F-0632-0041-B448-D732FC4DFC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191042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fld id="{8E619BC9-9DA0-094E-ACE3-6BE85C68C24D}" type="datetime1">
              <a:rPr lang="en-US"/>
              <a:pPr/>
              <a:t>11/20/24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fld id="{7AB83526-7026-7840-93C7-8D5423ED14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12017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fld id="{864EE42D-7D70-8545-81CB-A702B58A9BFD}" type="datetime1">
              <a:rPr lang="en-US"/>
              <a:pPr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fld id="{398BC846-7C35-2043-807F-49328EC48F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95708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fld id="{66AC94A9-784D-3442-BFF1-05AD0903D497}" type="datetime1">
              <a:rPr lang="en-US"/>
              <a:pPr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fld id="{E6C52CB2-A29C-A44A-AF84-19901AC3A3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069308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D81EBB-7CAC-7F4C-8099-1B8C62F6D5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0013FC-0987-6B40-B832-1D60E70CDC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D7501FB-2607-8D47-A752-BB64996A88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5CA222-9734-E44D-AC6C-2028489A0B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703161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4B6F13-3EDB-6346-8EE1-23565D3852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BEED57-8F84-DC4B-A619-5411B86978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0E86B9-3D16-3E41-9632-48BFEB0F85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5AC84B-942C-9849-8AF5-68514E3B7C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2787733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F91D71-A386-3A49-BEC5-F2B0B143C2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12FA31-66A0-F345-9CE8-29FE805426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143BFF-52B5-A540-977A-83BBCC12E9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D937F2-7BB2-4548-93F6-7EDAFA962F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3688196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5A3A6E-1334-F845-A3E3-8BBC2EF641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57C496-76F9-2A4C-8A7E-019B435304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9A18C2-7C63-AA4A-996D-D63287C705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ACDFE4-F79A-B54E-BFBC-09DCDA89B7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409097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4ADA608-BFC3-674E-A180-421D4F4AF4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945726C-8CF1-B647-96C1-96ABA26074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631B2E5-79F0-0F47-8B3A-9887E4951C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CC0A87-217A-F644-933B-423ECAA4F9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10701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DE4CB-7167-4FDA-A808-7CF1C4374324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00D2-2782-46EC-8E5C-B8E3EB4FA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342761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A650EB1-9AFF-4146-9F9E-48B8DA356F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7028989-3090-BA4F-A3DC-472F4CE6B4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842EE73-EBBE-D944-905B-9BDA1D17B4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29CDDD-843A-7249-91E3-644C56DF66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850212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A1DFF8C-0CD1-C744-960F-5CB8F967C7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ACE29D7-D3CB-5748-ACB5-0727CA1660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AD83B2F-FAB7-C742-B1DD-5699EC6559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5AB38B-9F2B-BB4C-B07C-F2BAA5BCE5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7603021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30A0FE-91EB-674B-AA78-7250047EA4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C9EF3E-40ED-794A-93F0-A8E0FA23ED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24370F-6744-4E49-A62C-7265C72905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5E5781-09A2-3543-89A8-8040D34973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3970873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2E34E4-4731-E943-986A-7B8FC774AE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49CD7E-4A70-C748-B03C-45D247658C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D500E9-6337-7B4F-BE8E-E83DFE3A4F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2F58C0-3377-E249-B073-CC4FEDF9AF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0642255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992D71-5F8C-BA4C-95D9-EA9CB08EB4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2D5434-9312-4844-B572-B4080FA98C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2B36E3-0D72-1245-BEB4-5B8DA706EF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850E11-72A5-FA44-B508-DBFF21A6EA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1313087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3662AF-D79E-E546-BA56-33EFE6FF85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ED9F7E-A866-C945-958F-A561FA32D8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F56A8C-1B6F-C940-AAEA-0DF44022CA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2B975B-43B7-EC47-BFE7-C542E57A20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9650517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1B2958F-6BFC-CD45-89B9-3E38B574BE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35A9D80-4C69-8948-AA29-67D13AE27D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2E4CB39-2E1F-E243-895D-F018103595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DB2A95-87D3-3246-8183-4689BB2386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2273801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4352-9C3A-6940-9A5F-90493088E35D}" type="datetimeFigureOut">
              <a:rPr kumimoji="1" lang="zh-TW" altLang="en-US" smtClean="0"/>
              <a:t>2024/11/20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62CF-89AF-6241-84EB-42A28765070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6110508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4352-9C3A-6940-9A5F-90493088E35D}" type="datetimeFigureOut">
              <a:rPr kumimoji="1" lang="zh-TW" altLang="en-US" smtClean="0"/>
              <a:t>2024/11/20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62CF-89AF-6241-84EB-42A28765070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42875509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4352-9C3A-6940-9A5F-90493088E35D}" type="datetimeFigureOut">
              <a:rPr kumimoji="1" lang="zh-TW" altLang="en-US" smtClean="0"/>
              <a:t>2024/11/20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62CF-89AF-6241-84EB-42A28765070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716539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DE4CB-7167-4FDA-A808-7CF1C4374324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00D2-2782-46EC-8E5C-B8E3EB4FA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22705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4352-9C3A-6940-9A5F-90493088E35D}" type="datetimeFigureOut">
              <a:rPr kumimoji="1" lang="zh-TW" altLang="en-US" smtClean="0"/>
              <a:t>2024/11/20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62CF-89AF-6241-84EB-42A28765070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94772507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4352-9C3A-6940-9A5F-90493088E35D}" type="datetimeFigureOut">
              <a:rPr kumimoji="1" lang="zh-TW" altLang="en-US" smtClean="0"/>
              <a:t>2024/11/20</a:t>
            </a:fld>
            <a:endParaRPr kumimoji="1"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62CF-89AF-6241-84EB-42A28765070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07818102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4352-9C3A-6940-9A5F-90493088E35D}" type="datetimeFigureOut">
              <a:rPr kumimoji="1" lang="zh-TW" altLang="en-US" smtClean="0"/>
              <a:t>2024/11/20</a:t>
            </a:fld>
            <a:endParaRPr kumimoji="1"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62CF-89AF-6241-84EB-42A28765070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80581746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4352-9C3A-6940-9A5F-90493088E35D}" type="datetimeFigureOut">
              <a:rPr kumimoji="1" lang="zh-TW" altLang="en-US" smtClean="0"/>
              <a:t>2024/11/20</a:t>
            </a:fld>
            <a:endParaRPr kumimoji="1"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62CF-89AF-6241-84EB-42A28765070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22880197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4352-9C3A-6940-9A5F-90493088E35D}" type="datetimeFigureOut">
              <a:rPr kumimoji="1" lang="zh-TW" altLang="en-US" smtClean="0"/>
              <a:t>2024/11/20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62CF-89AF-6241-84EB-42A28765070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85428307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4352-9C3A-6940-9A5F-90493088E35D}" type="datetimeFigureOut">
              <a:rPr kumimoji="1" lang="zh-TW" altLang="en-US" smtClean="0"/>
              <a:t>2024/11/20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62CF-89AF-6241-84EB-42A28765070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61966201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4352-9C3A-6940-9A5F-90493088E35D}" type="datetimeFigureOut">
              <a:rPr kumimoji="1" lang="zh-TW" altLang="en-US" smtClean="0"/>
              <a:t>2024/11/20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62CF-89AF-6241-84EB-42A28765070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38055818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4352-9C3A-6940-9A5F-90493088E35D}" type="datetimeFigureOut">
              <a:rPr kumimoji="1" lang="zh-TW" altLang="en-US" smtClean="0"/>
              <a:t>2024/11/20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62CF-89AF-6241-84EB-42A28765070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063983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DE4CB-7167-4FDA-A808-7CF1C4374324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00D2-2782-46EC-8E5C-B8E3EB4FA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53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DE4CB-7167-4FDA-A808-7CF1C4374324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00D2-2782-46EC-8E5C-B8E3EB4FA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380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01765-E377-7140-B082-0AF6584A7E1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11/20/24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9C7F-DBF2-49F0-AC32-66F19D66462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37921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27B3-A481-1A41-ACE5-49206F5B794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11/20/24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9C7F-DBF2-49F0-AC32-66F19D66462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0517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99DF0-CE35-B24C-B28C-CEFE6C27875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11/20/24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9C7F-DBF2-49F0-AC32-66F19D66462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58754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B042-A159-9547-8256-839716B1372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11/20/24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9C7F-DBF2-49F0-AC32-66F19D66462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04970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4C54B-3E4A-6648-9835-E93215611C8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11/20/24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9C7F-DBF2-49F0-AC32-66F19D66462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6986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4C54B-3E4A-6648-9835-E93215611C8F}" type="datetime1">
              <a:rPr lang="en-US" smtClean="0"/>
              <a:t>11/20/24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9C7F-DBF2-49F0-AC32-66F19D6646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0380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204B5-9A66-C242-BDBD-1D673FB2F71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11/20/24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9C7F-DBF2-49F0-AC32-66F19D66462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87095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77DEF-2A7F-DD42-82E0-7547E00E3DB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11/20/24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9C7F-DBF2-49F0-AC32-66F19D66462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68487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92A69-8C96-D340-94D9-6A8413F271C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11/20/24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9C7F-DBF2-49F0-AC32-66F19D66462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96957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A7063-D547-3248-8970-5C1DD2EE3A3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11/20/24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9C7F-DBF2-49F0-AC32-66F19D66462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50931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4455F-92EC-2C4B-B06F-D3977D824A7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11/20/24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9C7F-DBF2-49F0-AC32-66F19D66462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0263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C5B4-D5C9-5244-BD3B-082C768B8EE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11/20/24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9C7F-DBF2-49F0-AC32-66F19D66462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87643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89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000000"/>
                </a:solidFill>
              </a:rPr>
              <a:t>/</a:t>
            </a:r>
            <a:fld id="{3B8ED51A-8998-495F-82DA-BCC6581BDF8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1771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000000"/>
                </a:solidFill>
              </a:rPr>
              <a:t>/</a:t>
            </a:r>
            <a:fld id="{521594B1-816A-4C72-80BF-9EC73088D4C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8121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247" y="440737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247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000000"/>
                </a:solidFill>
              </a:rPr>
              <a:t>/</a:t>
            </a:r>
            <a:fld id="{EE45184C-8B82-417B-A023-370193CF1A2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4481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4" y="1600206"/>
            <a:ext cx="5392616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784" y="1600206"/>
            <a:ext cx="5392616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000000"/>
                </a:solidFill>
              </a:rPr>
              <a:t>/</a:t>
            </a:r>
            <a:fld id="{8837EF89-55C8-40D0-BE9C-135F77AA4FC0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039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204B5-9A66-C242-BDBD-1D673FB2F71E}" type="datetime1">
              <a:rPr lang="en-US" smtClean="0"/>
              <a:t>11/20/24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9C7F-DBF2-49F0-AC32-66F19D6646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7278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75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75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742" y="1535113"/>
            <a:ext cx="538870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742" y="2174875"/>
            <a:ext cx="538870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000000"/>
                </a:solidFill>
              </a:rPr>
              <a:t>/</a:t>
            </a:r>
            <a:fld id="{BCAA4A08-CC2E-4B25-8DF4-10DA2001661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0643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000000"/>
                </a:solidFill>
              </a:rPr>
              <a:t>/</a:t>
            </a:r>
            <a:fld id="{023DACEE-D9C9-453F-AE94-C0BD8FBD9C4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39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000000"/>
                </a:solidFill>
              </a:rPr>
              <a:t>/</a:t>
            </a:r>
            <a:fld id="{C78E3612-23F3-4454-A746-C9FE5C4DB10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4729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50"/>
            <a:ext cx="4011247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384" y="273436"/>
            <a:ext cx="681501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03"/>
            <a:ext cx="4011247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000000"/>
                </a:solidFill>
              </a:rPr>
              <a:t>/</a:t>
            </a:r>
            <a:fld id="{E5294D75-4BA0-486A-9A1A-F7ACC74EDCAF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8156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555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555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555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000000"/>
                </a:solidFill>
              </a:rPr>
              <a:t>/</a:t>
            </a:r>
            <a:fld id="{93700B67-0E43-40DA-A3F6-543A2B70383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9417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000000"/>
                </a:solidFill>
              </a:rPr>
              <a:t>/</a:t>
            </a:r>
            <a:fld id="{51F3877C-C5F6-4BED-A8E4-7F6F0E532F3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3196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022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0" y="275022"/>
            <a:ext cx="8042031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000000"/>
                </a:solidFill>
              </a:rPr>
              <a:t>/</a:t>
            </a:r>
            <a:fld id="{166E93CC-08FA-4278-9920-0D0181B8496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4884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6"/>
            <a:ext cx="10363200" cy="1470025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9CB4C4-4B4F-4404-8D31-4F773E02D6C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49827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B9F547-CABF-414B-BD5A-92FBE3863F5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323580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4CE864-A182-4D6A-B981-DCD3EEFE43A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87917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77DEF-2A7F-DD42-82E0-7547E00E3DBA}" type="datetime1">
              <a:rPr lang="en-US" smtClean="0"/>
              <a:t>11/20/24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9C7F-DBF2-49F0-AC32-66F19D6646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9871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224316-7890-45D4-92C3-67861CDE0C4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113086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876CE6-9510-438D-B59F-F81CDFA44F0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922672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6786D1-DC6F-4F6D-B3F6-FD5527F0F63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158444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13F1B-36DD-4751-A7B0-7FE95A908AD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323515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9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D6C152-2734-407E-A4F5-4D4277B4CB9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988184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1D7366-B76F-4AD7-981B-10A73DB39C0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4688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92BAB7-F706-40B0-B0D8-951A2DE5873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972373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8"/>
            <a:ext cx="2743200" cy="5851525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8"/>
            <a:ext cx="8026400" cy="5851525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9DFE35-2483-4438-8D3E-3954C8E9C96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137724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78"/>
            <a:ext cx="10972800" cy="5851525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588BC437-7EC5-427C-A119-DEA11C325B9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052431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DE4CB-7167-4FDA-A808-7CF1C43743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00D2-2782-46EC-8E5C-B8E3EB4FA3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25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92A69-8C96-D340-94D9-6A8413F271C8}" type="datetime1">
              <a:rPr lang="en-US" smtClean="0"/>
              <a:t>11/20/24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9C7F-DBF2-49F0-AC32-66F19D6646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812320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DE4CB-7167-4FDA-A808-7CF1C43743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00D2-2782-46EC-8E5C-B8E3EB4FA3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7156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3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DE4CB-7167-4FDA-A808-7CF1C43743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00D2-2782-46EC-8E5C-B8E3EB4FA3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8843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DE4CB-7167-4FDA-A808-7CF1C43743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00D2-2782-46EC-8E5C-B8E3EB4FA3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4954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0" indent="0">
              <a:buNone/>
              <a:defRPr sz="1800" b="1"/>
            </a:lvl3pPr>
            <a:lvl4pPr marL="1371105" indent="0">
              <a:buNone/>
              <a:defRPr sz="1600" b="1"/>
            </a:lvl4pPr>
            <a:lvl5pPr marL="1828141" indent="0">
              <a:buNone/>
              <a:defRPr sz="1600" b="1"/>
            </a:lvl5pPr>
            <a:lvl6pPr marL="2285176" indent="0">
              <a:buNone/>
              <a:defRPr sz="1600" b="1"/>
            </a:lvl6pPr>
            <a:lvl7pPr marL="2742213" indent="0">
              <a:buNone/>
              <a:defRPr sz="1600" b="1"/>
            </a:lvl7pPr>
            <a:lvl8pPr marL="3199248" indent="0">
              <a:buNone/>
              <a:defRPr sz="1600" b="1"/>
            </a:lvl8pPr>
            <a:lvl9pPr marL="36562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0" indent="0">
              <a:buNone/>
              <a:defRPr sz="1800" b="1"/>
            </a:lvl3pPr>
            <a:lvl4pPr marL="1371105" indent="0">
              <a:buNone/>
              <a:defRPr sz="1600" b="1"/>
            </a:lvl4pPr>
            <a:lvl5pPr marL="1828141" indent="0">
              <a:buNone/>
              <a:defRPr sz="1600" b="1"/>
            </a:lvl5pPr>
            <a:lvl6pPr marL="2285176" indent="0">
              <a:buNone/>
              <a:defRPr sz="1600" b="1"/>
            </a:lvl6pPr>
            <a:lvl7pPr marL="2742213" indent="0">
              <a:buNone/>
              <a:defRPr sz="1600" b="1"/>
            </a:lvl7pPr>
            <a:lvl8pPr marL="3199248" indent="0">
              <a:buNone/>
              <a:defRPr sz="1600" b="1"/>
            </a:lvl8pPr>
            <a:lvl9pPr marL="36562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DE4CB-7167-4FDA-A808-7CF1C43743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00D2-2782-46EC-8E5C-B8E3EB4FA3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4317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DE4CB-7167-4FDA-A808-7CF1C43743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00D2-2782-46EC-8E5C-B8E3EB4FA3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2779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DE4CB-7167-4FDA-A808-7CF1C43743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00D2-2782-46EC-8E5C-B8E3EB4FA3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4555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9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0" indent="0">
              <a:buNone/>
              <a:defRPr sz="1000"/>
            </a:lvl3pPr>
            <a:lvl4pPr marL="1371105" indent="0">
              <a:buNone/>
              <a:defRPr sz="900"/>
            </a:lvl4pPr>
            <a:lvl5pPr marL="1828141" indent="0">
              <a:buNone/>
              <a:defRPr sz="900"/>
            </a:lvl5pPr>
            <a:lvl6pPr marL="2285176" indent="0">
              <a:buNone/>
              <a:defRPr sz="900"/>
            </a:lvl6pPr>
            <a:lvl7pPr marL="2742213" indent="0">
              <a:buNone/>
              <a:defRPr sz="900"/>
            </a:lvl7pPr>
            <a:lvl8pPr marL="3199248" indent="0">
              <a:buNone/>
              <a:defRPr sz="900"/>
            </a:lvl8pPr>
            <a:lvl9pPr marL="36562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DE4CB-7167-4FDA-A808-7CF1C43743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00D2-2782-46EC-8E5C-B8E3EB4FA3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6675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0" indent="0">
              <a:buNone/>
              <a:defRPr sz="2400"/>
            </a:lvl3pPr>
            <a:lvl4pPr marL="1371105" indent="0">
              <a:buNone/>
              <a:defRPr sz="2000"/>
            </a:lvl4pPr>
            <a:lvl5pPr marL="1828141" indent="0">
              <a:buNone/>
              <a:defRPr sz="2000"/>
            </a:lvl5pPr>
            <a:lvl6pPr marL="2285176" indent="0">
              <a:buNone/>
              <a:defRPr sz="2000"/>
            </a:lvl6pPr>
            <a:lvl7pPr marL="2742213" indent="0">
              <a:buNone/>
              <a:defRPr sz="2000"/>
            </a:lvl7pPr>
            <a:lvl8pPr marL="3199248" indent="0">
              <a:buNone/>
              <a:defRPr sz="2000"/>
            </a:lvl8pPr>
            <a:lvl9pPr marL="36562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0" indent="0">
              <a:buNone/>
              <a:defRPr sz="1000"/>
            </a:lvl3pPr>
            <a:lvl4pPr marL="1371105" indent="0">
              <a:buNone/>
              <a:defRPr sz="900"/>
            </a:lvl4pPr>
            <a:lvl5pPr marL="1828141" indent="0">
              <a:buNone/>
              <a:defRPr sz="900"/>
            </a:lvl5pPr>
            <a:lvl6pPr marL="2285176" indent="0">
              <a:buNone/>
              <a:defRPr sz="900"/>
            </a:lvl6pPr>
            <a:lvl7pPr marL="2742213" indent="0">
              <a:buNone/>
              <a:defRPr sz="900"/>
            </a:lvl7pPr>
            <a:lvl8pPr marL="3199248" indent="0">
              <a:buNone/>
              <a:defRPr sz="900"/>
            </a:lvl8pPr>
            <a:lvl9pPr marL="36562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DE4CB-7167-4FDA-A808-7CF1C43743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00D2-2782-46EC-8E5C-B8E3EB4FA3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9482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DE4CB-7167-4FDA-A808-7CF1C43743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00D2-2782-46EC-8E5C-B8E3EB4FA3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7270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DE4CB-7167-4FDA-A808-7CF1C43743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00D2-2782-46EC-8E5C-B8E3EB4FA3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989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A7063-D547-3248-8970-5C1DD2EE3A31}" type="datetime1">
              <a:rPr lang="en-US" smtClean="0"/>
              <a:t>11/20/24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9C7F-DBF2-49F0-AC32-66F19D6646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73473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/</a:t>
            </a:r>
            <a:fld id="{A3B30713-4F62-DB47-B91B-C2BAB4674D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89164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/</a:t>
            </a:r>
            <a:fld id="{BD9F72C4-C447-3843-8851-D582CFCCD5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38649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/</a:t>
            </a:r>
            <a:fld id="{9F431FEF-5A4E-BC4E-AA8E-5EC0DEB2FF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56476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/</a:t>
            </a:r>
            <a:fld id="{061EC7B8-25A4-5B46-8595-8865A913A3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3158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/</a:t>
            </a:r>
            <a:fld id="{BD0DF53D-858B-314E-A498-0AA6FFBD97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02704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/</a:t>
            </a:r>
            <a:fld id="{1EB7DDDD-B806-5643-BBD2-9DA5B58EFD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70388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/</a:t>
            </a:r>
            <a:fld id="{8657F3C2-3E11-7048-8806-833B29E55B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06654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/</a:t>
            </a:r>
            <a:fld id="{F7361385-5DF7-1746-A18B-7AE12708FC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041521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/</a:t>
            </a:r>
            <a:fld id="{BC9262AF-75EA-D44E-ABC3-7B2E57ADD3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252672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/</a:t>
            </a:r>
            <a:fld id="{F05C4817-13E8-1348-953C-2C465FE3F8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1546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3.xml"/><Relationship Id="rId3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52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7.xml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0.xml"/><Relationship Id="rId10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4.xml"/><Relationship Id="rId3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3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8.xml"/><Relationship Id="rId1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62.xml"/><Relationship Id="rId11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261.xml"/><Relationship Id="rId10" Type="http://schemas.openxmlformats.org/officeDocument/2006/relationships/slideLayout" Target="../slideLayouts/slideLayout266.xml"/><Relationship Id="rId4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5.xml"/><Relationship Id="rId3" Type="http://schemas.openxmlformats.org/officeDocument/2006/relationships/slideLayout" Target="../slideLayouts/slideLayout270.xml"/><Relationship Id="rId7" Type="http://schemas.openxmlformats.org/officeDocument/2006/relationships/slideLayout" Target="../slideLayouts/slideLayout274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9.xml"/><Relationship Id="rId1" Type="http://schemas.openxmlformats.org/officeDocument/2006/relationships/slideLayout" Target="../slideLayouts/slideLayout268.xml"/><Relationship Id="rId6" Type="http://schemas.openxmlformats.org/officeDocument/2006/relationships/slideLayout" Target="../slideLayouts/slideLayout273.xml"/><Relationship Id="rId11" Type="http://schemas.openxmlformats.org/officeDocument/2006/relationships/slideLayout" Target="../slideLayouts/slideLayout278.xml"/><Relationship Id="rId5" Type="http://schemas.openxmlformats.org/officeDocument/2006/relationships/slideLayout" Target="../slideLayouts/slideLayout272.xml"/><Relationship Id="rId10" Type="http://schemas.openxmlformats.org/officeDocument/2006/relationships/slideLayout" Target="../slideLayouts/slideLayout277.xml"/><Relationship Id="rId4" Type="http://schemas.openxmlformats.org/officeDocument/2006/relationships/slideLayout" Target="../slideLayouts/slideLayout271.xml"/><Relationship Id="rId9" Type="http://schemas.openxmlformats.org/officeDocument/2006/relationships/slideLayout" Target="../slideLayouts/slideLayout276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6.xml"/><Relationship Id="rId3" Type="http://schemas.openxmlformats.org/officeDocument/2006/relationships/slideLayout" Target="../slideLayouts/slideLayout281.xml"/><Relationship Id="rId7" Type="http://schemas.openxmlformats.org/officeDocument/2006/relationships/slideLayout" Target="../slideLayouts/slideLayout285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80.xml"/><Relationship Id="rId1" Type="http://schemas.openxmlformats.org/officeDocument/2006/relationships/slideLayout" Target="../slideLayouts/slideLayout279.xml"/><Relationship Id="rId6" Type="http://schemas.openxmlformats.org/officeDocument/2006/relationships/slideLayout" Target="../slideLayouts/slideLayout284.xml"/><Relationship Id="rId11" Type="http://schemas.openxmlformats.org/officeDocument/2006/relationships/slideLayout" Target="../slideLayouts/slideLayout289.xml"/><Relationship Id="rId5" Type="http://schemas.openxmlformats.org/officeDocument/2006/relationships/slideLayout" Target="../slideLayouts/slideLayout283.xml"/><Relationship Id="rId10" Type="http://schemas.openxmlformats.org/officeDocument/2006/relationships/slideLayout" Target="../slideLayouts/slideLayout288.xml"/><Relationship Id="rId4" Type="http://schemas.openxmlformats.org/officeDocument/2006/relationships/slideLayout" Target="../slideLayouts/slideLayout282.xml"/><Relationship Id="rId9" Type="http://schemas.openxmlformats.org/officeDocument/2006/relationships/slideLayout" Target="../slideLayouts/slideLayout287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7.xml"/><Relationship Id="rId3" Type="http://schemas.openxmlformats.org/officeDocument/2006/relationships/slideLayout" Target="../slideLayouts/slideLayout292.xml"/><Relationship Id="rId7" Type="http://schemas.openxmlformats.org/officeDocument/2006/relationships/slideLayout" Target="../slideLayouts/slideLayout296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91.xml"/><Relationship Id="rId1" Type="http://schemas.openxmlformats.org/officeDocument/2006/relationships/slideLayout" Target="../slideLayouts/slideLayout290.xml"/><Relationship Id="rId6" Type="http://schemas.openxmlformats.org/officeDocument/2006/relationships/slideLayout" Target="../slideLayouts/slideLayout295.xml"/><Relationship Id="rId11" Type="http://schemas.openxmlformats.org/officeDocument/2006/relationships/slideLayout" Target="../slideLayouts/slideLayout300.xml"/><Relationship Id="rId5" Type="http://schemas.openxmlformats.org/officeDocument/2006/relationships/slideLayout" Target="../slideLayouts/slideLayout294.xml"/><Relationship Id="rId10" Type="http://schemas.openxmlformats.org/officeDocument/2006/relationships/slideLayout" Target="../slideLayouts/slideLayout299.xml"/><Relationship Id="rId4" Type="http://schemas.openxmlformats.org/officeDocument/2006/relationships/slideLayout" Target="../slideLayouts/slideLayout293.xml"/><Relationship Id="rId9" Type="http://schemas.openxmlformats.org/officeDocument/2006/relationships/slideLayout" Target="../slideLayouts/slideLayout298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8.xml"/><Relationship Id="rId3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7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02.xml"/><Relationship Id="rId1" Type="http://schemas.openxmlformats.org/officeDocument/2006/relationships/slideLayout" Target="../slideLayouts/slideLayout301.xml"/><Relationship Id="rId6" Type="http://schemas.openxmlformats.org/officeDocument/2006/relationships/slideLayout" Target="../slideLayouts/slideLayout306.xml"/><Relationship Id="rId11" Type="http://schemas.openxmlformats.org/officeDocument/2006/relationships/slideLayout" Target="../slideLayouts/slideLayout311.xml"/><Relationship Id="rId5" Type="http://schemas.openxmlformats.org/officeDocument/2006/relationships/slideLayout" Target="../slideLayouts/slideLayout305.xml"/><Relationship Id="rId10" Type="http://schemas.openxmlformats.org/officeDocument/2006/relationships/slideLayout" Target="../slideLayouts/slideLayout310.xml"/><Relationship Id="rId4" Type="http://schemas.openxmlformats.org/officeDocument/2006/relationships/slideLayout" Target="../slideLayouts/slideLayout304.xml"/><Relationship Id="rId9" Type="http://schemas.openxmlformats.org/officeDocument/2006/relationships/slideLayout" Target="../slideLayouts/slideLayout309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9.xml"/><Relationship Id="rId3" Type="http://schemas.openxmlformats.org/officeDocument/2006/relationships/slideLayout" Target="../slideLayouts/slideLayout314.xml"/><Relationship Id="rId7" Type="http://schemas.openxmlformats.org/officeDocument/2006/relationships/slideLayout" Target="../slideLayouts/slideLayout318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3.xml"/><Relationship Id="rId1" Type="http://schemas.openxmlformats.org/officeDocument/2006/relationships/slideLayout" Target="../slideLayouts/slideLayout312.xml"/><Relationship Id="rId6" Type="http://schemas.openxmlformats.org/officeDocument/2006/relationships/slideLayout" Target="../slideLayouts/slideLayout317.xml"/><Relationship Id="rId11" Type="http://schemas.openxmlformats.org/officeDocument/2006/relationships/slideLayout" Target="../slideLayouts/slideLayout322.xml"/><Relationship Id="rId5" Type="http://schemas.openxmlformats.org/officeDocument/2006/relationships/slideLayout" Target="../slideLayouts/slideLayout316.xml"/><Relationship Id="rId10" Type="http://schemas.openxmlformats.org/officeDocument/2006/relationships/slideLayout" Target="../slideLayouts/slideLayout321.xml"/><Relationship Id="rId4" Type="http://schemas.openxmlformats.org/officeDocument/2006/relationships/slideLayout" Target="../slideLayouts/slideLayout315.xml"/><Relationship Id="rId9" Type="http://schemas.openxmlformats.org/officeDocument/2006/relationships/slideLayout" Target="../slideLayouts/slideLayout3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0.xml"/><Relationship Id="rId3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9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4.xml"/><Relationship Id="rId1" Type="http://schemas.openxmlformats.org/officeDocument/2006/relationships/slideLayout" Target="../slideLayouts/slideLayout323.xml"/><Relationship Id="rId6" Type="http://schemas.openxmlformats.org/officeDocument/2006/relationships/slideLayout" Target="../slideLayouts/slideLayout328.xml"/><Relationship Id="rId11" Type="http://schemas.openxmlformats.org/officeDocument/2006/relationships/slideLayout" Target="../slideLayouts/slideLayout333.xml"/><Relationship Id="rId5" Type="http://schemas.openxmlformats.org/officeDocument/2006/relationships/slideLayout" Target="../slideLayouts/slideLayout327.xml"/><Relationship Id="rId10" Type="http://schemas.openxmlformats.org/officeDocument/2006/relationships/slideLayout" Target="../slideLayouts/slideLayout332.xml"/><Relationship Id="rId4" Type="http://schemas.openxmlformats.org/officeDocument/2006/relationships/slideLayout" Target="../slideLayouts/slideLayout326.xml"/><Relationship Id="rId9" Type="http://schemas.openxmlformats.org/officeDocument/2006/relationships/slideLayout" Target="../slideLayouts/slideLayout331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1.xml"/><Relationship Id="rId13" Type="http://schemas.openxmlformats.org/officeDocument/2006/relationships/theme" Target="../theme/theme31.xml"/><Relationship Id="rId3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40.xml"/><Relationship Id="rId12" Type="http://schemas.openxmlformats.org/officeDocument/2006/relationships/slideLayout" Target="../slideLayouts/slideLayout345.xml"/><Relationship Id="rId2" Type="http://schemas.openxmlformats.org/officeDocument/2006/relationships/slideLayout" Target="../slideLayouts/slideLayout335.xml"/><Relationship Id="rId1" Type="http://schemas.openxmlformats.org/officeDocument/2006/relationships/slideLayout" Target="../slideLayouts/slideLayout334.xml"/><Relationship Id="rId6" Type="http://schemas.openxmlformats.org/officeDocument/2006/relationships/slideLayout" Target="../slideLayouts/slideLayout339.xml"/><Relationship Id="rId11" Type="http://schemas.openxmlformats.org/officeDocument/2006/relationships/slideLayout" Target="../slideLayouts/slideLayout344.xml"/><Relationship Id="rId5" Type="http://schemas.openxmlformats.org/officeDocument/2006/relationships/slideLayout" Target="../slideLayouts/slideLayout338.xml"/><Relationship Id="rId10" Type="http://schemas.openxmlformats.org/officeDocument/2006/relationships/slideLayout" Target="../slideLayouts/slideLayout343.xml"/><Relationship Id="rId4" Type="http://schemas.openxmlformats.org/officeDocument/2006/relationships/slideLayout" Target="../slideLayouts/slideLayout337.xml"/><Relationship Id="rId9" Type="http://schemas.openxmlformats.org/officeDocument/2006/relationships/slideLayout" Target="../slideLayouts/slideLayout342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3.xml"/><Relationship Id="rId3" Type="http://schemas.openxmlformats.org/officeDocument/2006/relationships/slideLayout" Target="../slideLayouts/slideLayout348.xml"/><Relationship Id="rId7" Type="http://schemas.openxmlformats.org/officeDocument/2006/relationships/slideLayout" Target="../slideLayouts/slideLayout352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7.xml"/><Relationship Id="rId1" Type="http://schemas.openxmlformats.org/officeDocument/2006/relationships/slideLayout" Target="../slideLayouts/slideLayout346.xml"/><Relationship Id="rId6" Type="http://schemas.openxmlformats.org/officeDocument/2006/relationships/slideLayout" Target="../slideLayouts/slideLayout351.xml"/><Relationship Id="rId11" Type="http://schemas.openxmlformats.org/officeDocument/2006/relationships/slideLayout" Target="../slideLayouts/slideLayout356.xml"/><Relationship Id="rId5" Type="http://schemas.openxmlformats.org/officeDocument/2006/relationships/slideLayout" Target="../slideLayouts/slideLayout350.xml"/><Relationship Id="rId10" Type="http://schemas.openxmlformats.org/officeDocument/2006/relationships/slideLayout" Target="../slideLayouts/slideLayout355.xml"/><Relationship Id="rId4" Type="http://schemas.openxmlformats.org/officeDocument/2006/relationships/slideLayout" Target="../slideLayouts/slideLayout349.xml"/><Relationship Id="rId9" Type="http://schemas.openxmlformats.org/officeDocument/2006/relationships/slideLayout" Target="../slideLayouts/slideLayout354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4.xml"/><Relationship Id="rId13" Type="http://schemas.openxmlformats.org/officeDocument/2006/relationships/slideLayout" Target="../slideLayouts/slideLayout369.xml"/><Relationship Id="rId3" Type="http://schemas.openxmlformats.org/officeDocument/2006/relationships/slideLayout" Target="../slideLayouts/slideLayout359.xml"/><Relationship Id="rId7" Type="http://schemas.openxmlformats.org/officeDocument/2006/relationships/slideLayout" Target="../slideLayouts/slideLayout363.xml"/><Relationship Id="rId12" Type="http://schemas.openxmlformats.org/officeDocument/2006/relationships/slideLayout" Target="../slideLayouts/slideLayout368.xml"/><Relationship Id="rId2" Type="http://schemas.openxmlformats.org/officeDocument/2006/relationships/slideLayout" Target="../slideLayouts/slideLayout358.xml"/><Relationship Id="rId16" Type="http://schemas.openxmlformats.org/officeDocument/2006/relationships/theme" Target="../theme/theme33.xml"/><Relationship Id="rId1" Type="http://schemas.openxmlformats.org/officeDocument/2006/relationships/slideLayout" Target="../slideLayouts/slideLayout357.xml"/><Relationship Id="rId6" Type="http://schemas.openxmlformats.org/officeDocument/2006/relationships/slideLayout" Target="../slideLayouts/slideLayout362.xml"/><Relationship Id="rId11" Type="http://schemas.openxmlformats.org/officeDocument/2006/relationships/slideLayout" Target="../slideLayouts/slideLayout367.xml"/><Relationship Id="rId5" Type="http://schemas.openxmlformats.org/officeDocument/2006/relationships/slideLayout" Target="../slideLayouts/slideLayout361.xml"/><Relationship Id="rId15" Type="http://schemas.openxmlformats.org/officeDocument/2006/relationships/slideLayout" Target="../slideLayouts/slideLayout371.xml"/><Relationship Id="rId10" Type="http://schemas.openxmlformats.org/officeDocument/2006/relationships/slideLayout" Target="../slideLayouts/slideLayout366.xml"/><Relationship Id="rId4" Type="http://schemas.openxmlformats.org/officeDocument/2006/relationships/slideLayout" Target="../slideLayouts/slideLayout360.xml"/><Relationship Id="rId9" Type="http://schemas.openxmlformats.org/officeDocument/2006/relationships/slideLayout" Target="../slideLayouts/slideLayout365.xml"/><Relationship Id="rId14" Type="http://schemas.openxmlformats.org/officeDocument/2006/relationships/slideLayout" Target="../slideLayouts/slideLayout370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9.xml"/><Relationship Id="rId3" Type="http://schemas.openxmlformats.org/officeDocument/2006/relationships/slideLayout" Target="../slideLayouts/slideLayout374.xml"/><Relationship Id="rId7" Type="http://schemas.openxmlformats.org/officeDocument/2006/relationships/slideLayout" Target="../slideLayouts/slideLayout378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73.xml"/><Relationship Id="rId1" Type="http://schemas.openxmlformats.org/officeDocument/2006/relationships/slideLayout" Target="../slideLayouts/slideLayout372.xml"/><Relationship Id="rId6" Type="http://schemas.openxmlformats.org/officeDocument/2006/relationships/slideLayout" Target="../slideLayouts/slideLayout377.xml"/><Relationship Id="rId11" Type="http://schemas.openxmlformats.org/officeDocument/2006/relationships/slideLayout" Target="../slideLayouts/slideLayout382.xml"/><Relationship Id="rId5" Type="http://schemas.openxmlformats.org/officeDocument/2006/relationships/slideLayout" Target="../slideLayouts/slideLayout376.xml"/><Relationship Id="rId10" Type="http://schemas.openxmlformats.org/officeDocument/2006/relationships/slideLayout" Target="../slideLayouts/slideLayout381.xml"/><Relationship Id="rId4" Type="http://schemas.openxmlformats.org/officeDocument/2006/relationships/slideLayout" Target="../slideLayouts/slideLayout375.xml"/><Relationship Id="rId9" Type="http://schemas.openxmlformats.org/officeDocument/2006/relationships/slideLayout" Target="../slideLayouts/slideLayout380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0.xml"/><Relationship Id="rId3" Type="http://schemas.openxmlformats.org/officeDocument/2006/relationships/slideLayout" Target="../slideLayouts/slideLayout385.xml"/><Relationship Id="rId7" Type="http://schemas.openxmlformats.org/officeDocument/2006/relationships/slideLayout" Target="../slideLayouts/slideLayout389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84.xml"/><Relationship Id="rId1" Type="http://schemas.openxmlformats.org/officeDocument/2006/relationships/slideLayout" Target="../slideLayouts/slideLayout383.xml"/><Relationship Id="rId6" Type="http://schemas.openxmlformats.org/officeDocument/2006/relationships/slideLayout" Target="../slideLayouts/slideLayout388.xml"/><Relationship Id="rId11" Type="http://schemas.openxmlformats.org/officeDocument/2006/relationships/slideLayout" Target="../slideLayouts/slideLayout393.xml"/><Relationship Id="rId5" Type="http://schemas.openxmlformats.org/officeDocument/2006/relationships/slideLayout" Target="../slideLayouts/slideLayout387.xml"/><Relationship Id="rId10" Type="http://schemas.openxmlformats.org/officeDocument/2006/relationships/slideLayout" Target="../slideLayouts/slideLayout392.xml"/><Relationship Id="rId4" Type="http://schemas.openxmlformats.org/officeDocument/2006/relationships/slideLayout" Target="../slideLayouts/slideLayout386.xml"/><Relationship Id="rId9" Type="http://schemas.openxmlformats.org/officeDocument/2006/relationships/slideLayout" Target="../slideLayouts/slideLayout391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1.xml"/><Relationship Id="rId3" Type="http://schemas.openxmlformats.org/officeDocument/2006/relationships/slideLayout" Target="../slideLayouts/slideLayout396.xml"/><Relationship Id="rId7" Type="http://schemas.openxmlformats.org/officeDocument/2006/relationships/slideLayout" Target="../slideLayouts/slideLayout400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95.xml"/><Relationship Id="rId1" Type="http://schemas.openxmlformats.org/officeDocument/2006/relationships/slideLayout" Target="../slideLayouts/slideLayout394.xml"/><Relationship Id="rId6" Type="http://schemas.openxmlformats.org/officeDocument/2006/relationships/slideLayout" Target="../slideLayouts/slideLayout399.xml"/><Relationship Id="rId11" Type="http://schemas.openxmlformats.org/officeDocument/2006/relationships/slideLayout" Target="../slideLayouts/slideLayout404.xml"/><Relationship Id="rId5" Type="http://schemas.openxmlformats.org/officeDocument/2006/relationships/slideLayout" Target="../slideLayouts/slideLayout398.xml"/><Relationship Id="rId10" Type="http://schemas.openxmlformats.org/officeDocument/2006/relationships/slideLayout" Target="../slideLayouts/slideLayout403.xml"/><Relationship Id="rId4" Type="http://schemas.openxmlformats.org/officeDocument/2006/relationships/slideLayout" Target="../slideLayouts/slideLayout397.xml"/><Relationship Id="rId9" Type="http://schemas.openxmlformats.org/officeDocument/2006/relationships/slideLayout" Target="../slideLayouts/slideLayout402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2.xml"/><Relationship Id="rId13" Type="http://schemas.openxmlformats.org/officeDocument/2006/relationships/theme" Target="../theme/theme37.xml"/><Relationship Id="rId3" Type="http://schemas.openxmlformats.org/officeDocument/2006/relationships/slideLayout" Target="../slideLayouts/slideLayout407.xml"/><Relationship Id="rId7" Type="http://schemas.openxmlformats.org/officeDocument/2006/relationships/slideLayout" Target="../slideLayouts/slideLayout411.xml"/><Relationship Id="rId12" Type="http://schemas.openxmlformats.org/officeDocument/2006/relationships/slideLayout" Target="../slideLayouts/slideLayout416.xml"/><Relationship Id="rId2" Type="http://schemas.openxmlformats.org/officeDocument/2006/relationships/slideLayout" Target="../slideLayouts/slideLayout406.xml"/><Relationship Id="rId1" Type="http://schemas.openxmlformats.org/officeDocument/2006/relationships/slideLayout" Target="../slideLayouts/slideLayout405.xml"/><Relationship Id="rId6" Type="http://schemas.openxmlformats.org/officeDocument/2006/relationships/slideLayout" Target="../slideLayouts/slideLayout410.xml"/><Relationship Id="rId11" Type="http://schemas.openxmlformats.org/officeDocument/2006/relationships/slideLayout" Target="../slideLayouts/slideLayout415.xml"/><Relationship Id="rId5" Type="http://schemas.openxmlformats.org/officeDocument/2006/relationships/slideLayout" Target="../slideLayouts/slideLayout409.xml"/><Relationship Id="rId10" Type="http://schemas.openxmlformats.org/officeDocument/2006/relationships/slideLayout" Target="../slideLayouts/slideLayout414.xml"/><Relationship Id="rId4" Type="http://schemas.openxmlformats.org/officeDocument/2006/relationships/slideLayout" Target="../slideLayouts/slideLayout408.xml"/><Relationship Id="rId9" Type="http://schemas.openxmlformats.org/officeDocument/2006/relationships/slideLayout" Target="../slideLayouts/slideLayout413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4.xml"/><Relationship Id="rId3" Type="http://schemas.openxmlformats.org/officeDocument/2006/relationships/slideLayout" Target="../slideLayouts/slideLayout419.xml"/><Relationship Id="rId7" Type="http://schemas.openxmlformats.org/officeDocument/2006/relationships/slideLayout" Target="../slideLayouts/slideLayout423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18.xml"/><Relationship Id="rId1" Type="http://schemas.openxmlformats.org/officeDocument/2006/relationships/slideLayout" Target="../slideLayouts/slideLayout417.xml"/><Relationship Id="rId6" Type="http://schemas.openxmlformats.org/officeDocument/2006/relationships/slideLayout" Target="../slideLayouts/slideLayout422.xml"/><Relationship Id="rId11" Type="http://schemas.openxmlformats.org/officeDocument/2006/relationships/slideLayout" Target="../slideLayouts/slideLayout427.xml"/><Relationship Id="rId5" Type="http://schemas.openxmlformats.org/officeDocument/2006/relationships/slideLayout" Target="../slideLayouts/slideLayout421.xml"/><Relationship Id="rId10" Type="http://schemas.openxmlformats.org/officeDocument/2006/relationships/slideLayout" Target="../slideLayouts/slideLayout426.xml"/><Relationship Id="rId4" Type="http://schemas.openxmlformats.org/officeDocument/2006/relationships/slideLayout" Target="../slideLayouts/slideLayout420.xml"/><Relationship Id="rId9" Type="http://schemas.openxmlformats.org/officeDocument/2006/relationships/slideLayout" Target="../slideLayouts/slideLayout4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71E48-035F-8348-9BEA-E3705BC2FDC5}" type="datetime1">
              <a:rPr lang="en-US" smtClean="0"/>
              <a:t>11/20/24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D9C7F-DBF2-49F0-AC32-66F19D6646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098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947" tIns="45468" rIns="90947" bIns="454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947" tIns="45468" rIns="90947" bIns="454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820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47" tIns="45468" rIns="90947" bIns="45468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</a:defRPr>
            </a:lvl1pPr>
          </a:lstStyle>
          <a:p>
            <a:fld id="{BA61A4A4-DF23-4CFC-BBE0-068D95F3FFA9}" type="datetime1">
              <a:rPr lang="en-US" smtClean="0">
                <a:latin typeface="Arial"/>
                <a:ea typeface="ＭＳ Ｐゴシック"/>
              </a:rPr>
              <a:pPr/>
              <a:t>11/20/24</a:t>
            </a:fld>
            <a:endParaRPr lang="en-US">
              <a:latin typeface="Arial"/>
              <a:ea typeface="ＭＳ Ｐゴシック"/>
            </a:endParaRPr>
          </a:p>
        </p:txBody>
      </p:sp>
      <p:sp>
        <p:nvSpPr>
          <p:cNvPr id="41820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4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47" tIns="45468" rIns="90947" bIns="45468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</a:defRPr>
            </a:lvl1pPr>
          </a:lstStyle>
          <a:p>
            <a:endParaRPr lang="en-US">
              <a:latin typeface="Arial"/>
              <a:ea typeface="ＭＳ Ｐゴシック"/>
            </a:endParaRPr>
          </a:p>
        </p:txBody>
      </p:sp>
      <p:sp>
        <p:nvSpPr>
          <p:cNvPr id="41820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623050"/>
            <a:ext cx="25400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47" tIns="45468" rIns="90947" bIns="45468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000000"/>
                </a:solidFill>
              </a:defRPr>
            </a:lvl1pPr>
          </a:lstStyle>
          <a:p>
            <a:fld id="{AE64E6F9-1CA8-0F41-9646-642F2EC8FE49}" type="slidenum">
              <a:rPr lang="en-US">
                <a:latin typeface="Arial"/>
                <a:ea typeface="ＭＳ Ｐゴシック"/>
              </a:rPr>
              <a:pPr/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7531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67" r:id="rId1"/>
    <p:sldLayoutId id="2147485168" r:id="rId2"/>
    <p:sldLayoutId id="2147485169" r:id="rId3"/>
    <p:sldLayoutId id="2147485170" r:id="rId4"/>
    <p:sldLayoutId id="2147485171" r:id="rId5"/>
    <p:sldLayoutId id="2147485172" r:id="rId6"/>
    <p:sldLayoutId id="2147485173" r:id="rId7"/>
    <p:sldLayoutId id="2147485174" r:id="rId8"/>
    <p:sldLayoutId id="2147485175" r:id="rId9"/>
    <p:sldLayoutId id="2147485176" r:id="rId10"/>
    <p:sldLayoutId id="214748517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34" charset="-128"/>
          <a:cs typeface="ＭＳ Ｐゴシック" charset="0"/>
        </a:defRPr>
      </a:lvl5pPr>
      <a:lvl6pPr marL="4547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34" charset="-128"/>
        </a:defRPr>
      </a:lvl6pPr>
      <a:lvl7pPr marL="90943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34" charset="-128"/>
        </a:defRPr>
      </a:lvl7pPr>
      <a:lvl8pPr marL="13641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34" charset="-128"/>
        </a:defRPr>
      </a:lvl8pPr>
      <a:lvl9pPr marL="18188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341021" indent="-34102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38913" indent="-28418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36797" indent="-22734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1516" indent="-22734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46236" indent="-2273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00956" indent="-22734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55675" indent="-22734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10395" indent="-22734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65112" indent="-22734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09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700" algn="l" defTabSz="909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434" algn="l" defTabSz="909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4158" algn="l" defTabSz="909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8877" algn="l" defTabSz="909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3596" algn="l" defTabSz="909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8316" algn="l" defTabSz="909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3035" algn="l" defTabSz="909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7754" algn="l" defTabSz="909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D9C7F-DBF2-49F0-AC32-66F19D66462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379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06" r:id="rId1"/>
    <p:sldLayoutId id="2147485507" r:id="rId2"/>
    <p:sldLayoutId id="2147485508" r:id="rId3"/>
    <p:sldLayoutId id="2147485509" r:id="rId4"/>
    <p:sldLayoutId id="2147485510" r:id="rId5"/>
    <p:sldLayoutId id="2147485511" r:id="rId6"/>
    <p:sldLayoutId id="2147485512" r:id="rId7"/>
    <p:sldLayoutId id="2147485513" r:id="rId8"/>
    <p:sldLayoutId id="2147485514" r:id="rId9"/>
    <p:sldLayoutId id="2147485515" r:id="rId10"/>
    <p:sldLayoutId id="2147485516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816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6AE9DA81-5918-5D42-839C-0846A4CADD2A}" type="datetime1">
              <a:rPr lang="en-US"/>
              <a:pPr>
                <a:defRPr/>
              </a:pPr>
              <a:t>11/20/24</a:t>
            </a:fld>
            <a:endParaRPr lang="en-US"/>
          </a:p>
        </p:txBody>
      </p:sp>
      <p:sp>
        <p:nvSpPr>
          <p:cNvPr id="3816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16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7A9387C-9001-A447-9750-F7A7B2AF4F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1288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18" r:id="rId1"/>
    <p:sldLayoutId id="2147485519" r:id="rId2"/>
    <p:sldLayoutId id="2147485520" r:id="rId3"/>
    <p:sldLayoutId id="2147485521" r:id="rId4"/>
    <p:sldLayoutId id="2147485522" r:id="rId5"/>
    <p:sldLayoutId id="2147485523" r:id="rId6"/>
    <p:sldLayoutId id="2147485524" r:id="rId7"/>
    <p:sldLayoutId id="2147485525" r:id="rId8"/>
    <p:sldLayoutId id="2147485526" r:id="rId9"/>
    <p:sldLayoutId id="2147485527" r:id="rId10"/>
    <p:sldLayoutId id="2147485528" r:id="rId11"/>
    <p:sldLayoutId id="2147485529" r:id="rId12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1" charset="-128"/>
          <a:cs typeface="ＭＳ Ｐゴシック" pitchFamily="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-52"/>
          <a:ea typeface="ＭＳ Ｐゴシック" pitchFamily="1" charset="-128"/>
          <a:cs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-52"/>
          <a:ea typeface="ＭＳ Ｐゴシック" pitchFamily="1" charset="-128"/>
          <a:cs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-52"/>
          <a:ea typeface="ＭＳ Ｐゴシック" pitchFamily="1" charset="-128"/>
          <a:cs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-52"/>
          <a:ea typeface="ＭＳ Ｐゴシック" pitchFamily="1" charset="-128"/>
          <a:cs typeface="ＭＳ Ｐゴシック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1" charset="-128"/>
          <a:cs typeface="ＭＳ Ｐゴシック" pitchFamily="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6" charset="-128"/>
          <a:cs typeface="ＭＳ Ｐゴシック" pitchFamily="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  <a:cs typeface="ＭＳ Ｐゴシック" pitchFamily="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  <a:cs typeface="ＭＳ Ｐゴシック" pitchFamily="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Click to edit Master title style</a:t>
            </a:r>
          </a:p>
        </p:txBody>
      </p:sp>
      <p:sp>
        <p:nvSpPr>
          <p:cNvPr id="67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Click to edit Master text styles</a:t>
            </a:r>
          </a:p>
          <a:p>
            <a:pPr lvl="1"/>
            <a:r>
              <a:rPr lang="es-ES" altLang="en-US"/>
              <a:t>Second level</a:t>
            </a:r>
          </a:p>
          <a:p>
            <a:pPr lvl="2"/>
            <a:r>
              <a:rPr lang="es-ES" altLang="en-US"/>
              <a:t>Third level</a:t>
            </a:r>
          </a:p>
          <a:p>
            <a:pPr lvl="3"/>
            <a:r>
              <a:rPr lang="es-ES" altLang="en-US"/>
              <a:t>Fourth level</a:t>
            </a:r>
          </a:p>
          <a:p>
            <a:pPr lvl="4"/>
            <a:r>
              <a:rPr lang="es-ES" altLang="en-US"/>
              <a:t>Fifth level</a:t>
            </a:r>
          </a:p>
        </p:txBody>
      </p:sp>
      <p:sp>
        <p:nvSpPr>
          <p:cNvPr id="5194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5D9F981B-54C9-BA42-8D0D-62752783AA59}" type="datetime1">
              <a:rPr lang="es-ES"/>
              <a:pPr>
                <a:defRPr/>
              </a:pPr>
              <a:t>20/11/24</a:t>
            </a:fld>
            <a:endParaRPr lang="es-ES"/>
          </a:p>
        </p:txBody>
      </p:sp>
      <p:sp>
        <p:nvSpPr>
          <p:cNvPr id="5194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194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3DEB694-E1E4-5A4D-AFB1-DD0E00698416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93666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1" r:id="rId1"/>
    <p:sldLayoutId id="2147485532" r:id="rId2"/>
    <p:sldLayoutId id="2147485533" r:id="rId3"/>
    <p:sldLayoutId id="2147485534" r:id="rId4"/>
    <p:sldLayoutId id="2147485535" r:id="rId5"/>
    <p:sldLayoutId id="2147485536" r:id="rId6"/>
    <p:sldLayoutId id="2147485537" r:id="rId7"/>
    <p:sldLayoutId id="2147485538" r:id="rId8"/>
    <p:sldLayoutId id="2147485539" r:id="rId9"/>
    <p:sldLayoutId id="2147485540" r:id="rId10"/>
    <p:sldLayoutId id="21474855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1" charset="-128"/>
          <a:cs typeface="ＭＳ Ｐゴシック" pitchFamily="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-52"/>
          <a:ea typeface="ＭＳ Ｐゴシック" pitchFamily="1" charset="-128"/>
          <a:cs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-52"/>
          <a:ea typeface="ＭＳ Ｐゴシック" pitchFamily="1" charset="-128"/>
          <a:cs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-52"/>
          <a:ea typeface="ＭＳ Ｐゴシック" pitchFamily="1" charset="-128"/>
          <a:cs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-52"/>
          <a:ea typeface="ＭＳ Ｐゴシック" pitchFamily="1" charset="-128"/>
          <a:cs typeface="ＭＳ Ｐゴシック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1" charset="-128"/>
          <a:cs typeface="ＭＳ Ｐゴシック" pitchFamily="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6" charset="-128"/>
          <a:cs typeface="ＭＳ Ｐゴシック" pitchFamily="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  <a:cs typeface="ＭＳ Ｐゴシック" pitchFamily="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  <a:cs typeface="ＭＳ Ｐゴシック" pitchFamily="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41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0" tIns="45589" rIns="91180" bIns="455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2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0" tIns="45589" rIns="91180" bIns="45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vert="horz" lIns="91180" tIns="45589" rIns="91180" bIns="45589" rtlCol="0" anchor="ctr"/>
          <a:lstStyle>
            <a:lvl1pPr algn="l" defTabSz="455895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eaLnBrk="1" hangingPunct="1">
              <a:defRPr/>
            </a:pPr>
            <a:fld id="{144ED0F2-74B0-374D-9AEF-E2149DF7C597}" type="datetime1">
              <a:rPr lang="en-US" b="0" smtClean="0"/>
              <a:pPr eaLnBrk="1" hangingPunct="1">
                <a:defRPr/>
              </a:pPr>
              <a:t>11/20/24</a:t>
            </a:fld>
            <a:endParaRPr lang="en-US" b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4" y="6356360"/>
            <a:ext cx="3860800" cy="365125"/>
          </a:xfrm>
          <a:prstGeom prst="rect">
            <a:avLst/>
          </a:prstGeom>
        </p:spPr>
        <p:txBody>
          <a:bodyPr vert="horz" lIns="91180" tIns="45589" rIns="91180" bIns="45589" rtlCol="0" anchor="ctr"/>
          <a:lstStyle>
            <a:lvl1pPr algn="ctr" defTabSz="455895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eaLnBrk="1" hangingPunct="1">
              <a:defRPr/>
            </a:pPr>
            <a:endParaRPr lang="en-US" b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vert="horz" lIns="91180" tIns="45589" rIns="91180" bIns="45589" rtlCol="0" anchor="ctr"/>
          <a:lstStyle>
            <a:lvl1pPr algn="r" defTabSz="455895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eaLnBrk="1" hangingPunct="1">
              <a:defRPr/>
            </a:pPr>
            <a:fld id="{C4089050-7417-4220-A074-6DA88F360281}" type="slidenum">
              <a:rPr lang="en-US" b="0"/>
              <a:pPr eaLnBrk="1" hangingPunct="1"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991950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05" r:id="rId1"/>
    <p:sldLayoutId id="2147486006" r:id="rId2"/>
    <p:sldLayoutId id="2147486007" r:id="rId3"/>
    <p:sldLayoutId id="2147486008" r:id="rId4"/>
    <p:sldLayoutId id="2147486009" r:id="rId5"/>
    <p:sldLayoutId id="2147486010" r:id="rId6"/>
    <p:sldLayoutId id="2147486011" r:id="rId7"/>
    <p:sldLayoutId id="2147486012" r:id="rId8"/>
    <p:sldLayoutId id="2147486013" r:id="rId9"/>
    <p:sldLayoutId id="2147486014" r:id="rId10"/>
    <p:sldLayoutId id="2147486015" r:id="rId11"/>
  </p:sldLayoutIdLst>
  <p:hf hdr="0" ftr="0" dt="0"/>
  <p:txStyles>
    <p:titleStyle>
      <a:lvl1pPr algn="ctr" defTabSz="455895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5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5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5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5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5895" algn="ctr" defTabSz="45589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1802" algn="ctr" defTabSz="45589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7705" algn="ctr" defTabSz="45589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3605" algn="ctr" defTabSz="45589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917" indent="-341917" algn="l" defTabSz="455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838" indent="-284935" algn="l" defTabSz="455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754" indent="-227946" algn="l" defTabSz="455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654" indent="-227946" algn="l" defTabSz="455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557" indent="-227946" algn="l" defTabSz="455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458" indent="-227946" algn="l" defTabSz="45589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361" indent="-227946" algn="l" defTabSz="45589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262" indent="-227946" algn="l" defTabSz="45589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5163" indent="-227946" algn="l" defTabSz="45589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5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95" algn="l" defTabSz="455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02" algn="l" defTabSz="455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05" algn="l" defTabSz="455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605" algn="l" defTabSz="455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507" algn="l" defTabSz="455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410" algn="l" defTabSz="455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312" algn="l" defTabSz="455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213" algn="l" defTabSz="455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71E48-035F-8348-9BEA-E3705BC2FDC5}" type="datetime1">
              <a:rPr lang="en-US" smtClean="0"/>
              <a:t>11/20/24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D9C7F-DBF2-49F0-AC32-66F19D6646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982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14" r:id="rId1"/>
    <p:sldLayoutId id="2147486115" r:id="rId2"/>
    <p:sldLayoutId id="2147486116" r:id="rId3"/>
    <p:sldLayoutId id="2147486117" r:id="rId4"/>
    <p:sldLayoutId id="2147486118" r:id="rId5"/>
    <p:sldLayoutId id="2147486119" r:id="rId6"/>
    <p:sldLayoutId id="2147486120" r:id="rId7"/>
    <p:sldLayoutId id="2147486121" r:id="rId8"/>
    <p:sldLayoutId id="2147486122" r:id="rId9"/>
    <p:sldLayoutId id="2147486123" r:id="rId10"/>
    <p:sldLayoutId id="214748612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71E48-035F-8348-9BEA-E3705BC2FDC5}" type="datetime1">
              <a:rPr lang="en-US" smtClean="0"/>
              <a:t>11/20/24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D9C7F-DBF2-49F0-AC32-66F19D6646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939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38" r:id="rId1"/>
    <p:sldLayoutId id="2147486139" r:id="rId2"/>
    <p:sldLayoutId id="2147486140" r:id="rId3"/>
    <p:sldLayoutId id="2147486141" r:id="rId4"/>
    <p:sldLayoutId id="2147486142" r:id="rId5"/>
    <p:sldLayoutId id="2147486143" r:id="rId6"/>
    <p:sldLayoutId id="2147486144" r:id="rId7"/>
    <p:sldLayoutId id="2147486145" r:id="rId8"/>
    <p:sldLayoutId id="2147486146" r:id="rId9"/>
    <p:sldLayoutId id="2147486147" r:id="rId10"/>
    <p:sldLayoutId id="214748614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71E48-035F-8348-9BEA-E3705BC2FDC5}" type="datetime1">
              <a:rPr lang="en-US" smtClean="0"/>
              <a:t>11/20/24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D9C7F-DBF2-49F0-AC32-66F19D6646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06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50" r:id="rId1"/>
    <p:sldLayoutId id="2147486151" r:id="rId2"/>
    <p:sldLayoutId id="2147486152" r:id="rId3"/>
    <p:sldLayoutId id="2147486153" r:id="rId4"/>
    <p:sldLayoutId id="2147486154" r:id="rId5"/>
    <p:sldLayoutId id="2147486155" r:id="rId6"/>
    <p:sldLayoutId id="2147486156" r:id="rId7"/>
    <p:sldLayoutId id="2147486157" r:id="rId8"/>
    <p:sldLayoutId id="2147486158" r:id="rId9"/>
    <p:sldLayoutId id="2147486159" r:id="rId10"/>
    <p:sldLayoutId id="214748616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71E48-035F-8348-9BEA-E3705BC2FDC5}" type="datetime1">
              <a:rPr lang="en-US" smtClean="0"/>
              <a:t>11/20/24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D9C7F-DBF2-49F0-AC32-66F19D6646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93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74" r:id="rId1"/>
    <p:sldLayoutId id="2147486175" r:id="rId2"/>
    <p:sldLayoutId id="2147486176" r:id="rId3"/>
    <p:sldLayoutId id="2147486177" r:id="rId4"/>
    <p:sldLayoutId id="2147486178" r:id="rId5"/>
    <p:sldLayoutId id="2147486179" r:id="rId6"/>
    <p:sldLayoutId id="2147486180" r:id="rId7"/>
    <p:sldLayoutId id="2147486181" r:id="rId8"/>
    <p:sldLayoutId id="2147486182" r:id="rId9"/>
    <p:sldLayoutId id="2147486183" r:id="rId10"/>
    <p:sldLayoutId id="214748618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71E48-035F-8348-9BEA-E3705BC2FDC5}" type="datetime1">
              <a:rPr lang="en-US" smtClean="0"/>
              <a:t>11/20/24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D9C7F-DBF2-49F0-AC32-66F19D6646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3410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198" r:id="rId1"/>
    <p:sldLayoutId id="2147486199" r:id="rId2"/>
    <p:sldLayoutId id="2147486200" r:id="rId3"/>
    <p:sldLayoutId id="2147486201" r:id="rId4"/>
    <p:sldLayoutId id="2147486202" r:id="rId5"/>
    <p:sldLayoutId id="2147486203" r:id="rId6"/>
    <p:sldLayoutId id="2147486204" r:id="rId7"/>
    <p:sldLayoutId id="2147486205" r:id="rId8"/>
    <p:sldLayoutId id="2147486206" r:id="rId9"/>
    <p:sldLayoutId id="2147486207" r:id="rId10"/>
    <p:sldLayoutId id="214748620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547357" y="6642100"/>
            <a:ext cx="1644649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947" tIns="45468" rIns="90947" bIns="45468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Times" charset="0"/>
              </a:defRPr>
            </a:lvl1pPr>
          </a:lstStyle>
          <a:p>
            <a:pPr>
              <a:defRPr/>
            </a:pPr>
            <a:fld id="{8C090082-0066-5649-94EF-90B100E150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11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4" r:id="rId1"/>
    <p:sldLayoutId id="2147484575" r:id="rId2"/>
    <p:sldLayoutId id="2147484576" r:id="rId3"/>
    <p:sldLayoutId id="2147484577" r:id="rId4"/>
    <p:sldLayoutId id="2147484578" r:id="rId5"/>
    <p:sldLayoutId id="2147484579" r:id="rId6"/>
    <p:sldLayoutId id="2147484580" r:id="rId7"/>
    <p:sldLayoutId id="2147484581" r:id="rId8"/>
    <p:sldLayoutId id="2147484582" r:id="rId9"/>
    <p:sldLayoutId id="2147484583" r:id="rId10"/>
    <p:sldLayoutId id="2147484584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ea typeface="ＭＳ Ｐゴシック" charset="0"/>
          <a:cs typeface="ＭＳ Ｐゴシック" charset="0"/>
        </a:defRPr>
      </a:lvl5pPr>
      <a:lvl6pPr marL="4547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6pPr>
      <a:lvl7pPr marL="90943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7pPr>
      <a:lvl8pPr marL="13641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8pPr>
      <a:lvl9pPr marL="18188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9pPr>
    </p:titleStyle>
    <p:bodyStyle>
      <a:lvl1pPr marL="341021" indent="-34102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38913" indent="-28418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36797" indent="-22734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591516" indent="-22734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46236" indent="-2273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00956" indent="-22734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55675" indent="-22734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10395" indent="-22734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65112" indent="-22734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09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700" algn="l" defTabSz="909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434" algn="l" defTabSz="909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4158" algn="l" defTabSz="909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8877" algn="l" defTabSz="909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3596" algn="l" defTabSz="909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8316" algn="l" defTabSz="909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3035" algn="l" defTabSz="909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7754" algn="l" defTabSz="909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71E48-035F-8348-9BEA-E3705BC2FDC5}" type="datetime1">
              <a:rPr lang="en-US" smtClean="0"/>
              <a:t>11/20/24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D9C7F-DBF2-49F0-AC32-66F19D6646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54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22" r:id="rId1"/>
    <p:sldLayoutId id="2147486223" r:id="rId2"/>
    <p:sldLayoutId id="2147486224" r:id="rId3"/>
    <p:sldLayoutId id="2147486225" r:id="rId4"/>
    <p:sldLayoutId id="2147486226" r:id="rId5"/>
    <p:sldLayoutId id="2147486227" r:id="rId6"/>
    <p:sldLayoutId id="2147486228" r:id="rId7"/>
    <p:sldLayoutId id="2147486229" r:id="rId8"/>
    <p:sldLayoutId id="2147486230" r:id="rId9"/>
    <p:sldLayoutId id="2147486231" r:id="rId10"/>
    <p:sldLayoutId id="214748623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41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0" tIns="45589" rIns="91180" bIns="455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2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0" tIns="45589" rIns="91180" bIns="45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vert="horz" lIns="91180" tIns="45589" rIns="91180" bIns="45589" rtlCol="0" anchor="ctr"/>
          <a:lstStyle>
            <a:lvl1pPr algn="l" defTabSz="455895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76614BE-164B-624D-ACC5-169E5048B232}" type="datetime1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4" y="6356360"/>
            <a:ext cx="3860800" cy="365125"/>
          </a:xfrm>
          <a:prstGeom prst="rect">
            <a:avLst/>
          </a:prstGeom>
        </p:spPr>
        <p:txBody>
          <a:bodyPr vert="horz" lIns="91180" tIns="45589" rIns="91180" bIns="45589" rtlCol="0" anchor="ctr"/>
          <a:lstStyle>
            <a:lvl1pPr algn="ctr" defTabSz="455895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vert="horz" lIns="91180" tIns="45589" rIns="91180" bIns="45589" rtlCol="0" anchor="ctr"/>
          <a:lstStyle>
            <a:lvl1pPr algn="r" defTabSz="455895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4089050-7417-4220-A074-6DA88F3602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20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19" r:id="rId1"/>
    <p:sldLayoutId id="2147486320" r:id="rId2"/>
    <p:sldLayoutId id="2147486321" r:id="rId3"/>
    <p:sldLayoutId id="2147486322" r:id="rId4"/>
    <p:sldLayoutId id="2147486323" r:id="rId5"/>
    <p:sldLayoutId id="2147486324" r:id="rId6"/>
    <p:sldLayoutId id="2147486325" r:id="rId7"/>
    <p:sldLayoutId id="2147486326" r:id="rId8"/>
    <p:sldLayoutId id="2147486327" r:id="rId9"/>
    <p:sldLayoutId id="2147486328" r:id="rId10"/>
    <p:sldLayoutId id="2147486329" r:id="rId11"/>
  </p:sldLayoutIdLst>
  <p:hf sldNum="0" hdr="0" ftr="0" dt="0"/>
  <p:txStyles>
    <p:titleStyle>
      <a:lvl1pPr algn="ctr" defTabSz="455895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5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5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5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5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5895" algn="ctr" defTabSz="45589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1802" algn="ctr" defTabSz="45589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7705" algn="ctr" defTabSz="45589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3605" algn="ctr" defTabSz="45589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917" indent="-341917" algn="l" defTabSz="455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838" indent="-284935" algn="l" defTabSz="455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754" indent="-227946" algn="l" defTabSz="455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654" indent="-227946" algn="l" defTabSz="455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557" indent="-227946" algn="l" defTabSz="455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458" indent="-227946" algn="l" defTabSz="45589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361" indent="-227946" algn="l" defTabSz="45589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262" indent="-227946" algn="l" defTabSz="45589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5163" indent="-227946" algn="l" defTabSz="45589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5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95" algn="l" defTabSz="455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02" algn="l" defTabSz="455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05" algn="l" defTabSz="455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605" algn="l" defTabSz="455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507" algn="l" defTabSz="455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410" algn="l" defTabSz="455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312" algn="l" defTabSz="455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213" algn="l" defTabSz="455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99B03-38D8-274E-A371-BCB769EFBDD5}" type="datetime1">
              <a:rPr lang="en-US" smtClean="0"/>
              <a:t>11/20/24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995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31" r:id="rId1"/>
    <p:sldLayoutId id="2147486332" r:id="rId2"/>
    <p:sldLayoutId id="2147486333" r:id="rId3"/>
    <p:sldLayoutId id="2147486334" r:id="rId4"/>
    <p:sldLayoutId id="2147486335" r:id="rId5"/>
    <p:sldLayoutId id="2147486336" r:id="rId6"/>
    <p:sldLayoutId id="2147486337" r:id="rId7"/>
    <p:sldLayoutId id="2147486338" r:id="rId8"/>
    <p:sldLayoutId id="2147486339" r:id="rId9"/>
    <p:sldLayoutId id="2147486340" r:id="rId10"/>
    <p:sldLayoutId id="2147486341" r:id="rId11"/>
    <p:sldLayoutId id="2147486343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Click to edit Master title style</a:t>
            </a:r>
          </a:p>
        </p:txBody>
      </p:sp>
      <p:sp>
        <p:nvSpPr>
          <p:cNvPr id="67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Click to edit Master text styles</a:t>
            </a:r>
          </a:p>
          <a:p>
            <a:pPr lvl="1"/>
            <a:r>
              <a:rPr lang="es-ES" altLang="en-US"/>
              <a:t>Second level</a:t>
            </a:r>
          </a:p>
          <a:p>
            <a:pPr lvl="2"/>
            <a:r>
              <a:rPr lang="es-ES" altLang="en-US"/>
              <a:t>Third level</a:t>
            </a:r>
          </a:p>
          <a:p>
            <a:pPr lvl="3"/>
            <a:r>
              <a:rPr lang="es-ES" altLang="en-US"/>
              <a:t>Fourth level</a:t>
            </a:r>
          </a:p>
          <a:p>
            <a:pPr lvl="4"/>
            <a:r>
              <a:rPr lang="es-ES" altLang="en-US"/>
              <a:t>Fifth level</a:t>
            </a:r>
          </a:p>
        </p:txBody>
      </p:sp>
      <p:sp>
        <p:nvSpPr>
          <p:cNvPr id="5194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7E3C030D-4DA5-6E45-AA62-65E9471718BF}" type="datetime1">
              <a:rPr lang="en-US" smtClean="0"/>
              <a:t>11/20/24</a:t>
            </a:fld>
            <a:endParaRPr lang="es-ES"/>
          </a:p>
        </p:txBody>
      </p:sp>
      <p:sp>
        <p:nvSpPr>
          <p:cNvPr id="5194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194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3DEB694-E1E4-5A4D-AFB1-DD0E00698416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3591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57" r:id="rId1"/>
    <p:sldLayoutId id="2147486358" r:id="rId2"/>
    <p:sldLayoutId id="2147486359" r:id="rId3"/>
    <p:sldLayoutId id="2147486360" r:id="rId4"/>
    <p:sldLayoutId id="2147486361" r:id="rId5"/>
    <p:sldLayoutId id="2147486362" r:id="rId6"/>
    <p:sldLayoutId id="2147486363" r:id="rId7"/>
    <p:sldLayoutId id="2147486364" r:id="rId8"/>
    <p:sldLayoutId id="2147486365" r:id="rId9"/>
    <p:sldLayoutId id="2147486366" r:id="rId10"/>
    <p:sldLayoutId id="2147486367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1" charset="-128"/>
          <a:cs typeface="ＭＳ Ｐゴシック" pitchFamily="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-52"/>
          <a:ea typeface="ＭＳ Ｐゴシック" pitchFamily="1" charset="-128"/>
          <a:cs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-52"/>
          <a:ea typeface="ＭＳ Ｐゴシック" pitchFamily="1" charset="-128"/>
          <a:cs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-52"/>
          <a:ea typeface="ＭＳ Ｐゴシック" pitchFamily="1" charset="-128"/>
          <a:cs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-52"/>
          <a:ea typeface="ＭＳ Ｐゴシック" pitchFamily="1" charset="-128"/>
          <a:cs typeface="ＭＳ Ｐゴシック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1" charset="-128"/>
          <a:cs typeface="ＭＳ Ｐゴシック" pitchFamily="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6" charset="-128"/>
          <a:cs typeface="ＭＳ Ｐゴシック" pitchFamily="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  <a:cs typeface="ＭＳ Ｐゴシック" pitchFamily="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  <a:cs typeface="ＭＳ Ｐゴシック" pitchFamily="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675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569886-2AC8-B94D-94F0-E78757E2F2CF}" type="datetime1">
              <a:rPr lang="en-US" altLang="en-US" smtClean="0">
                <a:ea typeface="ＭＳ Ｐゴシック" pitchFamily="34" charset="-128"/>
              </a:rPr>
              <a:t>11/20/24</a:t>
            </a:fld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675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675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538932-39EC-438F-B431-CB17BBF47FC9}" type="slidenum">
              <a:rPr lang="en-US" alt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4649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81" r:id="rId1"/>
    <p:sldLayoutId id="2147486382" r:id="rId2"/>
    <p:sldLayoutId id="2147486383" r:id="rId3"/>
    <p:sldLayoutId id="2147486384" r:id="rId4"/>
    <p:sldLayoutId id="2147486385" r:id="rId5"/>
    <p:sldLayoutId id="2147486386" r:id="rId6"/>
    <p:sldLayoutId id="2147486387" r:id="rId7"/>
    <p:sldLayoutId id="2147486388" r:id="rId8"/>
    <p:sldLayoutId id="2147486389" r:id="rId9"/>
    <p:sldLayoutId id="2147486390" r:id="rId10"/>
    <p:sldLayoutId id="214748639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FD4BF-3ACA-DF4D-9AB4-68C8AE04453B}" type="datetimeFigureOut">
              <a:rPr lang="en-CH" smtClean="0"/>
              <a:t>11/20/24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BA4CB-FC03-624C-BEB1-85C6D6B16A1C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9451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17" r:id="rId1"/>
    <p:sldLayoutId id="2147486418" r:id="rId2"/>
    <p:sldLayoutId id="2147486419" r:id="rId3"/>
    <p:sldLayoutId id="2147486420" r:id="rId4"/>
    <p:sldLayoutId id="2147486421" r:id="rId5"/>
    <p:sldLayoutId id="2147486422" r:id="rId6"/>
    <p:sldLayoutId id="2147486423" r:id="rId7"/>
    <p:sldLayoutId id="2147486424" r:id="rId8"/>
    <p:sldLayoutId id="2147486425" r:id="rId9"/>
    <p:sldLayoutId id="2147486426" r:id="rId10"/>
    <p:sldLayoutId id="21474864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8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8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90B2155-14C5-7546-BBA2-0B834304E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63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91" r:id="rId1"/>
    <p:sldLayoutId id="2147486492" r:id="rId2"/>
    <p:sldLayoutId id="2147486493" r:id="rId3"/>
    <p:sldLayoutId id="2147486494" r:id="rId4"/>
    <p:sldLayoutId id="2147486495" r:id="rId5"/>
    <p:sldLayoutId id="2147486496" r:id="rId6"/>
    <p:sldLayoutId id="2147486497" r:id="rId7"/>
    <p:sldLayoutId id="2147486498" r:id="rId8"/>
    <p:sldLayoutId id="2147486499" r:id="rId9"/>
    <p:sldLayoutId id="2147486500" r:id="rId10"/>
    <p:sldLayoutId id="2147486501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473ED9-D8D1-73A0-B02F-E63F56577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98280-DCA8-EAC9-CAD5-87AF5FC46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B60D5-87C8-360B-BF5C-7961EBD659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111500-DFAE-7947-8D1E-9AEB99382CA8}" type="datetimeFigureOut">
              <a:rPr lang="en-CH" smtClean="0"/>
              <a:t>11/20/24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49B8B-A034-C30F-88D7-9CA1F76C01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B41EC-64E8-B5FF-5BA0-16E81F6C7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05EAF1-06B8-824E-A418-054E1CADEDC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39107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03" r:id="rId1"/>
    <p:sldLayoutId id="2147486504" r:id="rId2"/>
    <p:sldLayoutId id="2147486505" r:id="rId3"/>
    <p:sldLayoutId id="2147486506" r:id="rId4"/>
    <p:sldLayoutId id="2147486507" r:id="rId5"/>
    <p:sldLayoutId id="2147486508" r:id="rId6"/>
    <p:sldLayoutId id="2147486509" r:id="rId7"/>
    <p:sldLayoutId id="2147486510" r:id="rId8"/>
    <p:sldLayoutId id="2147486511" r:id="rId9"/>
    <p:sldLayoutId id="2147486512" r:id="rId10"/>
    <p:sldLayoutId id="21474865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F8D6B0-4621-4AF6-9E14-676822DCE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CBE22A-4311-4BB0-8743-E70C2D0CD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69EC77-24FD-4C91-96D1-6C1A5A0EC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63F9A-6B85-4484-BADC-58F392E3F778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2819FF-57B7-4D25-BFBF-9DA5E59F82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1AF9EF1-8A05-4A96-A017-73F0C746C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65B07-6C73-4CE5-A323-30E23E3F19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52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64" r:id="rId1"/>
    <p:sldLayoutId id="2147486565" r:id="rId2"/>
    <p:sldLayoutId id="2147486566" r:id="rId3"/>
    <p:sldLayoutId id="2147486567" r:id="rId4"/>
    <p:sldLayoutId id="2147486568" r:id="rId5"/>
    <p:sldLayoutId id="2147486569" r:id="rId6"/>
    <p:sldLayoutId id="2147486570" r:id="rId7"/>
    <p:sldLayoutId id="2147486571" r:id="rId8"/>
    <p:sldLayoutId id="2147486572" r:id="rId9"/>
    <p:sldLayoutId id="2147486573" r:id="rId10"/>
    <p:sldLayoutId id="21474865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eaLnBrk="1" hangingPunct="1">
              <a:defRPr/>
            </a:pPr>
            <a:fld id="{5F34DF6C-B4EE-964E-B26B-391C19754422}" type="datetime1">
              <a:rPr lang="en-US" altLang="en-US" b="0" smtClean="0">
                <a:ea typeface="ＭＳ Ｐゴシック" pitchFamily="34" charset="-128"/>
              </a:rPr>
              <a:t>11/20/24</a:t>
            </a:fld>
            <a:endParaRPr lang="en-US" altLang="en-US" b="0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eaLnBrk="1" hangingPunct="1">
              <a:defRPr/>
            </a:pPr>
            <a:endParaRPr lang="en-US" altLang="en-US" b="0"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eaLnBrk="1" hangingPunct="1">
              <a:defRPr/>
            </a:pPr>
            <a:fld id="{67538932-39EC-438F-B431-CB17BBF47FC9}" type="slidenum">
              <a:rPr lang="en-US" altLang="en-US" b="0">
                <a:ea typeface="ＭＳ Ｐゴシック" pitchFamily="34" charset="-128"/>
              </a:rPr>
              <a:pPr eaLnBrk="1" hangingPunct="1">
                <a:defRPr/>
              </a:pPr>
              <a:t>‹#›</a:t>
            </a:fld>
            <a:endParaRPr lang="en-US" altLang="en-US" b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6111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37" r:id="rId1"/>
    <p:sldLayoutId id="2147486638" r:id="rId2"/>
    <p:sldLayoutId id="2147486639" r:id="rId3"/>
    <p:sldLayoutId id="2147486640" r:id="rId4"/>
    <p:sldLayoutId id="2147486641" r:id="rId5"/>
    <p:sldLayoutId id="2147486642" r:id="rId6"/>
    <p:sldLayoutId id="2147486643" r:id="rId7"/>
    <p:sldLayoutId id="2147486644" r:id="rId8"/>
    <p:sldLayoutId id="2147486645" r:id="rId9"/>
    <p:sldLayoutId id="2147486646" r:id="rId10"/>
    <p:sldLayoutId id="2147486647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B00D2-2782-46EC-8E5C-B8E3EB4FA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0" r:id="rId1"/>
    <p:sldLayoutId id="2147484611" r:id="rId2"/>
    <p:sldLayoutId id="2147484612" r:id="rId3"/>
    <p:sldLayoutId id="2147484613" r:id="rId4"/>
    <p:sldLayoutId id="2147484614" r:id="rId5"/>
    <p:sldLayoutId id="2147484615" r:id="rId6"/>
    <p:sldLayoutId id="2147484616" r:id="rId7"/>
    <p:sldLayoutId id="2147484617" r:id="rId8"/>
    <p:sldLayoutId id="2147484618" r:id="rId9"/>
    <p:sldLayoutId id="2147484619" r:id="rId10"/>
    <p:sldLayoutId id="2147484620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38812-8BBE-424A-B3B3-0223A45AA30F}" type="datetime1">
              <a:rPr lang="en-US" smtClean="0"/>
              <a:t>11/20/24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8792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673" r:id="rId1"/>
    <p:sldLayoutId id="2147486674" r:id="rId2"/>
    <p:sldLayoutId id="2147486675" r:id="rId3"/>
    <p:sldLayoutId id="2147486676" r:id="rId4"/>
    <p:sldLayoutId id="2147486677" r:id="rId5"/>
    <p:sldLayoutId id="2147486678" r:id="rId6"/>
    <p:sldLayoutId id="2147486679" r:id="rId7"/>
    <p:sldLayoutId id="2147486680" r:id="rId8"/>
    <p:sldLayoutId id="2147486681" r:id="rId9"/>
    <p:sldLayoutId id="2147486682" r:id="rId10"/>
    <p:sldLayoutId id="2147486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521510" y="249042"/>
            <a:ext cx="9387097" cy="103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0405" tIns="35170" rIns="70405" bIns="3517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it-IT" altLang="en-US"/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21510" y="1451063"/>
            <a:ext cx="9387097" cy="410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0405" tIns="35170" rIns="70405" bIns="351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it-IT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1510" y="5763949"/>
            <a:ext cx="2433692" cy="331096"/>
          </a:xfrm>
          <a:prstGeom prst="rect">
            <a:avLst/>
          </a:prstGeom>
        </p:spPr>
        <p:txBody>
          <a:bodyPr vert="horz" lIns="70405" tIns="35170" rIns="70405" bIns="35170" rtlCol="0" anchor="ctr"/>
          <a:lstStyle>
            <a:lvl1pPr algn="l" defTabSz="351956" fontAlgn="auto">
              <a:spcBef>
                <a:spcPts val="0"/>
              </a:spcBef>
              <a:spcAft>
                <a:spcPts val="0"/>
              </a:spcAft>
              <a:defRPr sz="1000" b="0" smtClean="0">
                <a:solidFill>
                  <a:prstClr val="black">
                    <a:tint val="75000"/>
                  </a:prstClr>
                </a:solidFill>
                <a:latin typeface="PT Sans"/>
                <a:ea typeface="+mn-ea"/>
              </a:defRPr>
            </a:lvl1pPr>
          </a:lstStyle>
          <a:p>
            <a:pPr eaLnBrk="1" hangingPunct="1">
              <a:defRPr/>
            </a:pPr>
            <a:fld id="{C081C43F-961D-9140-A5AD-76705111F519}" type="datetime1">
              <a:rPr lang="en-US" smtClean="0"/>
              <a:t>11/20/24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63625" y="5763949"/>
            <a:ext cx="3302868" cy="331096"/>
          </a:xfrm>
          <a:prstGeom prst="rect">
            <a:avLst/>
          </a:prstGeom>
        </p:spPr>
        <p:txBody>
          <a:bodyPr vert="horz" lIns="70405" tIns="35170" rIns="70405" bIns="35170" rtlCol="0" anchor="ctr"/>
          <a:lstStyle>
            <a:lvl1pPr algn="ctr" defTabSz="351956" fontAlgn="auto">
              <a:spcBef>
                <a:spcPts val="0"/>
              </a:spcBef>
              <a:spcAft>
                <a:spcPts val="0"/>
              </a:spcAft>
              <a:defRPr sz="1000" b="0">
                <a:solidFill>
                  <a:prstClr val="black">
                    <a:tint val="75000"/>
                  </a:prstClr>
                </a:solidFill>
                <a:latin typeface="PT Sans"/>
                <a:ea typeface="+mn-ea"/>
              </a:defRPr>
            </a:lvl1pPr>
          </a:lstStyle>
          <a:p>
            <a:pPr eaLnBrk="1" hangingPunct="1">
              <a:defRPr/>
            </a:pPr>
            <a:endParaRPr lang="it-IT"/>
          </a:p>
        </p:txBody>
      </p:sp>
      <p:sp>
        <p:nvSpPr>
          <p:cNvPr id="8" name="Rectangle 4"/>
          <p:cNvSpPr txBox="1">
            <a:spLocks noChangeArrowheads="1"/>
          </p:cNvSpPr>
          <p:nvPr userDrawn="1"/>
        </p:nvSpPr>
        <p:spPr bwMode="auto">
          <a:xfrm>
            <a:off x="11451405" y="6581608"/>
            <a:ext cx="740609" cy="276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098" tIns="37057" rIns="74098" bIns="37057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400" b="1" kern="1200">
                <a:solidFill>
                  <a:srgbClr val="000066"/>
                </a:solidFill>
                <a:latin typeface="Tahoma" charset="0"/>
                <a:ea typeface="ＭＳ Ｐゴシック" charset="0"/>
                <a:cs typeface="Arial" charset="0"/>
              </a:defRPr>
            </a:lvl1pPr>
            <a:lvl2pPr marL="419100" indent="1588" algn="l" rtl="0" fontAlgn="base">
              <a:spcBef>
                <a:spcPct val="0"/>
              </a:spcBef>
              <a:spcAft>
                <a:spcPct val="0"/>
              </a:spcAft>
              <a:defRPr sz="2900" b="1" kern="1200">
                <a:solidFill>
                  <a:srgbClr val="FF0C0F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841375" indent="1588" algn="l" rtl="0" fontAlgn="base">
              <a:spcBef>
                <a:spcPct val="0"/>
              </a:spcBef>
              <a:spcAft>
                <a:spcPct val="0"/>
              </a:spcAft>
              <a:defRPr sz="2900" b="1" kern="1200">
                <a:solidFill>
                  <a:srgbClr val="FF0C0F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262063" indent="1588" algn="l" rtl="0" fontAlgn="base">
              <a:spcBef>
                <a:spcPct val="0"/>
              </a:spcBef>
              <a:spcAft>
                <a:spcPct val="0"/>
              </a:spcAft>
              <a:defRPr sz="2900" b="1" kern="1200">
                <a:solidFill>
                  <a:srgbClr val="FF0C0F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682750" indent="1588" algn="l" rtl="0" fontAlgn="base">
              <a:spcBef>
                <a:spcPct val="0"/>
              </a:spcBef>
              <a:spcAft>
                <a:spcPct val="0"/>
              </a:spcAft>
              <a:defRPr sz="2900" b="1" kern="1200">
                <a:solidFill>
                  <a:srgbClr val="FF0C0F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900" b="1" kern="1200">
                <a:solidFill>
                  <a:srgbClr val="FF0C0F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900" b="1" kern="1200">
                <a:solidFill>
                  <a:srgbClr val="FF0C0F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900" b="1" kern="1200">
                <a:solidFill>
                  <a:srgbClr val="FF0C0F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900" b="1" kern="1200">
                <a:solidFill>
                  <a:srgbClr val="FF0C0F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r">
              <a:defRPr/>
            </a:pPr>
            <a:fld id="{5DBC6547-F183-49BC-8E26-085173CAA9A7}" type="slidenum">
              <a:rPr lang="en-US" sz="1400" b="0" smtClean="0"/>
              <a:pPr algn="r">
                <a:defRPr/>
              </a:pPr>
              <a:t>‹#›</a:t>
            </a:fld>
            <a:endParaRPr lang="en-US" sz="1400" b="0"/>
          </a:p>
        </p:txBody>
      </p:sp>
    </p:spTree>
    <p:extLst>
      <p:ext uri="{BB962C8B-B14F-4D97-AF65-F5344CB8AC3E}">
        <p14:creationId xmlns:p14="http://schemas.microsoft.com/office/powerpoint/2010/main" val="353716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85" r:id="rId1"/>
    <p:sldLayoutId id="2147486686" r:id="rId2"/>
    <p:sldLayoutId id="2147486687" r:id="rId3"/>
    <p:sldLayoutId id="2147486688" r:id="rId4"/>
    <p:sldLayoutId id="2147486689" r:id="rId5"/>
    <p:sldLayoutId id="2147486690" r:id="rId6"/>
    <p:sldLayoutId id="2147486691" r:id="rId7"/>
    <p:sldLayoutId id="2147486692" r:id="rId8"/>
    <p:sldLayoutId id="2147486693" r:id="rId9"/>
    <p:sldLayoutId id="2147486694" r:id="rId10"/>
    <p:sldLayoutId id="2147486695" r:id="rId11"/>
    <p:sldLayoutId id="2147486696" r:id="rId12"/>
  </p:sldLayoutIdLst>
  <p:hf sldNum="0" hdr="0" ftr="0" dt="0"/>
  <p:txStyles>
    <p:titleStyle>
      <a:lvl1pPr algn="ctr" defTabSz="351684" rtl="0" fontAlgn="base">
        <a:spcBef>
          <a:spcPct val="0"/>
        </a:spcBef>
        <a:spcAft>
          <a:spcPct val="0"/>
        </a:spcAft>
        <a:defRPr sz="3700" kern="1200">
          <a:solidFill>
            <a:schemeClr val="tx1"/>
          </a:solidFill>
          <a:latin typeface="PT Sans"/>
          <a:ea typeface="+mj-ea"/>
          <a:cs typeface="+mj-cs"/>
        </a:defRPr>
      </a:lvl1pPr>
      <a:lvl2pPr algn="ctr" defTabSz="351684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PT Sans"/>
        </a:defRPr>
      </a:lvl2pPr>
      <a:lvl3pPr algn="ctr" defTabSz="351684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PT Sans"/>
        </a:defRPr>
      </a:lvl3pPr>
      <a:lvl4pPr algn="ctr" defTabSz="351684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PT Sans"/>
        </a:defRPr>
      </a:lvl4pPr>
      <a:lvl5pPr algn="ctr" defTabSz="351684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PT Sans"/>
        </a:defRPr>
      </a:lvl5pPr>
      <a:lvl6pPr marL="400328" algn="ctr" defTabSz="351684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PT Sans"/>
        </a:defRPr>
      </a:lvl6pPr>
      <a:lvl7pPr marL="800663" algn="ctr" defTabSz="351684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PT Sans"/>
        </a:defRPr>
      </a:lvl7pPr>
      <a:lvl8pPr marL="1200993" algn="ctr" defTabSz="351684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PT Sans"/>
        </a:defRPr>
      </a:lvl8pPr>
      <a:lvl9pPr marL="1601327" algn="ctr" defTabSz="351684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PT Sans"/>
        </a:defRPr>
      </a:lvl9pPr>
    </p:titleStyle>
    <p:bodyStyle>
      <a:lvl1pPr marL="262717" indent="-262717" algn="l" defTabSz="351684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700" kern="1200">
          <a:solidFill>
            <a:schemeClr val="tx1"/>
          </a:solidFill>
          <a:latin typeface="PT Sans"/>
          <a:ea typeface="+mn-ea"/>
          <a:cs typeface="+mn-cs"/>
        </a:defRPr>
      </a:lvl1pPr>
      <a:lvl2pPr marL="571304" indent="-219627" algn="l" defTabSz="351684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300" kern="1200">
          <a:solidFill>
            <a:schemeClr val="tx1"/>
          </a:solidFill>
          <a:latin typeface="PT Sans"/>
          <a:ea typeface="+mn-ea"/>
          <a:cs typeface="+mn-cs"/>
        </a:defRPr>
      </a:lvl2pPr>
      <a:lvl3pPr marL="878508" indent="-175144" algn="l" defTabSz="351684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PT Sans"/>
          <a:ea typeface="+mn-ea"/>
          <a:cs typeface="+mn-cs"/>
        </a:defRPr>
      </a:lvl3pPr>
      <a:lvl4pPr marL="1231576" indent="-175144" algn="l" defTabSz="351684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1700" kern="1200">
          <a:solidFill>
            <a:schemeClr val="tx1"/>
          </a:solidFill>
          <a:latin typeface="PT Sans"/>
          <a:ea typeface="+mn-ea"/>
          <a:cs typeface="+mn-cs"/>
        </a:defRPr>
      </a:lvl4pPr>
      <a:lvl5pPr marL="1583257" indent="-175144" algn="l" defTabSz="351684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700" kern="1200">
          <a:solidFill>
            <a:schemeClr val="tx1"/>
          </a:solidFill>
          <a:latin typeface="PT Sans"/>
          <a:ea typeface="+mn-ea"/>
          <a:cs typeface="+mn-cs"/>
        </a:defRPr>
      </a:lvl5pPr>
      <a:lvl6pPr marL="1935671" indent="-176040" algn="l" defTabSz="35195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287608" indent="-176040" algn="l" defTabSz="35195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639562" indent="-176040" algn="l" defTabSz="35195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2991494" indent="-176040" algn="l" defTabSz="35195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35195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51956" algn="l" defTabSz="35195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03871" algn="l" defTabSz="35195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55819" algn="l" defTabSz="35195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07758" algn="l" defTabSz="35195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759700" algn="l" defTabSz="35195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111646" algn="l" defTabSz="35195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463583" algn="l" defTabSz="35195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15526" algn="l" defTabSz="35195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EB17A-6858-2644-BEA6-2A6F574BFA67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30FC1-B5F3-B646-84EF-4BDBF1224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1073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738" r:id="rId1"/>
    <p:sldLayoutId id="2147486739" r:id="rId2"/>
    <p:sldLayoutId id="2147486740" r:id="rId3"/>
    <p:sldLayoutId id="2147486741" r:id="rId4"/>
    <p:sldLayoutId id="2147486742" r:id="rId5"/>
    <p:sldLayoutId id="2147486743" r:id="rId6"/>
    <p:sldLayoutId id="2147486744" r:id="rId7"/>
    <p:sldLayoutId id="2147486745" r:id="rId8"/>
    <p:sldLayoutId id="2147486746" r:id="rId9"/>
    <p:sldLayoutId id="2147486747" r:id="rId10"/>
    <p:sldLayoutId id="2147486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54844" y="2080617"/>
            <a:ext cx="10882313" cy="4286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54844" y="309562"/>
            <a:ext cx="10882313" cy="71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53188" y="6441815"/>
            <a:ext cx="229230" cy="24327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410751">
              <a:defRPr sz="914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729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70" r:id="rId1"/>
    <p:sldLayoutId id="2147486871" r:id="rId2"/>
    <p:sldLayoutId id="2147486872" r:id="rId3"/>
    <p:sldLayoutId id="2147486873" r:id="rId4"/>
    <p:sldLayoutId id="2147486874" r:id="rId5"/>
    <p:sldLayoutId id="2147486875" r:id="rId6"/>
    <p:sldLayoutId id="2147486876" r:id="rId7"/>
    <p:sldLayoutId id="2147486877" r:id="rId8"/>
    <p:sldLayoutId id="2147486878" r:id="rId9"/>
    <p:sldLayoutId id="2147486879" r:id="rId10"/>
    <p:sldLayoutId id="2147486880" r:id="rId11"/>
    <p:sldLayoutId id="2147486881" r:id="rId12"/>
    <p:sldLayoutId id="2147486882" r:id="rId13"/>
    <p:sldLayoutId id="2147486883" r:id="rId14"/>
    <p:sldLayoutId id="2147486884" r:id="rId15"/>
  </p:sldLayoutIdLst>
  <p:transition spd="med"/>
  <p:txStyles>
    <p:titleStyle>
      <a:lvl1pPr marL="0" marR="0" indent="0" algn="l" defTabSz="121912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321457" algn="l" defTabSz="121912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642915" algn="l" defTabSz="121912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964372" algn="l" defTabSz="121912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285829" algn="l" defTabSz="121912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607287" algn="l" defTabSz="121912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928744" algn="l" defTabSz="121912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2250201" algn="l" defTabSz="121912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2571659" algn="l" defTabSz="121912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267881" marR="0" indent="-267881" algn="l" defTabSz="1219126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535762" marR="0" indent="-267881" algn="l" defTabSz="1219126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803643" marR="0" indent="-267881" algn="l" defTabSz="1219126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071524" marR="0" indent="-267881" algn="l" defTabSz="1219126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339406" marR="0" indent="-267881" algn="l" defTabSz="1219126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607287" marR="0" indent="-267881" algn="l" defTabSz="1219126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1875168" marR="0" indent="-267881" algn="l" defTabSz="1219126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143049" marR="0" indent="-267881" algn="l" defTabSz="1219126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410930" marR="0" indent="-267881" algn="l" defTabSz="1219126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60728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928744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22502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257165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71E48-035F-8348-9BEA-E3705BC2FDC5}" type="datetime1">
              <a:rPr lang="en-US" smtClean="0"/>
              <a:t>11/20/24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D9C7F-DBF2-49F0-AC32-66F19D6646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924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86" r:id="rId1"/>
    <p:sldLayoutId id="2147486887" r:id="rId2"/>
    <p:sldLayoutId id="2147486888" r:id="rId3"/>
    <p:sldLayoutId id="2147486889" r:id="rId4"/>
    <p:sldLayoutId id="2147486890" r:id="rId5"/>
    <p:sldLayoutId id="2147486891" r:id="rId6"/>
    <p:sldLayoutId id="2147486892" r:id="rId7"/>
    <p:sldLayoutId id="2147486893" r:id="rId8"/>
    <p:sldLayoutId id="2147486894" r:id="rId9"/>
    <p:sldLayoutId id="2147486895" r:id="rId10"/>
    <p:sldLayoutId id="214748689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87B9DB-A0FB-6B92-BCC1-8AE8128BB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FB98A-520C-12B5-DAC2-D9311CCC0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032EE3-1111-802D-CFF0-D93E34C0DA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3FD95-46EF-5741-8973-89DA32B0ABFA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A7245-192A-6D8D-2818-C268FD372B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DDB3C-4248-01F3-9A67-596440F674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C1824-449C-E84C-8C01-B26BFD498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01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98" r:id="rId1"/>
    <p:sldLayoutId id="2147486899" r:id="rId2"/>
    <p:sldLayoutId id="2147486900" r:id="rId3"/>
    <p:sldLayoutId id="2147486901" r:id="rId4"/>
    <p:sldLayoutId id="2147486902" r:id="rId5"/>
    <p:sldLayoutId id="2147486903" r:id="rId6"/>
    <p:sldLayoutId id="2147486904" r:id="rId7"/>
    <p:sldLayoutId id="2147486905" r:id="rId8"/>
    <p:sldLayoutId id="2147486906" r:id="rId9"/>
    <p:sldLayoutId id="2147486907" r:id="rId10"/>
    <p:sldLayoutId id="214748690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4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BB58A1-0A03-A449-8908-3BBD65F1488E}" type="datetime1">
              <a:rPr lang="en-US" smtClean="0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11/20/24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9D9487-353B-9F44-8BD3-49B51D51E82C}" type="slidenum">
              <a:rPr lang="en-US" smtClean="0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240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73" r:id="rId1"/>
    <p:sldLayoutId id="2147486974" r:id="rId2"/>
    <p:sldLayoutId id="2147486975" r:id="rId3"/>
    <p:sldLayoutId id="2147486976" r:id="rId4"/>
    <p:sldLayoutId id="2147486977" r:id="rId5"/>
    <p:sldLayoutId id="2147486978" r:id="rId6"/>
    <p:sldLayoutId id="2147486979" r:id="rId7"/>
    <p:sldLayoutId id="2147486980" r:id="rId8"/>
    <p:sldLayoutId id="2147486981" r:id="rId9"/>
    <p:sldLayoutId id="2147486982" r:id="rId10"/>
    <p:sldLayoutId id="21474869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EF4DBAD-187D-4845-A7AA-B6F2EDC048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B018876-9483-094B-A34E-04BA234C92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2B891E4-0E3F-4C4A-9285-D1595109191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B323BA3-1ADF-FF43-AE70-56BBECAB75F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5D46FC7-3649-934D-9706-C9C6C1F03C4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43180DD-2B4E-9C43-AA00-50764EF08B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8522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97" r:id="rId1"/>
    <p:sldLayoutId id="2147486998" r:id="rId2"/>
    <p:sldLayoutId id="2147486999" r:id="rId3"/>
    <p:sldLayoutId id="2147487000" r:id="rId4"/>
    <p:sldLayoutId id="2147487001" r:id="rId5"/>
    <p:sldLayoutId id="2147487002" r:id="rId6"/>
    <p:sldLayoutId id="2147487003" r:id="rId7"/>
    <p:sldLayoutId id="2147487004" r:id="rId8"/>
    <p:sldLayoutId id="2147487005" r:id="rId9"/>
    <p:sldLayoutId id="2147487006" r:id="rId10"/>
    <p:sldLayoutId id="2147487007" r:id="rId11"/>
    <p:sldLayoutId id="2147487008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074352-9C3A-6940-9A5F-90493088E35D}" type="datetimeFigureOut">
              <a:rPr kumimoji="1" lang="zh-TW" altLang="en-US" smtClean="0"/>
              <a:t>2024/11/20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3D62CF-89AF-6241-84EB-42A28765070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66959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034" r:id="rId1"/>
    <p:sldLayoutId id="2147487035" r:id="rId2"/>
    <p:sldLayoutId id="2147487036" r:id="rId3"/>
    <p:sldLayoutId id="2147487037" r:id="rId4"/>
    <p:sldLayoutId id="2147487038" r:id="rId5"/>
    <p:sldLayoutId id="2147487039" r:id="rId6"/>
    <p:sldLayoutId id="2147487040" r:id="rId7"/>
    <p:sldLayoutId id="2147487041" r:id="rId8"/>
    <p:sldLayoutId id="2147487042" r:id="rId9"/>
    <p:sldLayoutId id="2147487043" r:id="rId10"/>
    <p:sldLayoutId id="21474870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DE4CB-7167-4FDA-A808-7CF1C4374324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B00D2-2782-46EC-8E5C-B8E3EB4FA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8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4" r:id="rId1"/>
    <p:sldLayoutId id="2147484635" r:id="rId2"/>
    <p:sldLayoutId id="2147484636" r:id="rId3"/>
    <p:sldLayoutId id="2147484637" r:id="rId4"/>
    <p:sldLayoutId id="2147484638" r:id="rId5"/>
    <p:sldLayoutId id="2147484639" r:id="rId6"/>
    <p:sldLayoutId id="2147484640" r:id="rId7"/>
    <p:sldLayoutId id="2147484641" r:id="rId8"/>
    <p:sldLayoutId id="2147484642" r:id="rId9"/>
    <p:sldLayoutId id="2147484643" r:id="rId10"/>
    <p:sldLayoutId id="21474846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71E48-035F-8348-9BEA-E3705BC2FDC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11/20/24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D9C7F-DBF2-49F0-AC32-66F19D66462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8112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6" r:id="rId1"/>
    <p:sldLayoutId id="2147484647" r:id="rId2"/>
    <p:sldLayoutId id="2147484648" r:id="rId3"/>
    <p:sldLayoutId id="2147484649" r:id="rId4"/>
    <p:sldLayoutId id="2147484650" r:id="rId5"/>
    <p:sldLayoutId id="2147484651" r:id="rId6"/>
    <p:sldLayoutId id="2147484652" r:id="rId7"/>
    <p:sldLayoutId id="2147484653" r:id="rId8"/>
    <p:sldLayoutId id="2147484654" r:id="rId9"/>
    <p:sldLayoutId id="2147484655" r:id="rId10"/>
    <p:sldLayoutId id="214748465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624638"/>
            <a:ext cx="2540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>
                <a:srgbClr val="000000"/>
              </a:buClr>
              <a:buSzPct val="100000"/>
              <a:defRPr sz="1000" b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buFontTx/>
              <a:buNone/>
              <a:defRPr/>
            </a:pPr>
            <a:r>
              <a:rPr lang="en-US" altLang="zh-CN">
                <a:solidFill>
                  <a:srgbClr val="000000"/>
                </a:solidFill>
                <a:latin typeface="Arial" charset="0"/>
              </a:rPr>
              <a:t>/</a:t>
            </a:r>
            <a:fld id="{0DAF0D29-A67E-4DD1-B38D-F5E1FD6088D0}" type="slidenum">
              <a:rPr lang="en-US" altLang="zh-CN">
                <a:solidFill>
                  <a:srgbClr val="000000"/>
                </a:solidFill>
                <a:latin typeface="Arial" charset="0"/>
              </a:rPr>
              <a:pPr>
                <a:buFontTx/>
                <a:buNone/>
                <a:defRPr/>
              </a:pPr>
              <a:t>‹#›</a:t>
            </a:fld>
            <a:endParaRPr lang="en-US" altLang="zh-CN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77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6" r:id="rId1"/>
    <p:sldLayoutId id="2147484997" r:id="rId2"/>
    <p:sldLayoutId id="2147484998" r:id="rId3"/>
    <p:sldLayoutId id="2147484999" r:id="rId4"/>
    <p:sldLayoutId id="2147485000" r:id="rId5"/>
    <p:sldLayoutId id="2147485001" r:id="rId6"/>
    <p:sldLayoutId id="2147485002" r:id="rId7"/>
    <p:sldLayoutId id="2147485003" r:id="rId8"/>
    <p:sldLayoutId id="2147485004" r:id="rId9"/>
    <p:sldLayoutId id="2147485005" r:id="rId10"/>
    <p:sldLayoutId id="2147485006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buSzPct val="100000"/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buSzPct val="100000"/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buSzPct val="100000"/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buSzPct val="100000"/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buSzPct val="100000"/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buSzPct val="100000"/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buSzPct val="100000"/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buSzPct val="100000"/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buSzPct val="100000"/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C204876-93C9-4A51-8BE4-8013A854605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28783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6" r:id="rId1"/>
    <p:sldLayoutId id="2147485107" r:id="rId2"/>
    <p:sldLayoutId id="2147485108" r:id="rId3"/>
    <p:sldLayoutId id="2147485109" r:id="rId4"/>
    <p:sldLayoutId id="2147485110" r:id="rId5"/>
    <p:sldLayoutId id="2147485111" r:id="rId6"/>
    <p:sldLayoutId id="2147485112" r:id="rId7"/>
    <p:sldLayoutId id="2147485113" r:id="rId8"/>
    <p:sldLayoutId id="2147485114" r:id="rId9"/>
    <p:sldLayoutId id="2147485115" r:id="rId10"/>
    <p:sldLayoutId id="2147485116" r:id="rId11"/>
    <p:sldLayoutId id="2147485117" r:id="rId12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07" tIns="45705" rIns="91407" bIns="4570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7" tIns="45705" rIns="91407" bIns="4570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2"/>
            <a:ext cx="2844800" cy="365125"/>
          </a:xfrm>
          <a:prstGeom prst="rect">
            <a:avLst/>
          </a:prstGeom>
        </p:spPr>
        <p:txBody>
          <a:bodyPr vert="horz" lIns="91407" tIns="45705" rIns="91407" bIns="4570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DE4CB-7167-4FDA-A808-7CF1C43743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2"/>
            <a:ext cx="3860800" cy="365125"/>
          </a:xfrm>
          <a:prstGeom prst="rect">
            <a:avLst/>
          </a:prstGeom>
        </p:spPr>
        <p:txBody>
          <a:bodyPr vert="horz" lIns="91407" tIns="45705" rIns="91407" bIns="4570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2"/>
            <a:ext cx="2844800" cy="365125"/>
          </a:xfrm>
          <a:prstGeom prst="rect">
            <a:avLst/>
          </a:prstGeom>
        </p:spPr>
        <p:txBody>
          <a:bodyPr vert="horz" lIns="91407" tIns="45705" rIns="91407" bIns="4570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B00D2-2782-46EC-8E5C-B8E3EB4FA3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499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9" r:id="rId1"/>
    <p:sldLayoutId id="2147485120" r:id="rId2"/>
    <p:sldLayoutId id="2147485121" r:id="rId3"/>
    <p:sldLayoutId id="2147485122" r:id="rId4"/>
    <p:sldLayoutId id="2147485123" r:id="rId5"/>
    <p:sldLayoutId id="2147485124" r:id="rId6"/>
    <p:sldLayoutId id="2147485125" r:id="rId7"/>
    <p:sldLayoutId id="2147485126" r:id="rId8"/>
    <p:sldLayoutId id="2147485127" r:id="rId9"/>
    <p:sldLayoutId id="2147485128" r:id="rId10"/>
    <p:sldLayoutId id="2147485129" r:id="rId11"/>
  </p:sldLayoutIdLst>
  <p:txStyles>
    <p:titleStyle>
      <a:lvl1pPr algn="ctr" defTabSz="91407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77" indent="-342777" algn="l" defTabSz="9140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83" indent="-285646" algn="l" defTabSz="9140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89" indent="-228518" algn="l" defTabSz="9140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24" indent="-228518" algn="l" defTabSz="9140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59" indent="-228518" algn="l" defTabSz="91407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94" indent="-228518" algn="l" defTabSz="9140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29" indent="-228518" algn="l" defTabSz="9140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66" indent="-228518" algn="l" defTabSz="9140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02" indent="-228518" algn="l" defTabSz="9140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0" algn="l" defTabSz="9140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5" algn="l" defTabSz="9140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1" algn="l" defTabSz="9140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76" algn="l" defTabSz="9140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3" algn="l" defTabSz="9140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48" algn="l" defTabSz="9140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83" algn="l" defTabSz="9140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624638"/>
            <a:ext cx="2540000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r>
              <a:rPr lang="en-US" altLang="en-US"/>
              <a:t>/</a:t>
            </a:r>
            <a:fld id="{064B2B1B-E766-0B46-BDC9-B951811F69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8701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31" r:id="rId1"/>
    <p:sldLayoutId id="2147485132" r:id="rId2"/>
    <p:sldLayoutId id="2147485133" r:id="rId3"/>
    <p:sldLayoutId id="2147485134" r:id="rId4"/>
    <p:sldLayoutId id="2147485135" r:id="rId5"/>
    <p:sldLayoutId id="2147485136" r:id="rId6"/>
    <p:sldLayoutId id="2147485137" r:id="rId7"/>
    <p:sldLayoutId id="2147485138" r:id="rId8"/>
    <p:sldLayoutId id="2147485139" r:id="rId9"/>
    <p:sldLayoutId id="2147485140" r:id="rId10"/>
    <p:sldLayoutId id="214748514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23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34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5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6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40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1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0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tif"/><Relationship Id="rId1" Type="http://schemas.openxmlformats.org/officeDocument/2006/relationships/slideLayout" Target="../slideLayouts/slideLayout37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9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7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34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8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06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9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8.xml"/><Relationship Id="rId5" Type="http://schemas.microsoft.com/office/2007/relationships/hdphoto" Target="../media/hdphoto4.wdp"/><Relationship Id="rId4" Type="http://schemas.openxmlformats.org/officeDocument/2006/relationships/image" Target="../media/image8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4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iff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0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0.xml"/><Relationship Id="rId6" Type="http://schemas.openxmlformats.org/officeDocument/2006/relationships/image" Target="../media/image102.jpeg"/><Relationship Id="rId11" Type="http://schemas.openxmlformats.org/officeDocument/2006/relationships/image" Target="../media/image107.jpeg"/><Relationship Id="rId5" Type="http://schemas.openxmlformats.org/officeDocument/2006/relationships/image" Target="../media/image101.jpeg"/><Relationship Id="rId10" Type="http://schemas.openxmlformats.org/officeDocument/2006/relationships/image" Target="../media/image106.jpeg"/><Relationship Id="rId4" Type="http://schemas.openxmlformats.org/officeDocument/2006/relationships/image" Target="../media/image100.png"/><Relationship Id="rId9" Type="http://schemas.openxmlformats.org/officeDocument/2006/relationships/image" Target="../media/image105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40.xml"/><Relationship Id="rId6" Type="http://schemas.openxmlformats.org/officeDocument/2006/relationships/image" Target="../media/image112.png"/><Relationship Id="rId5" Type="http://schemas.openxmlformats.org/officeDocument/2006/relationships/image" Target="../media/image111.emf"/><Relationship Id="rId4" Type="http://schemas.openxmlformats.org/officeDocument/2006/relationships/image" Target="../media/image11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40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7.jpeg"/><Relationship Id="rId7" Type="http://schemas.openxmlformats.org/officeDocument/2006/relationships/image" Target="../media/image119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2.xml"/><Relationship Id="rId6" Type="http://schemas.openxmlformats.org/officeDocument/2006/relationships/image" Target="../media/image100.png"/><Relationship Id="rId5" Type="http://schemas.openxmlformats.org/officeDocument/2006/relationships/image" Target="../media/image118.tiff"/><Relationship Id="rId4" Type="http://schemas.microsoft.com/office/2007/relationships/hdphoto" Target="../media/hdphoto5.wdp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3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2.xml"/><Relationship Id="rId4" Type="http://schemas.openxmlformats.org/officeDocument/2006/relationships/image" Target="../media/image12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18.xml"/><Relationship Id="rId4" Type="http://schemas.openxmlformats.org/officeDocument/2006/relationships/image" Target="../media/image1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2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0.xml"/><Relationship Id="rId6" Type="http://schemas.openxmlformats.org/officeDocument/2006/relationships/image" Target="../media/image100.png"/><Relationship Id="rId5" Type="http://schemas.openxmlformats.org/officeDocument/2006/relationships/image" Target="../media/image119.tiff"/><Relationship Id="rId4" Type="http://schemas.microsoft.com/office/2007/relationships/hdphoto" Target="../media/hdphoto5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134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6.png"/><Relationship Id="rId7" Type="http://schemas.microsoft.com/office/2007/relationships/hdphoto" Target="../media/hdphoto6.wdp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89.xml"/><Relationship Id="rId6" Type="http://schemas.openxmlformats.org/officeDocument/2006/relationships/image" Target="../media/image139.png"/><Relationship Id="rId5" Type="http://schemas.openxmlformats.org/officeDocument/2006/relationships/image" Target="../media/image138.jpeg"/><Relationship Id="rId4" Type="http://schemas.openxmlformats.org/officeDocument/2006/relationships/image" Target="../media/image137.png"/><Relationship Id="rId9" Type="http://schemas.openxmlformats.org/officeDocument/2006/relationships/image" Target="../media/image141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3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3EC1C7-43DD-95B4-C4DA-D1F3E0D1CD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78" t="9687" r="8293" b="8508"/>
          <a:stretch/>
        </p:blipFill>
        <p:spPr>
          <a:xfrm>
            <a:off x="40361" y="-12235"/>
            <a:ext cx="12192000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4FF402B-6BC2-7420-7B16-562F52AD48CF}"/>
              </a:ext>
            </a:extLst>
          </p:cNvPr>
          <p:cNvSpPr txBox="1"/>
          <p:nvPr/>
        </p:nvSpPr>
        <p:spPr>
          <a:xfrm>
            <a:off x="0" y="-2"/>
            <a:ext cx="12232361" cy="1196754"/>
          </a:xfrm>
          <a:prstGeom prst="rect">
            <a:avLst/>
          </a:prstGeom>
          <a:solidFill>
            <a:srgbClr val="000000">
              <a:alpha val="40392"/>
            </a:srgbClr>
          </a:solidFill>
        </p:spPr>
        <p:txBody>
          <a:bodyPr wrap="none" rtlCol="0" anchor="b" anchorCtr="0">
            <a:noAutofit/>
          </a:bodyPr>
          <a:lstStyle/>
          <a:p>
            <a:pPr marL="0" marR="0" lvl="0" indent="0" algn="ctr" defTabSz="685817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November Revolution and </a:t>
            </a:r>
          </a:p>
          <a:p>
            <a:pPr marL="0" marR="0" lvl="0" indent="0" algn="ctr" defTabSz="685817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Fifty Years of Electron and Positron Physics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Bold" charset="0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EF68629-6D16-EECB-C69F-ADAECC02619B}"/>
              </a:ext>
            </a:extLst>
          </p:cNvPr>
          <p:cNvSpPr/>
          <p:nvPr/>
        </p:nvSpPr>
        <p:spPr>
          <a:xfrm>
            <a:off x="8392398" y="2175437"/>
            <a:ext cx="800100" cy="8001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3DCCF7-47B7-A4D0-D9D8-EE4D8226E6CC}"/>
              </a:ext>
            </a:extLst>
          </p:cNvPr>
          <p:cNvSpPr txBox="1"/>
          <p:nvPr/>
        </p:nvSpPr>
        <p:spPr>
          <a:xfrm>
            <a:off x="8358354" y="1720050"/>
            <a:ext cx="1045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AMS</a:t>
            </a:r>
          </a:p>
        </p:txBody>
      </p:sp>
      <p:pic>
        <p:nvPicPr>
          <p:cNvPr id="3" name="Picture 2" descr="petra_upgrade_ger">
            <a:extLst>
              <a:ext uri="{FF2B5EF4-FFF2-40B4-BE49-F238E27FC236}">
                <a16:creationId xmlns:a16="http://schemas.microsoft.com/office/drawing/2014/main" id="{01F33157-0BF7-004B-7EF0-DD777C8A0605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8" y="4627634"/>
            <a:ext cx="2903890" cy="2202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4">
            <a:extLst>
              <a:ext uri="{FF2B5EF4-FFF2-40B4-BE49-F238E27FC236}">
                <a16:creationId xmlns:a16="http://schemas.microsoft.com/office/drawing/2014/main" id="{21108956-E33D-E82E-E234-06A3080DD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459" y="4679350"/>
            <a:ext cx="483317" cy="33613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B31A2652-1DD4-FB8E-0676-67B40BF5E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05" y="4825241"/>
            <a:ext cx="2903890" cy="5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 anchorCtr="0">
            <a:noAutofit/>
          </a:bodyPr>
          <a:lstStyle>
            <a:lvl1pPr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685817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CFFFF"/>
                </a:solidFill>
                <a:effectLst/>
                <a:uLnTx/>
                <a:uFillTx/>
                <a:latin typeface="Calibri Bold" charset="0"/>
                <a:ea typeface="ＭＳ Ｐゴシック" charset="0"/>
              </a:rPr>
              <a:t>DESY</a:t>
            </a:r>
          </a:p>
        </p:txBody>
      </p:sp>
      <p:pic>
        <p:nvPicPr>
          <p:cNvPr id="6" name="Picture 5" descr="034y96368_2003LepArea">
            <a:extLst>
              <a:ext uri="{FF2B5EF4-FFF2-40B4-BE49-F238E27FC236}">
                <a16:creationId xmlns:a16="http://schemas.microsoft.com/office/drawing/2014/main" id="{EF2C6804-8EE2-9175-9AF2-18257CF441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9683" t="-3145" b="12445"/>
          <a:stretch/>
        </p:blipFill>
        <p:spPr bwMode="auto">
          <a:xfrm>
            <a:off x="8952395" y="4553175"/>
            <a:ext cx="3229106" cy="2304825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308C8C1-351E-381B-EA6B-0B52206D00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63076" y="4709513"/>
            <a:ext cx="405960" cy="405960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58AECC11-65F2-E70E-8BFC-4682D09FD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0467" y="4816393"/>
            <a:ext cx="2696514" cy="5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 anchorCtr="0">
            <a:noAutofit/>
          </a:bodyPr>
          <a:lstStyle>
            <a:lvl1pPr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685817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CFFFF"/>
                </a:solidFill>
                <a:effectLst/>
                <a:uLnTx/>
                <a:uFillTx/>
                <a:latin typeface="Calibri Bold" charset="0"/>
                <a:ea typeface="ＭＳ Ｐゴシック" charset="0"/>
              </a:rPr>
              <a:t>CERN</a:t>
            </a:r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DFEC48EE-DBBA-A74F-ACD1-2E21A4D6C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22561" y="6470810"/>
            <a:ext cx="2209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S. Ting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032EE33E-0FE7-D9ED-06B3-A186D2EBF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05" y="6519563"/>
            <a:ext cx="1577980" cy="3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28" tIns="45662" rIns="91328" bIns="45662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1600" b="1"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 b="1">
                <a:solidFill>
                  <a:srgbClr val="FF0C0F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 b="1">
                <a:solidFill>
                  <a:srgbClr val="FF0C0F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 b="1">
                <a:solidFill>
                  <a:srgbClr val="FF0C0F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 b="1">
                <a:solidFill>
                  <a:srgbClr val="FF0C0F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Nov. </a:t>
            </a:r>
            <a:r>
              <a:rPr lang="en-US" dirty="0">
                <a:solidFill>
                  <a:srgbClr val="FFFF00"/>
                </a:solidFill>
              </a:rPr>
              <a:t>22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, 2024</a:t>
            </a:r>
          </a:p>
        </p:txBody>
      </p:sp>
      <p:pic>
        <p:nvPicPr>
          <p:cNvPr id="11" name="Picture 2" descr="E:\Photo-year\1979\1979,May 7 Talk at N.B.S\1979-05-07 Talk at N.B.S  (14).jpg">
            <a:extLst>
              <a:ext uri="{FF2B5EF4-FFF2-40B4-BE49-F238E27FC236}">
                <a16:creationId xmlns:a16="http://schemas.microsoft.com/office/drawing/2014/main" id="{1FD706BA-035B-9C5B-C057-AF9C91956A05}"/>
              </a:ext>
            </a:extLst>
          </p:cNvPr>
          <p:cNvPicPr>
            <a:picLocks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"/>
          <a:stretch/>
        </p:blipFill>
        <p:spPr bwMode="auto">
          <a:xfrm>
            <a:off x="4813061" y="4679350"/>
            <a:ext cx="2903890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8" descr="us-lgflag">
            <a:extLst>
              <a:ext uri="{FF2B5EF4-FFF2-40B4-BE49-F238E27FC236}">
                <a16:creationId xmlns:a16="http://schemas.microsoft.com/office/drawing/2014/main" id="{AA8E5596-A1D7-4ACD-8B43-3EEFA8A17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679" y="4731067"/>
            <a:ext cx="565826" cy="35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7">
            <a:extLst>
              <a:ext uri="{FF2B5EF4-FFF2-40B4-BE49-F238E27FC236}">
                <a16:creationId xmlns:a16="http://schemas.microsoft.com/office/drawing/2014/main" id="{9B33800D-727F-0D64-E105-8D211ECF1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9669" y="4837946"/>
            <a:ext cx="2314042" cy="5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 anchorCtr="0">
            <a:noAutofit/>
          </a:bodyPr>
          <a:lstStyle>
            <a:lvl1pPr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685817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CFFFF"/>
                </a:solidFill>
                <a:effectLst/>
                <a:uLnTx/>
                <a:uFillTx/>
                <a:latin typeface="Calibri Bold" charset="0"/>
                <a:ea typeface="ＭＳ Ｐゴシック" charset="0"/>
              </a:rPr>
              <a:t>Brookhaven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79138920-7E77-9CE6-0A69-642CAD448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2146" y="1823211"/>
            <a:ext cx="2705720" cy="57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 anchorCtr="0">
            <a:noAutofit/>
          </a:bodyPr>
          <a:lstStyle>
            <a:lvl1pPr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6858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Calibri Bold" charset="0"/>
                <a:ea typeface="ＭＳ Ｐゴシック" charset="0"/>
              </a:rPr>
              <a:t>Space Station</a:t>
            </a:r>
          </a:p>
        </p:txBody>
      </p:sp>
    </p:spTree>
    <p:extLst>
      <p:ext uri="{BB962C8B-B14F-4D97-AF65-F5344CB8AC3E}">
        <p14:creationId xmlns:p14="http://schemas.microsoft.com/office/powerpoint/2010/main" val="1035080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65BA9D-15F6-A9D7-0F45-9721B4CE6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a black circle and a blue plus and yellow lines&#10;&#10;Description automatically generated with medium confidence">
            <a:extLst>
              <a:ext uri="{FF2B5EF4-FFF2-40B4-BE49-F238E27FC236}">
                <a16:creationId xmlns:a16="http://schemas.microsoft.com/office/drawing/2014/main" id="{C68102CA-4166-F16F-6865-B2581BA12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114" y="1846090"/>
            <a:ext cx="9827769" cy="1450278"/>
          </a:xfrm>
          <a:prstGeom prst="rect">
            <a:avLst/>
          </a:prstGeom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88689107-C286-F8EA-182C-C948197F7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70252"/>
            <a:ext cx="1219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Experimental question: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9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what is the relationship between Photons &amp; Heavy Photons?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D2DB0932-6F46-A168-0B6E-6AD1ACB10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7236" y="731129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Photons and Heavy Photons have the same quantum numbers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J = 1  C = -1  P = -1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CAC0D3E5-911C-B206-3CC9-311A58D6F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9688" y="4459128"/>
            <a:ext cx="73590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This is known as the Vector Dominance Model</a:t>
            </a:r>
          </a:p>
        </p:txBody>
      </p:sp>
      <p:sp>
        <p:nvSpPr>
          <p:cNvPr id="2" name="Slide Number Placeholder 30">
            <a:extLst>
              <a:ext uri="{FF2B5EF4-FFF2-40B4-BE49-F238E27FC236}">
                <a16:creationId xmlns:a16="http://schemas.microsoft.com/office/drawing/2014/main" id="{5E6B9290-E358-E68E-8650-87ACF1A90B51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3A54731B-B004-DE02-1F61-CF5221F28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2310"/>
            <a:ext cx="12192000" cy="52322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Second Experiment: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9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Photons and Heavy Photons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0D1135-EB45-9516-2BAD-A7D540472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8" y="3334111"/>
            <a:ext cx="7772400" cy="108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2173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Photo-year\1979\1979,May 7 Talk at N.B.S\1979-05-07 Talk at N.B.S  (4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3"/>
          <a:stretch/>
        </p:blipFill>
        <p:spPr bwMode="auto">
          <a:xfrm>
            <a:off x="1271464" y="908720"/>
            <a:ext cx="10031192" cy="595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760BD7CE-038A-7E8A-A23C-3246C9A33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srgbClr val="00FD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joined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MIT in 1968 and started Heavy Photon Experiments at DESY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with major improvements in coordinate and momentum resolution and in particle identification</a:t>
            </a:r>
          </a:p>
        </p:txBody>
      </p:sp>
      <p:sp>
        <p:nvSpPr>
          <p:cNvPr id="3" name="Slide Number Placeholder 30">
            <a:extLst>
              <a:ext uri="{FF2B5EF4-FFF2-40B4-BE49-F238E27FC236}">
                <a16:creationId xmlns:a16="http://schemas.microsoft.com/office/drawing/2014/main" id="{C143C557-50FE-A51C-1709-0F03B50159AB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6D375D-46AD-52E5-B5D1-BE4B6F466D46}"/>
              </a:ext>
            </a:extLst>
          </p:cNvPr>
          <p:cNvSpPr txBox="1"/>
          <p:nvPr/>
        </p:nvSpPr>
        <p:spPr>
          <a:xfrm>
            <a:off x="3071664" y="4526914"/>
            <a:ext cx="1205880" cy="584775"/>
          </a:xfrm>
          <a:prstGeom prst="rect">
            <a:avLst/>
          </a:prstGeom>
          <a:solidFill>
            <a:schemeClr val="tx1">
              <a:alpha val="53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/>
                <a:ea typeface="Kaiti TC" panose="02010600040101010101" pitchFamily="2" charset="-120"/>
                <a:cs typeface="Calibri" panose="020F0502020204030204" pitchFamily="34" charset="0"/>
              </a:rPr>
              <a:t>Cherenkov Counter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Calibri"/>
              <a:ea typeface="Kaiti TC" panose="02010600040101010101" pitchFamily="2" charset="-12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416BA3-88F5-794C-063B-60DCC0D1E90E}"/>
              </a:ext>
            </a:extLst>
          </p:cNvPr>
          <p:cNvSpPr txBox="1"/>
          <p:nvPr/>
        </p:nvSpPr>
        <p:spPr>
          <a:xfrm>
            <a:off x="7213115" y="5993378"/>
            <a:ext cx="1205880" cy="584775"/>
          </a:xfrm>
          <a:prstGeom prst="rect">
            <a:avLst/>
          </a:prstGeom>
          <a:solidFill>
            <a:schemeClr val="tx1">
              <a:alpha val="53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/>
                <a:ea typeface="Kaiti TC" panose="02010600040101010101" pitchFamily="2" charset="-120"/>
                <a:cs typeface="Calibri" panose="020F0502020204030204" pitchFamily="34" charset="0"/>
              </a:rPr>
              <a:t>Cherenkov Counter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Calibri"/>
              <a:ea typeface="Kaiti TC" panose="02010600040101010101" pitchFamily="2" charset="-120"/>
              <a:cs typeface="Calibri" panose="020F050202020403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574BA56-0736-2F8B-89EF-ECAD8094AD68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7816055" y="5740284"/>
            <a:ext cx="1016249" cy="253094"/>
          </a:xfrm>
          <a:prstGeom prst="straightConnector1">
            <a:avLst/>
          </a:prstGeom>
          <a:ln w="25400">
            <a:solidFill>
              <a:srgbClr val="FF6F4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A343677-A722-C06D-012D-9D34D93B0F19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4277544" y="4490061"/>
            <a:ext cx="1358470" cy="329241"/>
          </a:xfrm>
          <a:prstGeom prst="straightConnector1">
            <a:avLst/>
          </a:prstGeom>
          <a:ln w="25400">
            <a:solidFill>
              <a:srgbClr val="FF6F4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44252FB-846B-AD12-7FBB-6E0F312DBFD1}"/>
              </a:ext>
            </a:extLst>
          </p:cNvPr>
          <p:cNvSpPr txBox="1"/>
          <p:nvPr/>
        </p:nvSpPr>
        <p:spPr>
          <a:xfrm>
            <a:off x="4978886" y="6041288"/>
            <a:ext cx="1205880" cy="338554"/>
          </a:xfrm>
          <a:prstGeom prst="rect">
            <a:avLst/>
          </a:prstGeom>
          <a:solidFill>
            <a:schemeClr val="tx1">
              <a:alpha val="53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/>
                <a:ea typeface="Kaiti TC" panose="02010600040101010101" pitchFamily="2" charset="-120"/>
                <a:cs typeface="Calibri" panose="020F0502020204030204" pitchFamily="34" charset="0"/>
              </a:rPr>
              <a:t>Magnet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Calibri"/>
              <a:ea typeface="Kaiti TC" panose="02010600040101010101" pitchFamily="2" charset="-120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A5DC01D-02C2-4184-86A5-62E5E1576FE2}"/>
              </a:ext>
            </a:extLst>
          </p:cNvPr>
          <p:cNvCxnSpPr>
            <a:cxnSpLocks/>
          </p:cNvCxnSpPr>
          <p:nvPr/>
        </p:nvCxnSpPr>
        <p:spPr>
          <a:xfrm flipV="1">
            <a:off x="5559344" y="5496120"/>
            <a:ext cx="676742" cy="559078"/>
          </a:xfrm>
          <a:prstGeom prst="straightConnector1">
            <a:avLst/>
          </a:prstGeom>
          <a:ln w="25400">
            <a:solidFill>
              <a:srgbClr val="FF6F4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1CD8CF1-9F5E-F1E5-0FBF-15EABD592156}"/>
              </a:ext>
            </a:extLst>
          </p:cNvPr>
          <p:cNvSpPr txBox="1"/>
          <p:nvPr/>
        </p:nvSpPr>
        <p:spPr>
          <a:xfrm>
            <a:off x="9614436" y="6502031"/>
            <a:ext cx="1502431" cy="338554"/>
          </a:xfrm>
          <a:prstGeom prst="rect">
            <a:avLst/>
          </a:prstGeom>
          <a:solidFill>
            <a:schemeClr val="tx1">
              <a:alpha val="53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/>
                <a:ea typeface="Kaiti TC" panose="02010600040101010101" pitchFamily="2" charset="-120"/>
                <a:cs typeface="Calibri" panose="020F0502020204030204" pitchFamily="34" charset="0"/>
              </a:rPr>
              <a:t>Calorimeter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Calibri"/>
              <a:ea typeface="Kaiti TC" panose="02010600040101010101" pitchFamily="2" charset="-120"/>
              <a:cs typeface="Calibri" panose="020F050202020403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7263538-4FCA-19DC-F281-15C959D09228}"/>
              </a:ext>
            </a:extLst>
          </p:cNvPr>
          <p:cNvCxnSpPr>
            <a:cxnSpLocks/>
          </p:cNvCxnSpPr>
          <p:nvPr/>
        </p:nvCxnSpPr>
        <p:spPr>
          <a:xfrm flipV="1">
            <a:off x="9658091" y="5981795"/>
            <a:ext cx="413596" cy="303971"/>
          </a:xfrm>
          <a:prstGeom prst="straightConnector1">
            <a:avLst/>
          </a:prstGeom>
          <a:ln w="25400">
            <a:solidFill>
              <a:srgbClr val="FF6F4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67E7E5C-33B0-1F41-A998-309946A860D9}"/>
              </a:ext>
            </a:extLst>
          </p:cNvPr>
          <p:cNvCxnSpPr>
            <a:cxnSpLocks/>
          </p:cNvCxnSpPr>
          <p:nvPr/>
        </p:nvCxnSpPr>
        <p:spPr>
          <a:xfrm flipH="1" flipV="1">
            <a:off x="10365652" y="6129865"/>
            <a:ext cx="70267" cy="325179"/>
          </a:xfrm>
          <a:prstGeom prst="straightConnector1">
            <a:avLst/>
          </a:prstGeom>
          <a:ln w="25400">
            <a:solidFill>
              <a:srgbClr val="FF6F4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6D9D4C5-3235-39E5-FEE3-9647DA8E3C53}"/>
              </a:ext>
            </a:extLst>
          </p:cNvPr>
          <p:cNvSpPr txBox="1"/>
          <p:nvPr/>
        </p:nvSpPr>
        <p:spPr>
          <a:xfrm>
            <a:off x="8580980" y="6129865"/>
            <a:ext cx="1077111" cy="338554"/>
          </a:xfrm>
          <a:prstGeom prst="rect">
            <a:avLst/>
          </a:prstGeom>
          <a:solidFill>
            <a:schemeClr val="tx1">
              <a:alpha val="53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/>
                <a:ea typeface="Kaiti TC" panose="02010600040101010101" pitchFamily="2" charset="-120"/>
                <a:cs typeface="Calibri" panose="020F0502020204030204" pitchFamily="34" charset="0"/>
              </a:rPr>
              <a:t>Counter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5F6D7E1-1CC8-BD89-26EE-DC652F9EDD7B}"/>
              </a:ext>
            </a:extLst>
          </p:cNvPr>
          <p:cNvCxnSpPr>
            <a:cxnSpLocks/>
          </p:cNvCxnSpPr>
          <p:nvPr/>
        </p:nvCxnSpPr>
        <p:spPr>
          <a:xfrm flipV="1">
            <a:off x="4996828" y="5013363"/>
            <a:ext cx="796424" cy="381744"/>
          </a:xfrm>
          <a:prstGeom prst="straightConnector1">
            <a:avLst/>
          </a:prstGeom>
          <a:ln w="25400">
            <a:solidFill>
              <a:srgbClr val="FF6F4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2983084-0F34-468C-21A3-CD2BE3AE884E}"/>
              </a:ext>
            </a:extLst>
          </p:cNvPr>
          <p:cNvSpPr txBox="1"/>
          <p:nvPr/>
        </p:nvSpPr>
        <p:spPr>
          <a:xfrm>
            <a:off x="3906023" y="5374980"/>
            <a:ext cx="1077111" cy="338554"/>
          </a:xfrm>
          <a:prstGeom prst="rect">
            <a:avLst/>
          </a:prstGeom>
          <a:solidFill>
            <a:schemeClr val="tx1">
              <a:alpha val="53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/>
                <a:ea typeface="Kaiti TC" panose="02010600040101010101" pitchFamily="2" charset="-120"/>
                <a:cs typeface="Calibri" panose="020F0502020204030204" pitchFamily="34" charset="0"/>
              </a:rPr>
              <a:t>Counter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90450C9C-42EB-4795-17E8-6AF32738B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464" y="864622"/>
            <a:ext cx="10031192" cy="1200329"/>
          </a:xfrm>
          <a:prstGeom prst="rect">
            <a:avLst/>
          </a:prstGeom>
          <a:solidFill>
            <a:srgbClr val="FFFFFF">
              <a:alpha val="48235"/>
            </a:srgb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Strong and continuous support from </a:t>
            </a:r>
            <a:b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</a:b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AEC,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  <a:sym typeface="Wingdings" pitchFamily="2" charset="2"/>
              </a:rPr>
              <a:t>ERDA, DOE,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France, Germany, Italy, Spain, Switzerland, …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492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and diagram on a black background&#10;&#10;Description automatically generated">
            <a:extLst>
              <a:ext uri="{FF2B5EF4-FFF2-40B4-BE49-F238E27FC236}">
                <a16:creationId xmlns:a16="http://schemas.microsoft.com/office/drawing/2014/main" id="{656B0922-C59A-A69E-5815-C2A9D6BEF1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8621"/>
          <a:stretch/>
        </p:blipFill>
        <p:spPr>
          <a:xfrm>
            <a:off x="1136275" y="1769674"/>
            <a:ext cx="9919450" cy="4747538"/>
          </a:xfrm>
          <a:prstGeom prst="rect">
            <a:avLst/>
          </a:prstGeom>
        </p:spPr>
      </p:pic>
      <p:sp>
        <p:nvSpPr>
          <p:cNvPr id="2" name="Slide Number Placeholder 30">
            <a:extLst>
              <a:ext uri="{FF2B5EF4-FFF2-40B4-BE49-F238E27FC236}">
                <a16:creationId xmlns:a16="http://schemas.microsoft.com/office/drawing/2014/main" id="{78AF52DD-6A2F-9899-5990-FD61F02115F0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907010-4A9C-426C-BC51-2D3C77B59A08}"/>
              </a:ext>
            </a:extLst>
          </p:cNvPr>
          <p:cNvSpPr/>
          <p:nvPr/>
        </p:nvSpPr>
        <p:spPr>
          <a:xfrm>
            <a:off x="9771266" y="6229180"/>
            <a:ext cx="216024" cy="288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D96C2A37-B806-4F4C-77D5-007FCE887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4537" y="6147880"/>
            <a:ext cx="23269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45720" rIns="45720" anchorCtr="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59BABD"/>
                </a:solidFill>
                <a:latin typeface="Calibri"/>
                <a:sym typeface="Wingdings" pitchFamily="2" charset="2"/>
              </a:rPr>
              <a:t></a:t>
            </a:r>
            <a:endParaRPr lang="el-GR" b="1" dirty="0">
              <a:solidFill>
                <a:srgbClr val="59BABD"/>
              </a:solidFill>
              <a:latin typeface="Calibri"/>
              <a:cs typeface="Arial Unicode MS" charset="0"/>
            </a:endParaRPr>
          </a:p>
        </p:txBody>
      </p:sp>
      <p:pic>
        <p:nvPicPr>
          <p:cNvPr id="3" name="Picture 2" descr="A graph and diagram on a black background&#10;&#10;Description automatically generated">
            <a:extLst>
              <a:ext uri="{FF2B5EF4-FFF2-40B4-BE49-F238E27FC236}">
                <a16:creationId xmlns:a16="http://schemas.microsoft.com/office/drawing/2014/main" id="{F7E48965-94DA-CA28-C376-2172A2DFE5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157" t="88928" r="18743" b="1384"/>
          <a:stretch/>
        </p:blipFill>
        <p:spPr>
          <a:xfrm>
            <a:off x="1303427" y="825778"/>
            <a:ext cx="9752298" cy="781569"/>
          </a:xfrm>
          <a:prstGeom prst="rect">
            <a:avLst/>
          </a:prstGeom>
        </p:spPr>
      </p:pic>
      <p:sp>
        <p:nvSpPr>
          <p:cNvPr id="1619971" name="Text Box 3"/>
          <p:cNvSpPr txBox="1">
            <a:spLocks noChangeArrowheads="1"/>
          </p:cNvSpPr>
          <p:nvPr/>
        </p:nvSpPr>
        <p:spPr bwMode="auto">
          <a:xfrm>
            <a:off x="0" y="119600"/>
            <a:ext cx="1219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45720" rIns="45720" anchorCtr="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00"/>
                </a:solidFill>
                <a:latin typeface="Calibri"/>
              </a:rPr>
              <a:t>Result: Verification of Weinberg’s first sum rule</a:t>
            </a:r>
            <a:endParaRPr lang="el-GR" sz="3600" b="1" dirty="0">
              <a:solidFill>
                <a:srgbClr val="FFFF00"/>
              </a:solidFill>
              <a:latin typeface="Calibri"/>
              <a:cs typeface="Arial Unicode MS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054A98-DA87-9E20-7206-885B43F6A1AD}"/>
              </a:ext>
            </a:extLst>
          </p:cNvPr>
          <p:cNvSpPr/>
          <p:nvPr/>
        </p:nvSpPr>
        <p:spPr>
          <a:xfrm>
            <a:off x="1703512" y="1688647"/>
            <a:ext cx="4476064" cy="6602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64E397D5-5704-A2D5-C1DC-FCFC79A8F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427" y="1769674"/>
            <a:ext cx="50405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45720" rIns="45720" anchorCtr="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2EA957"/>
                </a:solidFill>
                <a:latin typeface="Calibri"/>
              </a:rPr>
              <a:t>Leptonic decays of </a:t>
            </a:r>
            <a:r>
              <a:rPr lang="en-US" sz="3600" b="1" dirty="0" err="1">
                <a:solidFill>
                  <a:srgbClr val="2EA957"/>
                </a:solidFill>
                <a:latin typeface="Calibri"/>
              </a:rPr>
              <a:t>φ</a:t>
            </a:r>
            <a:r>
              <a:rPr lang="en-US" sz="3600" b="1" dirty="0">
                <a:solidFill>
                  <a:srgbClr val="2EA957"/>
                </a:solidFill>
                <a:latin typeface="Calibri"/>
              </a:rPr>
              <a:t> </a:t>
            </a:r>
            <a:endParaRPr lang="el-GR" sz="3600" b="1" dirty="0">
              <a:solidFill>
                <a:srgbClr val="2EA957"/>
              </a:solidFill>
              <a:latin typeface="Calibri"/>
              <a:cs typeface="Arial Unicode MS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04AFE7-2F2D-293D-8ACA-5CF3802B9150}"/>
              </a:ext>
            </a:extLst>
          </p:cNvPr>
          <p:cNvSpPr/>
          <p:nvPr/>
        </p:nvSpPr>
        <p:spPr>
          <a:xfrm>
            <a:off x="6528048" y="2996952"/>
            <a:ext cx="288032" cy="2160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19706EE2-D849-36A1-4C33-9A754954551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6445297" y="2935687"/>
            <a:ext cx="50405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45720" rIns="45720" anchorCtr="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schemeClr val="bg1"/>
                </a:solidFill>
                <a:latin typeface="Calibri"/>
                <a:sym typeface="Wingdings" pitchFamily="2" charset="2"/>
              </a:rPr>
              <a:t></a:t>
            </a:r>
            <a:endParaRPr lang="el-GR" sz="1600" b="1" dirty="0">
              <a:solidFill>
                <a:schemeClr val="bg1"/>
              </a:solidFill>
              <a:latin typeface="Calibri"/>
              <a:cs typeface="Arial Unicode MS" charset="0"/>
            </a:endParaRP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45122D44-2590-1A5A-A6C3-CC826290C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168" y="2494218"/>
            <a:ext cx="50405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45720" rIns="45720" anchorCtr="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 err="1">
                <a:solidFill>
                  <a:schemeClr val="bg1"/>
                </a:solidFill>
                <a:latin typeface="Calibri"/>
              </a:rPr>
              <a:t>φ</a:t>
            </a:r>
            <a:r>
              <a:rPr lang="en-US" sz="3600" b="1" dirty="0">
                <a:solidFill>
                  <a:srgbClr val="0432FF"/>
                </a:solidFill>
                <a:latin typeface="Calibri"/>
              </a:rPr>
              <a:t> </a:t>
            </a:r>
            <a:endParaRPr lang="el-GR" sz="3600" b="1" dirty="0">
              <a:solidFill>
                <a:srgbClr val="0432FF"/>
              </a:solidFill>
              <a:latin typeface="Calibri"/>
              <a:cs typeface="Arial Unicode MS" charset="0"/>
            </a:endParaRP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6DA249C5-7C9A-D1D0-29A9-8183F7FBA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6789" y="2959493"/>
            <a:ext cx="50405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45720" rIns="45720" anchorCtr="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dirty="0">
                <a:solidFill>
                  <a:schemeClr val="bg1"/>
                </a:solidFill>
                <a:latin typeface="Calibri"/>
              </a:rPr>
              <a:t>𝛚</a:t>
            </a:r>
            <a:endParaRPr lang="el-GR" sz="3600" dirty="0">
              <a:solidFill>
                <a:schemeClr val="bg1"/>
              </a:solidFill>
              <a:latin typeface="Calibri"/>
              <a:cs typeface="Arial Unicode MS" charset="0"/>
            </a:endParaRP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855D0764-B54E-C2D0-4DEA-34B0C4B28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5250" y="2331891"/>
            <a:ext cx="50405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45720" rIns="45720" anchorCtr="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bg1"/>
                </a:solidFill>
                <a:latin typeface="Calibri"/>
              </a:rPr>
              <a:t>𝜌</a:t>
            </a:r>
            <a:endParaRPr lang="el-GR" sz="3600" b="1" dirty="0">
              <a:solidFill>
                <a:schemeClr val="bg1"/>
              </a:solidFill>
              <a:latin typeface="Calibri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418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1143872-0A46-FE46-9328-DBA5461B2E82}"/>
              </a:ext>
            </a:extLst>
          </p:cNvPr>
          <p:cNvSpPr/>
          <p:nvPr/>
        </p:nvSpPr>
        <p:spPr bwMode="auto">
          <a:xfrm>
            <a:off x="2495600" y="1481702"/>
            <a:ext cx="3017520" cy="3291840"/>
          </a:xfrm>
          <a:prstGeom prst="rect">
            <a:avLst/>
          </a:prstGeom>
          <a:solidFill>
            <a:srgbClr val="F9F7F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BBA4CED-45C0-494A-885A-2BF74BE94E34}"/>
                  </a:ext>
                </a:extLst>
              </p:cNvPr>
              <p:cNvSpPr/>
              <p:nvPr/>
            </p:nvSpPr>
            <p:spPr>
              <a:xfrm>
                <a:off x="-24680" y="0"/>
                <a:ext cx="1219200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altLang="zh-CN" sz="3200" b="1" dirty="0">
                    <a:solidFill>
                      <a:srgbClr val="0CFFFF"/>
                    </a:solidFill>
                    <a:latin typeface="Calibri" panose="020F0502020204030204" pitchFamily="34" charset="0"/>
                    <a:ea typeface="Kaiti SC" panose="02010600040101010101" pitchFamily="2" charset="-122"/>
                    <a:cs typeface="Calibri" panose="020F0502020204030204" pitchFamily="34" charset="0"/>
                  </a:rPr>
                  <a:t>Experiments on Forbidden </a:t>
                </a:r>
                <a14:m>
                  <m:oMath xmlns:m="http://schemas.openxmlformats.org/officeDocument/2006/math">
                    <m:r>
                      <a:rPr lang="en-US" altLang="zh-CN" sz="3200" b="1">
                        <a:solidFill>
                          <a:srgbClr val="0C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𝛚</m:t>
                    </m:r>
                    <m:r>
                      <a:rPr lang="en-US" altLang="zh-CN" sz="3200" b="1">
                        <a:solidFill>
                          <a:srgbClr val="0C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3200" b="1">
                        <a:solidFill>
                          <a:srgbClr val="0C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altLang="zh-CN" sz="3200" b="1">
                        <a:solidFill>
                          <a:srgbClr val="0C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𝛑</m:t>
                    </m:r>
                  </m:oMath>
                </a14:m>
                <a:r>
                  <a:rPr lang="en-US" sz="3200" b="1" dirty="0">
                    <a:solidFill>
                      <a:srgbClr val="0CFFFF"/>
                    </a:solidFill>
                    <a:latin typeface="Calibri" panose="020F0502020204030204" pitchFamily="34" charset="0"/>
                    <a:ea typeface="宋体"/>
                    <a:cs typeface="Calibri" panose="020F0502020204030204" pitchFamily="34" charset="0"/>
                  </a:rPr>
                  <a:t> Decays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BBA4CED-45C0-494A-885A-2BF74BE94E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680" y="0"/>
                <a:ext cx="12192000" cy="584775"/>
              </a:xfrm>
              <a:prstGeom prst="rect">
                <a:avLst/>
              </a:prstGeom>
              <a:blipFill>
                <a:blip r:embed="rId2"/>
                <a:stretch>
                  <a:fillRect t="-14894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44C91AF2-1B26-7541-B6C9-ABD2DCDA05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6" t="1051" r="67529" b="74619"/>
          <a:stretch/>
        </p:blipFill>
        <p:spPr>
          <a:xfrm>
            <a:off x="2637322" y="1178829"/>
            <a:ext cx="2926080" cy="15855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132799-826D-764D-A96D-06676AF148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550" t="1692" r="1973" b="73768"/>
          <a:stretch/>
        </p:blipFill>
        <p:spPr>
          <a:xfrm>
            <a:off x="2552921" y="3185902"/>
            <a:ext cx="2926080" cy="154071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4D4523E-1D64-E042-BA41-028D50BDCAF8}"/>
              </a:ext>
            </a:extLst>
          </p:cNvPr>
          <p:cNvSpPr/>
          <p:nvPr/>
        </p:nvSpPr>
        <p:spPr>
          <a:xfrm>
            <a:off x="5542408" y="4869160"/>
            <a:ext cx="7140752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ts val="400"/>
              </a:spcBef>
              <a:spcAft>
                <a:spcPct val="0"/>
              </a:spcAft>
              <a:defRPr/>
            </a:pPr>
            <a:r>
              <a:rPr lang="en-US" altLang="zh-CN" sz="2000" b="1" dirty="0">
                <a:solidFill>
                  <a:srgbClr val="09FFFF"/>
                </a:solidFill>
                <a:latin typeface="Calibri" panose="020F0502020204030204" pitchFamily="34" charset="0"/>
                <a:ea typeface="Kaiti SC Black" panose="02010600040101010101" pitchFamily="2" charset="-122"/>
                <a:cs typeface="Calibri" panose="020F0502020204030204" pitchFamily="34" charset="0"/>
              </a:rPr>
              <a:t>S.</a:t>
            </a:r>
            <a:r>
              <a:rPr lang="zh-TW" altLang="en-US" sz="2000" b="1" dirty="0">
                <a:solidFill>
                  <a:srgbClr val="09FFFF"/>
                </a:solidFill>
                <a:latin typeface="Calibri" panose="020F0502020204030204" pitchFamily="34" charset="0"/>
                <a:ea typeface="Kaiti SC Black" panose="0201060004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>
                <a:solidFill>
                  <a:srgbClr val="09FFFF"/>
                </a:solidFill>
                <a:latin typeface="Calibri" panose="020F0502020204030204" pitchFamily="34" charset="0"/>
                <a:ea typeface="Kaiti SC Black" panose="02010600040101010101" pitchFamily="2" charset="-122"/>
                <a:cs typeface="Calibri" panose="020F0502020204030204" pitchFamily="34" charset="0"/>
              </a:rPr>
              <a:t>L.</a:t>
            </a:r>
            <a:r>
              <a:rPr lang="zh-TW" altLang="en-US" sz="2000" b="1" dirty="0">
                <a:solidFill>
                  <a:srgbClr val="09FFFF"/>
                </a:solidFill>
                <a:latin typeface="Calibri" panose="020F0502020204030204" pitchFamily="34" charset="0"/>
                <a:ea typeface="Kaiti SC Black" panose="0201060004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>
                <a:solidFill>
                  <a:srgbClr val="09FFFF"/>
                </a:solidFill>
                <a:latin typeface="Calibri" panose="020F0502020204030204" pitchFamily="34" charset="0"/>
                <a:ea typeface="Kaiti SC Black" panose="02010600040101010101" pitchFamily="2" charset="-122"/>
                <a:cs typeface="Calibri" panose="020F0502020204030204" pitchFamily="34" charset="0"/>
              </a:rPr>
              <a:t>Glashow,  P.R.L. </a:t>
            </a:r>
            <a:r>
              <a:rPr lang="en-US" altLang="zh-CN" sz="2000" b="1" u="sng" dirty="0">
                <a:solidFill>
                  <a:srgbClr val="09FFFF"/>
                </a:solidFill>
                <a:latin typeface="Calibri" panose="020F0502020204030204" pitchFamily="34" charset="0"/>
                <a:ea typeface="Kaiti SC Black" panose="02010600040101010101" pitchFamily="2" charset="-122"/>
                <a:cs typeface="Calibri" panose="020F0502020204030204" pitchFamily="34" charset="0"/>
              </a:rPr>
              <a:t>7</a:t>
            </a:r>
            <a:r>
              <a:rPr lang="en-US" altLang="zh-CN" sz="2000" b="1" dirty="0">
                <a:solidFill>
                  <a:srgbClr val="09FFFF"/>
                </a:solidFill>
                <a:latin typeface="Calibri" panose="020F0502020204030204" pitchFamily="34" charset="0"/>
                <a:ea typeface="Kaiti SC Black" panose="02010600040101010101" pitchFamily="2" charset="-122"/>
                <a:cs typeface="Calibri" panose="020F0502020204030204" pitchFamily="34" charset="0"/>
              </a:rPr>
              <a:t>, 469 (1961),</a:t>
            </a:r>
          </a:p>
          <a:p>
            <a:pPr fontAlgn="base">
              <a:spcBef>
                <a:spcPts val="400"/>
              </a:spcBef>
              <a:spcAft>
                <a:spcPct val="0"/>
              </a:spcAft>
              <a:defRPr/>
            </a:pPr>
            <a:r>
              <a:rPr lang="en-US" altLang="zh-CN" sz="2000" b="1" dirty="0">
                <a:solidFill>
                  <a:srgbClr val="09FFFF"/>
                </a:solidFill>
                <a:latin typeface="Calibri" panose="020F0502020204030204" pitchFamily="34" charset="0"/>
                <a:ea typeface="Kaiti SC Black" panose="02010600040101010101" pitchFamily="2" charset="-122"/>
                <a:cs typeface="Calibri" panose="020F0502020204030204" pitchFamily="34" charset="0"/>
              </a:rPr>
              <a:t>J.</a:t>
            </a:r>
            <a:r>
              <a:rPr lang="zh-TW" altLang="en-US" sz="2000" b="1" dirty="0">
                <a:solidFill>
                  <a:srgbClr val="09FFFF"/>
                </a:solidFill>
                <a:latin typeface="Calibri" panose="020F0502020204030204" pitchFamily="34" charset="0"/>
                <a:ea typeface="Kaiti SC Black" panose="0201060004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>
                <a:solidFill>
                  <a:srgbClr val="09FFFF"/>
                </a:solidFill>
                <a:latin typeface="Calibri" panose="020F0502020204030204" pitchFamily="34" charset="0"/>
                <a:ea typeface="Kaiti SC Black" panose="02010600040101010101" pitchFamily="2" charset="-122"/>
                <a:cs typeface="Calibri" panose="020F0502020204030204" pitchFamily="34" charset="0"/>
              </a:rPr>
              <a:t>Bernstein and G.</a:t>
            </a:r>
            <a:r>
              <a:rPr lang="zh-TW" altLang="en-US" sz="2000" b="1" dirty="0">
                <a:solidFill>
                  <a:srgbClr val="09FFFF"/>
                </a:solidFill>
                <a:latin typeface="Calibri" panose="020F0502020204030204" pitchFamily="34" charset="0"/>
                <a:ea typeface="Kaiti SC Black" panose="0201060004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>
                <a:solidFill>
                  <a:srgbClr val="09FFFF"/>
                </a:solidFill>
                <a:latin typeface="Calibri" panose="020F0502020204030204" pitchFamily="34" charset="0"/>
                <a:ea typeface="Kaiti SC Black" panose="02010600040101010101" pitchFamily="2" charset="-122"/>
                <a:cs typeface="Calibri" panose="020F0502020204030204" pitchFamily="34" charset="0"/>
              </a:rPr>
              <a:t>Feinberg, Nuovo </a:t>
            </a:r>
            <a:r>
              <a:rPr lang="en-US" altLang="zh-CN" sz="2000" b="1" dirty="0" err="1">
                <a:solidFill>
                  <a:srgbClr val="09FFFF"/>
                </a:solidFill>
                <a:latin typeface="Calibri" panose="020F0502020204030204" pitchFamily="34" charset="0"/>
                <a:ea typeface="Kaiti SC Black" panose="02010600040101010101" pitchFamily="2" charset="-122"/>
                <a:cs typeface="Calibri" panose="020F0502020204030204" pitchFamily="34" charset="0"/>
              </a:rPr>
              <a:t>Cimento</a:t>
            </a:r>
            <a:r>
              <a:rPr lang="en-US" altLang="zh-CN" sz="2000" b="1" dirty="0">
                <a:solidFill>
                  <a:srgbClr val="09FFFF"/>
                </a:solidFill>
                <a:latin typeface="Calibri" panose="020F0502020204030204" pitchFamily="34" charset="0"/>
                <a:ea typeface="Kaiti SC Black" panose="0201060004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u="sng" dirty="0">
                <a:solidFill>
                  <a:srgbClr val="09FFFF"/>
                </a:solidFill>
                <a:latin typeface="Calibri" panose="020F0502020204030204" pitchFamily="34" charset="0"/>
                <a:ea typeface="Kaiti SC Black" panose="02010600040101010101" pitchFamily="2" charset="-122"/>
                <a:cs typeface="Calibri" panose="020F0502020204030204" pitchFamily="34" charset="0"/>
              </a:rPr>
              <a:t>25</a:t>
            </a:r>
            <a:r>
              <a:rPr lang="en-US" altLang="zh-CN" sz="2000" b="1" dirty="0">
                <a:solidFill>
                  <a:srgbClr val="09FFFF"/>
                </a:solidFill>
                <a:latin typeface="Calibri" panose="020F0502020204030204" pitchFamily="34" charset="0"/>
                <a:ea typeface="Kaiti SC Black" panose="02010600040101010101" pitchFamily="2" charset="-122"/>
                <a:cs typeface="Calibri" panose="020F0502020204030204" pitchFamily="34" charset="0"/>
              </a:rPr>
              <a:t>, 1343 (1962) </a:t>
            </a:r>
          </a:p>
          <a:p>
            <a:pPr fontAlgn="base">
              <a:spcBef>
                <a:spcPts val="400"/>
              </a:spcBef>
              <a:spcAft>
                <a:spcPct val="0"/>
              </a:spcAft>
              <a:defRPr/>
            </a:pPr>
            <a:r>
              <a:rPr lang="en-US" altLang="zh-CN" sz="2000" b="1" dirty="0">
                <a:solidFill>
                  <a:srgbClr val="09FFFF"/>
                </a:solidFill>
                <a:latin typeface="Calibri" panose="020F0502020204030204" pitchFamily="34" charset="0"/>
                <a:ea typeface="Kaiti SC Black" panose="02010600040101010101" pitchFamily="2" charset="-122"/>
                <a:cs typeface="Calibri" panose="020F0502020204030204" pitchFamily="34" charset="0"/>
              </a:rPr>
              <a:t>M.</a:t>
            </a:r>
            <a:r>
              <a:rPr lang="zh-TW" altLang="en-US" sz="2000" b="1" dirty="0">
                <a:solidFill>
                  <a:srgbClr val="09FFFF"/>
                </a:solidFill>
                <a:latin typeface="Calibri" panose="020F0502020204030204" pitchFamily="34" charset="0"/>
                <a:ea typeface="Kaiti SC Black" panose="0201060004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9FFFF"/>
                </a:solidFill>
                <a:latin typeface="Calibri" panose="020F0502020204030204" pitchFamily="34" charset="0"/>
                <a:ea typeface="Kaiti SC Black" panose="02010600040101010101" pitchFamily="2" charset="-122"/>
                <a:cs typeface="Calibri" panose="020F0502020204030204" pitchFamily="34" charset="0"/>
              </a:rPr>
              <a:t>Gordin</a:t>
            </a:r>
            <a:r>
              <a:rPr lang="en-US" altLang="zh-CN" sz="2000" b="1" dirty="0">
                <a:solidFill>
                  <a:srgbClr val="09FFFF"/>
                </a:solidFill>
                <a:latin typeface="Calibri" panose="020F0502020204030204" pitchFamily="34" charset="0"/>
                <a:ea typeface="Kaiti SC Black" panose="02010600040101010101" pitchFamily="2" charset="-122"/>
                <a:cs typeface="Calibri" panose="020F0502020204030204" pitchFamily="34" charset="0"/>
              </a:rPr>
              <a:t>, P.L. </a:t>
            </a:r>
            <a:r>
              <a:rPr lang="en-US" altLang="zh-CN" sz="2000" b="1" u="sng" dirty="0">
                <a:solidFill>
                  <a:srgbClr val="09FFFF"/>
                </a:solidFill>
                <a:latin typeface="Calibri" panose="020F0502020204030204" pitchFamily="34" charset="0"/>
                <a:ea typeface="Kaiti SC Black" panose="02010600040101010101" pitchFamily="2" charset="-122"/>
                <a:cs typeface="Calibri" panose="020F0502020204030204" pitchFamily="34" charset="0"/>
              </a:rPr>
              <a:t>30B</a:t>
            </a:r>
            <a:r>
              <a:rPr lang="en-US" altLang="zh-CN" sz="2000" b="1" dirty="0">
                <a:solidFill>
                  <a:srgbClr val="09FFFF"/>
                </a:solidFill>
                <a:latin typeface="Calibri" panose="020F0502020204030204" pitchFamily="34" charset="0"/>
                <a:ea typeface="Kaiti SC Black" panose="02010600040101010101" pitchFamily="2" charset="-122"/>
                <a:cs typeface="Calibri" panose="020F0502020204030204" pitchFamily="34" charset="0"/>
              </a:rPr>
              <a:t>, 347 (1969) </a:t>
            </a:r>
          </a:p>
          <a:p>
            <a:pPr fontAlgn="base">
              <a:spcBef>
                <a:spcPts val="400"/>
              </a:spcBef>
              <a:spcAft>
                <a:spcPct val="0"/>
              </a:spcAft>
              <a:defRPr/>
            </a:pPr>
            <a:r>
              <a:rPr lang="en-US" altLang="zh-CN" sz="2000" b="1" dirty="0">
                <a:solidFill>
                  <a:srgbClr val="09FFFF"/>
                </a:solidFill>
                <a:latin typeface="Calibri" panose="020F0502020204030204" pitchFamily="34" charset="0"/>
                <a:ea typeface="Kaiti SC Black" panose="02010600040101010101" pitchFamily="2" charset="-122"/>
                <a:cs typeface="Calibri" panose="020F0502020204030204" pitchFamily="34" charset="0"/>
              </a:rPr>
              <a:t>R.</a:t>
            </a:r>
            <a:r>
              <a:rPr lang="zh-TW" altLang="en-US" sz="2000" b="1" dirty="0">
                <a:solidFill>
                  <a:srgbClr val="09FFFF"/>
                </a:solidFill>
                <a:latin typeface="Calibri" panose="020F0502020204030204" pitchFamily="34" charset="0"/>
                <a:ea typeface="Kaiti SC Black" panose="0201060004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>
                <a:solidFill>
                  <a:srgbClr val="09FFFF"/>
                </a:solidFill>
                <a:latin typeface="Calibri" panose="020F0502020204030204" pitchFamily="34" charset="0"/>
                <a:ea typeface="Kaiti SC Black" panose="02010600040101010101" pitchFamily="2" charset="-122"/>
                <a:cs typeface="Calibri" panose="020F0502020204030204" pitchFamily="34" charset="0"/>
              </a:rPr>
              <a:t>G. Sachs, P.R. D </a:t>
            </a:r>
            <a:r>
              <a:rPr lang="en-US" altLang="zh-CN" sz="2000" b="1" u="sng" dirty="0">
                <a:solidFill>
                  <a:srgbClr val="09FFFF"/>
                </a:solidFill>
                <a:latin typeface="Calibri" panose="020F0502020204030204" pitchFamily="34" charset="0"/>
                <a:ea typeface="Kaiti SC Black" panose="02010600040101010101" pitchFamily="2" charset="-122"/>
                <a:cs typeface="Calibri" panose="020F0502020204030204" pitchFamily="34" charset="0"/>
              </a:rPr>
              <a:t>2</a:t>
            </a:r>
            <a:r>
              <a:rPr lang="en-US" altLang="zh-CN" sz="2000" b="1" dirty="0">
                <a:solidFill>
                  <a:srgbClr val="09FFFF"/>
                </a:solidFill>
                <a:latin typeface="Calibri" panose="020F0502020204030204" pitchFamily="34" charset="0"/>
                <a:ea typeface="Kaiti SC Black" panose="02010600040101010101" pitchFamily="2" charset="-122"/>
                <a:cs typeface="Calibri" panose="020F0502020204030204" pitchFamily="34" charset="0"/>
              </a:rPr>
              <a:t>, 133 (1970) + …</a:t>
            </a:r>
            <a:r>
              <a:rPr lang="zh-CN" altLang="en-US" sz="2000" b="1" dirty="0">
                <a:solidFill>
                  <a:srgbClr val="09FFFF"/>
                </a:solidFill>
                <a:latin typeface="Calibri" panose="020F0502020204030204" pitchFamily="34" charset="0"/>
                <a:ea typeface="Kaiti SC Black" panose="02010600040101010101" pitchFamily="2" charset="-122"/>
                <a:cs typeface="Calibri" panose="020F0502020204030204" pitchFamily="34" charset="0"/>
              </a:rPr>
              <a:t> </a:t>
            </a:r>
            <a:endParaRPr lang="en-US" altLang="zh-CN" sz="2000" b="1" dirty="0">
              <a:solidFill>
                <a:srgbClr val="09FFFF"/>
              </a:solidFill>
              <a:latin typeface="Calibri" panose="020F0502020204030204" pitchFamily="34" charset="0"/>
              <a:ea typeface="Kaiti SC Black" panose="02010600040101010101" pitchFamily="2" charset="-122"/>
              <a:cs typeface="Calibri" panose="020F0502020204030204" pitchFamily="34" charset="0"/>
            </a:endParaRPr>
          </a:p>
          <a:p>
            <a:pPr fontAlgn="base">
              <a:spcBef>
                <a:spcPts val="400"/>
              </a:spcBef>
              <a:spcAft>
                <a:spcPct val="0"/>
              </a:spcAft>
              <a:defRPr/>
            </a:pPr>
            <a:r>
              <a:rPr lang="en-US" altLang="zh-CN" sz="2000" b="1" dirty="0">
                <a:solidFill>
                  <a:srgbClr val="09FFFF"/>
                </a:solidFill>
                <a:latin typeface="Calibri" panose="020F0502020204030204" pitchFamily="34" charset="0"/>
                <a:ea typeface="Kaiti SC Black" panose="02010600040101010101" pitchFamily="2" charset="-122"/>
                <a:cs typeface="Calibri" panose="020F0502020204030204" pitchFamily="34" charset="0"/>
              </a:rPr>
              <a:t>J.</a:t>
            </a:r>
            <a:r>
              <a:rPr lang="zh-TW" altLang="en-US" sz="2000" b="1" dirty="0">
                <a:solidFill>
                  <a:srgbClr val="09FFFF"/>
                </a:solidFill>
                <a:latin typeface="Calibri" panose="020F0502020204030204" pitchFamily="34" charset="0"/>
                <a:ea typeface="Kaiti SC Black" panose="0201060004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>
                <a:solidFill>
                  <a:srgbClr val="09FFFF"/>
                </a:solidFill>
                <a:latin typeface="Calibri" panose="020F0502020204030204" pitchFamily="34" charset="0"/>
                <a:ea typeface="Kaiti SC Black" panose="02010600040101010101" pitchFamily="2" charset="-122"/>
                <a:cs typeface="Calibri" panose="020F0502020204030204" pitchFamily="34" charset="0"/>
              </a:rPr>
              <a:t>Steinberger,  P.R.L. </a:t>
            </a:r>
            <a:r>
              <a:rPr lang="en-US" altLang="zh-CN" sz="2000" b="1" u="sng" dirty="0">
                <a:solidFill>
                  <a:srgbClr val="09FFFF"/>
                </a:solidFill>
                <a:latin typeface="Calibri" panose="020F0502020204030204" pitchFamily="34" charset="0"/>
                <a:ea typeface="Kaiti SC Black" panose="02010600040101010101" pitchFamily="2" charset="-122"/>
                <a:cs typeface="Calibri" panose="020F0502020204030204" pitchFamily="34" charset="0"/>
              </a:rPr>
              <a:t>12</a:t>
            </a:r>
            <a:r>
              <a:rPr lang="en-US" altLang="zh-CN" sz="2000" b="1" dirty="0">
                <a:solidFill>
                  <a:srgbClr val="09FFFF"/>
                </a:solidFill>
                <a:latin typeface="Calibri" panose="020F0502020204030204" pitchFamily="34" charset="0"/>
                <a:ea typeface="Kaiti SC Black" panose="02010600040101010101" pitchFamily="2" charset="-122"/>
                <a:cs typeface="Calibri" panose="020F0502020204030204" pitchFamily="34" charset="0"/>
              </a:rPr>
              <a:t>, 517 (1964), </a:t>
            </a:r>
            <a:r>
              <a:rPr lang="en-US" altLang="zh-CN" sz="2000" b="1" dirty="0">
                <a:solidFill>
                  <a:srgbClr val="FFFF00"/>
                </a:solidFill>
                <a:latin typeface="Calibri" panose="020F0502020204030204" pitchFamily="34" charset="0"/>
                <a:ea typeface="Kaiti SC Black" panose="02010600040101010101" pitchFamily="2" charset="-122"/>
                <a:cs typeface="Calibri" panose="020F0502020204030204" pitchFamily="34" charset="0"/>
              </a:rPr>
              <a:t>BR&lt; 0.1%</a:t>
            </a:r>
          </a:p>
        </p:txBody>
      </p:sp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F98FCCE5-C560-8B15-D96E-09699001D7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368" r="65149" b="67420"/>
          <a:stretch/>
        </p:blipFill>
        <p:spPr>
          <a:xfrm>
            <a:off x="2312382" y="942841"/>
            <a:ext cx="3651770" cy="1748690"/>
          </a:xfrm>
          <a:prstGeom prst="rect">
            <a:avLst/>
          </a:prstGeom>
        </p:spPr>
      </p:pic>
      <p:pic>
        <p:nvPicPr>
          <p:cNvPr id="15" name="Picture 14" descr="A screenshot of a graph&#10;&#10;Description automatically generated">
            <a:extLst>
              <a:ext uri="{FF2B5EF4-FFF2-40B4-BE49-F238E27FC236}">
                <a16:creationId xmlns:a16="http://schemas.microsoft.com/office/drawing/2014/main" id="{091B8CFF-B9CC-06B3-75F0-E91A9E900E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64" t="18605" r="32688" b="66804"/>
          <a:stretch/>
        </p:blipFill>
        <p:spPr>
          <a:xfrm>
            <a:off x="6518512" y="3382811"/>
            <a:ext cx="3680814" cy="1458275"/>
          </a:xfrm>
          <a:prstGeom prst="rect">
            <a:avLst/>
          </a:prstGeom>
        </p:spPr>
      </p:pic>
      <p:pic>
        <p:nvPicPr>
          <p:cNvPr id="20" name="Picture 19" descr="A screenshot of a graph&#10;&#10;Description automatically generated">
            <a:extLst>
              <a:ext uri="{FF2B5EF4-FFF2-40B4-BE49-F238E27FC236}">
                <a16:creationId xmlns:a16="http://schemas.microsoft.com/office/drawing/2014/main" id="{5F565ED2-D3ED-2FBF-31C7-573CDC55BC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127" t="16518" b="66229"/>
          <a:stretch/>
        </p:blipFill>
        <p:spPr>
          <a:xfrm>
            <a:off x="6687890" y="1013102"/>
            <a:ext cx="3474273" cy="17791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9A8A85-FB93-3CA4-2847-F83D82B24A39}"/>
              </a:ext>
            </a:extLst>
          </p:cNvPr>
          <p:cNvSpPr/>
          <p:nvPr/>
        </p:nvSpPr>
        <p:spPr bwMode="auto">
          <a:xfrm>
            <a:off x="2495600" y="2691531"/>
            <a:ext cx="3215053" cy="212331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17" name="Picture 16" descr="A screenshot of a graph&#10;&#10;Description automatically generated">
            <a:extLst>
              <a:ext uri="{FF2B5EF4-FFF2-40B4-BE49-F238E27FC236}">
                <a16:creationId xmlns:a16="http://schemas.microsoft.com/office/drawing/2014/main" id="{4960DDBD-849C-23D7-C0BD-51067F172E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910" r="65149" b="67420"/>
          <a:stretch/>
        </p:blipFill>
        <p:spPr>
          <a:xfrm>
            <a:off x="2270159" y="3356998"/>
            <a:ext cx="3664654" cy="150989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1982A77-DAD0-5E45-934E-70BD97EB8E73}"/>
              </a:ext>
            </a:extLst>
          </p:cNvPr>
          <p:cNvSpPr/>
          <p:nvPr/>
        </p:nvSpPr>
        <p:spPr>
          <a:xfrm>
            <a:off x="1524000" y="66144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srgbClr val="FFFF00"/>
                </a:solidFill>
                <a:latin typeface="Calibri" panose="020F0502020204030204" pitchFamily="34" charset="0"/>
                <a:ea typeface="Kaiti SC" panose="02010600040101010101" pitchFamily="2" charset="-122"/>
                <a:cs typeface="Calibri" panose="020F0502020204030204" pitchFamily="34" charset="0"/>
              </a:rPr>
              <a:t>No Interference</a:t>
            </a:r>
            <a:endParaRPr lang="en-US" b="1" dirty="0">
              <a:solidFill>
                <a:srgbClr val="FFFF00"/>
              </a:solidFill>
              <a:latin typeface="Calibri" panose="020F0502020204030204" pitchFamily="34" charset="0"/>
              <a:ea typeface="宋体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FF2B4A-2F09-2952-B6DB-EEE19C46C7C9}"/>
              </a:ext>
            </a:extLst>
          </p:cNvPr>
          <p:cNvSpPr/>
          <p:nvPr/>
        </p:nvSpPr>
        <p:spPr>
          <a:xfrm>
            <a:off x="1759504" y="2856693"/>
            <a:ext cx="8892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srgbClr val="09FFFF"/>
                </a:solidFill>
                <a:latin typeface="Calibri" panose="020F0502020204030204" pitchFamily="34" charset="0"/>
                <a:ea typeface="Kaiti SC" panose="02010600040101010101" pitchFamily="2" charset="-122"/>
                <a:cs typeface="Calibri" panose="020F0502020204030204" pitchFamily="34" charset="0"/>
              </a:rPr>
              <a:t>Interference</a:t>
            </a:r>
            <a:endParaRPr lang="en-US" b="1" dirty="0">
              <a:solidFill>
                <a:srgbClr val="09FFFF"/>
              </a:solidFill>
              <a:latin typeface="Calibri" panose="020F0502020204030204" pitchFamily="34" charset="0"/>
              <a:ea typeface="宋体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5587B1-48E3-8048-70CD-0E01E2A97625}"/>
              </a:ext>
            </a:extLst>
          </p:cNvPr>
          <p:cNvSpPr txBox="1"/>
          <p:nvPr/>
        </p:nvSpPr>
        <p:spPr>
          <a:xfrm>
            <a:off x="5838060" y="1567993"/>
            <a:ext cx="360714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⊗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20DE20-82D4-2502-BC0D-18C67256708C}"/>
              </a:ext>
            </a:extLst>
          </p:cNvPr>
          <p:cNvSpPr txBox="1"/>
          <p:nvPr/>
        </p:nvSpPr>
        <p:spPr>
          <a:xfrm>
            <a:off x="5915643" y="3680910"/>
            <a:ext cx="360714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FD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en-US" sz="3600" dirty="0"/>
          </a:p>
        </p:txBody>
      </p:sp>
      <p:sp>
        <p:nvSpPr>
          <p:cNvPr id="2" name="Slide Number Placeholder 30">
            <a:extLst>
              <a:ext uri="{FF2B5EF4-FFF2-40B4-BE49-F238E27FC236}">
                <a16:creationId xmlns:a16="http://schemas.microsoft.com/office/drawing/2014/main" id="{8C55EC33-A14D-8B6B-4874-645B2BF3D1A9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429E8D-621F-1BE6-36F6-D7E9A47E76F3}"/>
              </a:ext>
            </a:extLst>
          </p:cNvPr>
          <p:cNvSpPr/>
          <p:nvPr/>
        </p:nvSpPr>
        <p:spPr>
          <a:xfrm>
            <a:off x="3296620" y="967440"/>
            <a:ext cx="1415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I = 1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AB2209-BF69-5D38-6EA4-A11ED59CAE42}"/>
              </a:ext>
            </a:extLst>
          </p:cNvPr>
          <p:cNvSpPr/>
          <p:nvPr/>
        </p:nvSpPr>
        <p:spPr>
          <a:xfrm>
            <a:off x="7608336" y="956730"/>
            <a:ext cx="1415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I = 0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35EF3DD-7CE5-C0DE-86E5-D116DAF281C2}"/>
                  </a:ext>
                </a:extLst>
              </p:cNvPr>
              <p:cNvSpPr/>
              <p:nvPr/>
            </p:nvSpPr>
            <p:spPr>
              <a:xfrm>
                <a:off x="552300" y="5158008"/>
                <a:ext cx="4926701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r>
                      <a:rPr lang="en-US" altLang="zh-CN" sz="3200" b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𝛚</m:t>
                    </m:r>
                    <m:r>
                      <a:rPr lang="en-US" altLang="zh-CN" sz="3200" b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3200" b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altLang="zh-CN" sz="3200" b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𝛑</m:t>
                    </m:r>
                  </m:oMath>
                </a14:m>
                <a:r>
                  <a:rPr lang="en-US" sz="3200" b="1" dirty="0">
                    <a:solidFill>
                      <a:srgbClr val="FFFF00"/>
                    </a:solidFill>
                    <a:latin typeface="Calibri" panose="020F0502020204030204" pitchFamily="34" charset="0"/>
                    <a:ea typeface="宋体"/>
                    <a:cs typeface="Calibri" panose="020F0502020204030204" pitchFamily="34" charset="0"/>
                  </a:rPr>
                  <a:t> </a:t>
                </a:r>
                <a:br>
                  <a:rPr lang="en-US" sz="3200" b="1" dirty="0">
                    <a:solidFill>
                      <a:srgbClr val="FFFF00"/>
                    </a:solidFill>
                    <a:latin typeface="Calibri" panose="020F0502020204030204" pitchFamily="34" charset="0"/>
                    <a:ea typeface="宋体"/>
                    <a:cs typeface="Calibri" panose="020F0502020204030204" pitchFamily="34" charset="0"/>
                  </a:rPr>
                </a:br>
                <a:r>
                  <a:rPr lang="en-US" sz="3200" b="1" dirty="0">
                    <a:solidFill>
                      <a:srgbClr val="FFFF00"/>
                    </a:solidFill>
                    <a:latin typeface="Calibri" panose="020F0502020204030204" pitchFamily="34" charset="0"/>
                    <a:ea typeface="宋体"/>
                    <a:cs typeface="Calibri" panose="020F0502020204030204" pitchFamily="34" charset="0"/>
                  </a:rPr>
                  <a:t>had never </a:t>
                </a:r>
                <a:br>
                  <a:rPr lang="en-US" sz="3200" b="1" dirty="0">
                    <a:solidFill>
                      <a:srgbClr val="FFFF00"/>
                    </a:solidFill>
                    <a:latin typeface="Calibri" panose="020F0502020204030204" pitchFamily="34" charset="0"/>
                    <a:ea typeface="宋体"/>
                    <a:cs typeface="Calibri" panose="020F0502020204030204" pitchFamily="34" charset="0"/>
                  </a:rPr>
                </a:br>
                <a:r>
                  <a:rPr lang="en-US" sz="3200" b="1" dirty="0">
                    <a:solidFill>
                      <a:srgbClr val="FFFF00"/>
                    </a:solidFill>
                    <a:latin typeface="Calibri" panose="020F0502020204030204" pitchFamily="34" charset="0"/>
                    <a:ea typeface="宋体"/>
                    <a:cs typeface="Calibri" panose="020F0502020204030204" pitchFamily="34" charset="0"/>
                  </a:rPr>
                  <a:t>been observed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35EF3DD-7CE5-C0DE-86E5-D116DAF281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300" y="5158008"/>
                <a:ext cx="4926701" cy="1569660"/>
              </a:xfrm>
              <a:prstGeom prst="rect">
                <a:avLst/>
              </a:prstGeom>
              <a:blipFill>
                <a:blip r:embed="rId5"/>
                <a:stretch>
                  <a:fillRect b="-1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6511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3474469-6536-B587-A22C-BCD6AA6CD9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8" t="80060" r="36205" b="10221"/>
          <a:stretch/>
        </p:blipFill>
        <p:spPr>
          <a:xfrm>
            <a:off x="5745803" y="5522306"/>
            <a:ext cx="1872208" cy="57606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CAC04CA-5815-1BFC-AEC9-A5C0CB370C38}"/>
              </a:ext>
            </a:extLst>
          </p:cNvPr>
          <p:cNvSpPr/>
          <p:nvPr/>
        </p:nvSpPr>
        <p:spPr>
          <a:xfrm>
            <a:off x="3319834" y="5729038"/>
            <a:ext cx="3455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P.R.L. </a:t>
            </a:r>
            <a:r>
              <a:rPr lang="en-US" altLang="zh-CN" b="1" u="sng" dirty="0">
                <a:solidFill>
                  <a:srgbClr val="0432FF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27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, 888 (1971)</a:t>
            </a:r>
            <a:endParaRPr lang="en-US" sz="1400" b="1" dirty="0">
              <a:solidFill>
                <a:srgbClr val="0432FF"/>
              </a:solidFill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pic>
        <p:nvPicPr>
          <p:cNvPr id="2" name="Picture 1" descr="A screenshot of a graph&#10;&#10;Description automatically generated">
            <a:extLst>
              <a:ext uri="{FF2B5EF4-FFF2-40B4-BE49-F238E27FC236}">
                <a16:creationId xmlns:a16="http://schemas.microsoft.com/office/drawing/2014/main" id="{0AC76491-B433-8FDC-45AA-964AA7E81F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9" t="45343" r="32743" b="23833"/>
          <a:stretch/>
        </p:blipFill>
        <p:spPr>
          <a:xfrm>
            <a:off x="3071664" y="628668"/>
            <a:ext cx="7272808" cy="6229333"/>
          </a:xfrm>
          <a:prstGeom prst="rect">
            <a:avLst/>
          </a:prstGeom>
        </p:spPr>
      </p:pic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6C3D50B8-7A45-B456-9EEA-CFA63DCDEB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2" t="78294" r="45834" b="16519"/>
          <a:stretch/>
        </p:blipFill>
        <p:spPr>
          <a:xfrm>
            <a:off x="6560778" y="5490756"/>
            <a:ext cx="1013389" cy="5229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5B6F72-6C7B-8BC4-4DD9-325E84FBD6AC}"/>
              </a:ext>
            </a:extLst>
          </p:cNvPr>
          <p:cNvSpPr txBox="1"/>
          <p:nvPr/>
        </p:nvSpPr>
        <p:spPr>
          <a:xfrm>
            <a:off x="7591937" y="5422741"/>
            <a:ext cx="1639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CH" sz="3200" b="1" dirty="0">
                <a:solidFill>
                  <a:srgbClr val="09FCE4"/>
                </a:solidFill>
                <a:latin typeface="Arial"/>
                <a:ea typeface="宋体"/>
              </a:rPr>
              <a:t>(MeV)</a:t>
            </a:r>
          </a:p>
        </p:txBody>
      </p:sp>
      <p:pic>
        <p:nvPicPr>
          <p:cNvPr id="12" name="Picture 11" descr="A screenshot of a graph&#10;&#10;Description automatically generated">
            <a:extLst>
              <a:ext uri="{FF2B5EF4-FFF2-40B4-BE49-F238E27FC236}">
                <a16:creationId xmlns:a16="http://schemas.microsoft.com/office/drawing/2014/main" id="{1D75D133-B793-74DC-D670-3D01D58670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3" t="6970" r="2586" b="83416"/>
          <a:stretch/>
        </p:blipFill>
        <p:spPr>
          <a:xfrm rot="16200000">
            <a:off x="89940" y="2995304"/>
            <a:ext cx="4692467" cy="775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6A1B5B-4952-612A-C385-65EF1F24CEE2}"/>
              </a:ext>
            </a:extLst>
          </p:cNvPr>
          <p:cNvSpPr/>
          <p:nvPr/>
        </p:nvSpPr>
        <p:spPr>
          <a:xfrm>
            <a:off x="3719737" y="5510505"/>
            <a:ext cx="20082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600" b="1" dirty="0">
                <a:solidFill>
                  <a:srgbClr val="0CFFFF"/>
                </a:solidFill>
                <a:latin typeface="Calibri" panose="020F0502020204030204" pitchFamily="34" charset="0"/>
                <a:ea typeface="Kaiti SC" panose="02010600040101010101" pitchFamily="2" charset="-122"/>
                <a:cs typeface="Calibri" panose="020F0502020204030204" pitchFamily="34" charset="0"/>
              </a:rPr>
              <a:t>P.R.L. </a:t>
            </a:r>
            <a:r>
              <a:rPr lang="en-US" altLang="zh-CN" sz="1600" b="1" u="sng" dirty="0">
                <a:solidFill>
                  <a:srgbClr val="0CFFFF"/>
                </a:solidFill>
                <a:latin typeface="Calibri" panose="020F0502020204030204" pitchFamily="34" charset="0"/>
                <a:ea typeface="Kaiti SC" panose="02010600040101010101" pitchFamily="2" charset="-122"/>
                <a:cs typeface="Calibri" panose="020F0502020204030204" pitchFamily="34" charset="0"/>
              </a:rPr>
              <a:t>27</a:t>
            </a:r>
            <a:r>
              <a:rPr lang="en-US" altLang="zh-CN" sz="1600" b="1" dirty="0">
                <a:solidFill>
                  <a:srgbClr val="0CFFFF"/>
                </a:solidFill>
                <a:latin typeface="Calibri" panose="020F0502020204030204" pitchFamily="34" charset="0"/>
                <a:ea typeface="Kaiti SC" panose="02010600040101010101" pitchFamily="2" charset="-122"/>
                <a:cs typeface="Calibri" panose="020F0502020204030204" pitchFamily="34" charset="0"/>
              </a:rPr>
              <a:t>, 888 (1971)</a:t>
            </a:r>
            <a:endParaRPr lang="en-US" sz="1600" b="1" dirty="0">
              <a:solidFill>
                <a:srgbClr val="0CFFFF"/>
              </a:solidFill>
              <a:latin typeface="Calibri" panose="020F0502020204030204" pitchFamily="34" charset="0"/>
              <a:ea typeface="宋体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4499A69-1C8D-3D0D-BF50-FB374A1411DA}"/>
                  </a:ext>
                </a:extLst>
              </p:cNvPr>
              <p:cNvSpPr/>
              <p:nvPr/>
            </p:nvSpPr>
            <p:spPr>
              <a:xfrm>
                <a:off x="-24680" y="0"/>
                <a:ext cx="1219200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altLang="zh-CN" sz="3200" b="1" dirty="0">
                    <a:solidFill>
                      <a:srgbClr val="FFFF00"/>
                    </a:solidFill>
                    <a:latin typeface="Calibri" panose="020F0502020204030204" pitchFamily="34" charset="0"/>
                    <a:ea typeface="Kaiti SC" panose="02010600040101010101" pitchFamily="2" charset="-122"/>
                    <a:cs typeface="Calibri" panose="020F0502020204030204" pitchFamily="34" charset="0"/>
                  </a:rPr>
                  <a:t>Result: Observation of Forbidden </a:t>
                </a:r>
                <a14:m>
                  <m:oMath xmlns:m="http://schemas.openxmlformats.org/officeDocument/2006/math">
                    <m:r>
                      <a:rPr lang="en-US" altLang="zh-CN" sz="3200" b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𝛚</m:t>
                    </m:r>
                    <m:r>
                      <a:rPr lang="en-US" altLang="zh-CN" sz="3200" b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3200" b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altLang="zh-CN" sz="3200" b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𝛑</m:t>
                    </m:r>
                  </m:oMath>
                </a14:m>
                <a:r>
                  <a:rPr lang="en-US" sz="3200" b="1" dirty="0">
                    <a:solidFill>
                      <a:srgbClr val="FFFF00"/>
                    </a:solidFill>
                    <a:latin typeface="Calibri" panose="020F0502020204030204" pitchFamily="34" charset="0"/>
                    <a:ea typeface="宋体"/>
                    <a:cs typeface="Calibri" panose="020F0502020204030204" pitchFamily="34" charset="0"/>
                  </a:rPr>
                  <a:t> Decays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4499A69-1C8D-3D0D-BF50-FB374A1411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680" y="0"/>
                <a:ext cx="12192000" cy="584775"/>
              </a:xfrm>
              <a:prstGeom prst="rect">
                <a:avLst/>
              </a:prstGeom>
              <a:blipFill>
                <a:blip r:embed="rId5"/>
                <a:stretch>
                  <a:fillRect t="-14894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30">
            <a:extLst>
              <a:ext uri="{FF2B5EF4-FFF2-40B4-BE49-F238E27FC236}">
                <a16:creationId xmlns:a16="http://schemas.microsoft.com/office/drawing/2014/main" id="{5C29E172-CC75-FF13-C803-8812A8C1B4C0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EC98CB-749A-B506-A3A3-3212FC6D628E}"/>
              </a:ext>
            </a:extLst>
          </p:cNvPr>
          <p:cNvSpPr/>
          <p:nvPr/>
        </p:nvSpPr>
        <p:spPr bwMode="auto">
          <a:xfrm>
            <a:off x="7752184" y="908720"/>
            <a:ext cx="2088232" cy="72008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034159-E53B-F448-A6D1-25B8AE093654}"/>
              </a:ext>
            </a:extLst>
          </p:cNvPr>
          <p:cNvSpPr txBox="1"/>
          <p:nvPr/>
        </p:nvSpPr>
        <p:spPr>
          <a:xfrm>
            <a:off x="170522" y="6004233"/>
            <a:ext cx="31493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with U. Becker, W. </a:t>
            </a:r>
            <a:r>
              <a:rPr lang="en-US" sz="16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Busza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M. Chen, R. Marshall, G. H. Sanders </a:t>
            </a:r>
            <a:r>
              <a:rPr lang="en-US" sz="1600" b="0" i="1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 al.</a:t>
            </a:r>
          </a:p>
        </p:txBody>
      </p:sp>
    </p:spTree>
    <p:extLst>
      <p:ext uri="{BB962C8B-B14F-4D97-AF65-F5344CB8AC3E}">
        <p14:creationId xmlns:p14="http://schemas.microsoft.com/office/powerpoint/2010/main" val="3503842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>
                <a:solidFill>
                  <a:srgbClr val="000000"/>
                </a:solidFill>
              </a:rPr>
              <a:t>/</a:t>
            </a:r>
            <a:fld id="{6E093828-630B-E544-AF24-838CC4C3C7F8}" type="slidenum">
              <a:rPr lang="en-US" altLang="en-US" sz="10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altLang="en-US" sz="100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CB7707-F618-9500-AAE8-7C7D0504AB35}"/>
              </a:ext>
            </a:extLst>
          </p:cNvPr>
          <p:cNvSpPr txBox="1"/>
          <p:nvPr/>
        </p:nvSpPr>
        <p:spPr>
          <a:xfrm>
            <a:off x="0" y="1535789"/>
            <a:ext cx="12192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00FDFF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We learned that photons and heavy photons </a:t>
            </a:r>
            <a:br>
              <a:rPr lang="en-US" sz="3600" dirty="0">
                <a:solidFill>
                  <a:srgbClr val="00FDFF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</a:br>
            <a:r>
              <a:rPr lang="en-US" sz="3600" dirty="0">
                <a:solidFill>
                  <a:srgbClr val="00FDFF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do transform into each other.</a:t>
            </a:r>
          </a:p>
          <a:p>
            <a:pPr marL="2122488" indent="-2122488">
              <a:defRPr/>
            </a:pPr>
            <a:endParaRPr lang="en-US" sz="3600" dirty="0">
              <a:solidFill>
                <a:srgbClr val="00FDFF"/>
              </a:solidFill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  <a:p>
            <a:pPr marL="2122488" indent="-2122488">
              <a:defRPr/>
            </a:pPr>
            <a:endParaRPr lang="en-US" sz="3600" dirty="0">
              <a:solidFill>
                <a:srgbClr val="00FDFF"/>
              </a:solidFill>
              <a:latin typeface="Calibri" panose="020F0502020204030204" pitchFamily="34" charset="0"/>
              <a:ea typeface="Cambria Math" panose="02040503050406030204" pitchFamily="18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en-US" sz="3600" dirty="0">
                <a:solidFill>
                  <a:srgbClr val="FFFF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   Question: Why should there be only three heavy photons</a:t>
            </a:r>
          </a:p>
          <a:p>
            <a:pPr algn="ctr">
              <a:defRPr/>
            </a:pPr>
            <a:r>
              <a:rPr lang="en-US" sz="3600" dirty="0">
                <a:solidFill>
                  <a:srgbClr val="FFFF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all at mass ~ 1 GeV?</a:t>
            </a:r>
          </a:p>
          <a:p>
            <a:pPr algn="ctr">
              <a:defRPr/>
            </a:pPr>
            <a:endParaRPr lang="en-US" sz="3600" dirty="0">
              <a:solidFill>
                <a:srgbClr val="FFFF00"/>
              </a:solidFill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en-US" sz="36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To go to higher mass we moved to a higher energy accelerator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C77F43-B998-43A2-8E85-874E282E46CA}"/>
              </a:ext>
            </a:extLst>
          </p:cNvPr>
          <p:cNvSpPr txBox="1"/>
          <p:nvPr/>
        </p:nvSpPr>
        <p:spPr>
          <a:xfrm>
            <a:off x="-23632" y="155070"/>
            <a:ext cx="12192000" cy="92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Third Experiment: </a:t>
            </a:r>
            <a:r>
              <a:rPr lang="en-US" sz="4000" b="1" dirty="0">
                <a:solidFill>
                  <a:srgbClr val="0CFFFF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Discovery of the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J</a:t>
            </a:r>
            <a:r>
              <a:rPr lang="en-US" sz="4000" b="1" dirty="0">
                <a:solidFill>
                  <a:srgbClr val="0CFFFF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particle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EBE712-57C1-C83C-1799-6A8A564FD8FD}"/>
              </a:ext>
            </a:extLst>
          </p:cNvPr>
          <p:cNvSpPr txBox="1"/>
          <p:nvPr/>
        </p:nvSpPr>
        <p:spPr>
          <a:xfrm>
            <a:off x="-1749287" y="45454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55D433-07FD-7A4B-3F5E-9ABE67185BD2}"/>
              </a:ext>
            </a:extLst>
          </p:cNvPr>
          <p:cNvSpPr txBox="1"/>
          <p:nvPr/>
        </p:nvSpPr>
        <p:spPr>
          <a:xfrm>
            <a:off x="-715617" y="28757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E7F3CC-95B7-8677-BADD-AC38BB621E43}"/>
              </a:ext>
            </a:extLst>
          </p:cNvPr>
          <p:cNvSpPr txBox="1"/>
          <p:nvPr/>
        </p:nvSpPr>
        <p:spPr>
          <a:xfrm>
            <a:off x="-2080591" y="10734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Slide Number Placeholder 30">
            <a:extLst>
              <a:ext uri="{FF2B5EF4-FFF2-40B4-BE49-F238E27FC236}">
                <a16:creationId xmlns:a16="http://schemas.microsoft.com/office/drawing/2014/main" id="{056538A4-1D69-16A5-4A70-FF4BC7AFBE5B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614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Photo-year\1974\1974,J Data &amp; CERN PHOTO and Letter\1974,CERN PHOTO and Letter (21).jpg"/>
          <p:cNvPicPr>
            <a:picLocks noChangeAspect="1" noChangeArrowheads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3" t="10489" r="7878" b="18061"/>
          <a:stretch/>
        </p:blipFill>
        <p:spPr bwMode="auto">
          <a:xfrm>
            <a:off x="1451510" y="614889"/>
            <a:ext cx="9434982" cy="624311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30144"/>
            <a:ext cx="12192000" cy="584745"/>
          </a:xfrm>
          <a:prstGeom prst="rect">
            <a:avLst/>
          </a:prstGeom>
          <a:noFill/>
        </p:spPr>
        <p:txBody>
          <a:bodyPr wrap="square" lIns="91407" tIns="45705" rIns="91407" bIns="45705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dirty="0">
                <a:solidFill>
                  <a:srgbClr val="00FDFF"/>
                </a:solidFill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Page 4 of Proposal AGS E598 (1972) to Brookhaven National Lab</a:t>
            </a:r>
            <a:endParaRPr lang="en-US" altLang="zh-CN" sz="1600" b="1" dirty="0">
              <a:solidFill>
                <a:srgbClr val="00FDFF"/>
              </a:solidFill>
              <a:latin typeface="Calibri" panose="020F0502020204030204" pitchFamily="34" charset="0"/>
              <a:ea typeface="FangSong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2" name="Slide Number Placeholder 30">
            <a:extLst>
              <a:ext uri="{FF2B5EF4-FFF2-40B4-BE49-F238E27FC236}">
                <a16:creationId xmlns:a16="http://schemas.microsoft.com/office/drawing/2014/main" id="{18BA63A6-A763-00EE-F2E6-1894628D75DD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32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diagram of a circle with different symbols&#10;&#10;Description automatically generated with medium confidence">
            <a:extLst>
              <a:ext uri="{FF2B5EF4-FFF2-40B4-BE49-F238E27FC236}">
                <a16:creationId xmlns:a16="http://schemas.microsoft.com/office/drawing/2014/main" id="{BFACEF49-C05D-2056-CB79-05A40965E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947" y="217991"/>
            <a:ext cx="8435705" cy="51821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588E606-EFFD-AE45-A6AF-AB3E58AF9003}"/>
              </a:ext>
            </a:extLst>
          </p:cNvPr>
          <p:cNvSpPr/>
          <p:nvPr/>
        </p:nvSpPr>
        <p:spPr>
          <a:xfrm>
            <a:off x="-34670" y="31141"/>
            <a:ext cx="51040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Brookhaven experiment </a:t>
            </a:r>
            <a:b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AGS E598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B8009D-55F3-E35E-BCE7-8160A58C8FB1}"/>
              </a:ext>
            </a:extLst>
          </p:cNvPr>
          <p:cNvSpPr txBox="1"/>
          <p:nvPr/>
        </p:nvSpPr>
        <p:spPr>
          <a:xfrm>
            <a:off x="8808846" y="2075429"/>
            <a:ext cx="993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800" baseline="30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800" baseline="30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dirty="0">
              <a:solidFill>
                <a:srgbClr val="FFFF00"/>
              </a:solidFill>
              <a:latin typeface="Time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72B585-AC22-C813-B346-C8CD34CBB6E5}"/>
                  </a:ext>
                </a:extLst>
              </p:cNvPr>
              <p:cNvSpPr txBox="1"/>
              <p:nvPr/>
            </p:nvSpPr>
            <p:spPr>
              <a:xfrm>
                <a:off x="8719502" y="2420030"/>
                <a:ext cx="91784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ππ</m:t>
                      </m:r>
                    </m:oMath>
                  </m:oMathPara>
                </a14:m>
                <a:endParaRPr lang="en-US" sz="2800" dirty="0">
                  <a:solidFill>
                    <a:srgbClr val="FFFF00"/>
                  </a:solidFill>
                  <a:latin typeface="Time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72B585-AC22-C813-B346-C8CD34CBB6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9502" y="2420030"/>
                <a:ext cx="917848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6B5D3AC-A996-9186-3AE3-B02F20E302DE}"/>
              </a:ext>
            </a:extLst>
          </p:cNvPr>
          <p:cNvCxnSpPr>
            <a:cxnSpLocks/>
          </p:cNvCxnSpPr>
          <p:nvPr/>
        </p:nvCxnSpPr>
        <p:spPr bwMode="auto">
          <a:xfrm flipV="1">
            <a:off x="8922796" y="2565575"/>
            <a:ext cx="476409" cy="358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4FED558-A573-D87E-13B7-26D53CDBB29A}"/>
                  </a:ext>
                </a:extLst>
              </p:cNvPr>
              <p:cNvSpPr txBox="1"/>
              <p:nvPr/>
            </p:nvSpPr>
            <p:spPr>
              <a:xfrm>
                <a:off x="9390075" y="2286480"/>
                <a:ext cx="1576457" cy="5132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altLang="zh-TW" sz="28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altLang="zh-TW" sz="28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altLang="zh-TW" sz="28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𝟏𝟎</m:t>
                      </m:r>
                      <m:r>
                        <a:rPr lang="en-US" altLang="zh-TW" sz="2800" b="1" i="1" baseline="3000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𝟖</m:t>
                      </m:r>
                    </m:oMath>
                  </m:oMathPara>
                </a14:m>
                <a:endParaRPr lang="zh-CN" altLang="en-US" sz="2000" b="1" baseline="30000" dirty="0">
                  <a:solidFill>
                    <a:srgbClr val="FFFF00"/>
                  </a:solidFill>
                  <a:latin typeface="Kaiti TC" panose="02010600040101010101" pitchFamily="2" charset="-120"/>
                  <a:ea typeface="Kaiti TC" panose="02010600040101010101" pitchFamily="2" charset="-12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4FED558-A573-D87E-13B7-26D53CDBB2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0075" y="2286480"/>
                <a:ext cx="1576457" cy="513282"/>
              </a:xfrm>
              <a:prstGeom prst="rect">
                <a:avLst/>
              </a:prstGeom>
              <a:blipFill>
                <a:blip r:embed="rId4"/>
                <a:stretch>
                  <a:fillRect b="-21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7">
            <a:extLst>
              <a:ext uri="{FF2B5EF4-FFF2-40B4-BE49-F238E27FC236}">
                <a16:creationId xmlns:a16="http://schemas.microsoft.com/office/drawing/2014/main" id="{3744EE00-9DD9-8769-B9F4-E73636E93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42686"/>
            <a:ext cx="12192000" cy="110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CH" sz="2800" b="1" dirty="0">
                <a:solidFill>
                  <a:srgbClr val="92D05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During a rainstorm over </a:t>
            </a:r>
            <a:r>
              <a:rPr lang="en-US" altLang="en-CH" sz="2800" b="1" dirty="0">
                <a:solidFill>
                  <a:srgbClr val="FFFF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New York city </a:t>
            </a:r>
            <a:r>
              <a:rPr lang="en-US" altLang="en-CH" sz="2800" b="1" dirty="0">
                <a:solidFill>
                  <a:srgbClr val="92D05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there are 10 billion rain drops/sec.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CH" sz="2800" b="1" dirty="0">
                <a:solidFill>
                  <a:srgbClr val="FFFF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Try to find the one drop that is red.</a:t>
            </a:r>
            <a:endParaRPr lang="en-US" altLang="en-CH" sz="2000" b="1" dirty="0">
              <a:solidFill>
                <a:srgbClr val="FFFF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2B5A83-C4D7-8144-7384-208A9D2CAC7F}"/>
              </a:ext>
            </a:extLst>
          </p:cNvPr>
          <p:cNvSpPr txBox="1"/>
          <p:nvPr/>
        </p:nvSpPr>
        <p:spPr>
          <a:xfrm>
            <a:off x="266984" y="2256710"/>
            <a:ext cx="28185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C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2800" b="1" baseline="30000" dirty="0">
                <a:solidFill>
                  <a:srgbClr val="0C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lang="en-US" sz="2800" b="1" dirty="0">
                <a:solidFill>
                  <a:srgbClr val="0C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protons/sec</a:t>
            </a:r>
            <a:endParaRPr lang="en-US" sz="2800" b="1" dirty="0">
              <a:solidFill>
                <a:srgbClr val="0CFFFF"/>
              </a:solidFill>
              <a:latin typeface="Time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1011A1-6D25-4680-1E14-0035F6AB33AD}"/>
              </a:ext>
            </a:extLst>
          </p:cNvPr>
          <p:cNvSpPr txBox="1"/>
          <p:nvPr/>
        </p:nvSpPr>
        <p:spPr>
          <a:xfrm>
            <a:off x="3444451" y="2456765"/>
            <a:ext cx="3897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10% </a:t>
            </a:r>
            <a:br>
              <a:rPr lang="en-US" b="1" dirty="0">
                <a:solidFill>
                  <a:srgbClr val="0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0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</a:t>
            </a:r>
            <a:endParaRPr lang="en-US" b="1" dirty="0">
              <a:solidFill>
                <a:srgbClr val="0FFFFF"/>
              </a:solidFill>
              <a:latin typeface="Time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8008B7-B87E-7744-F21C-FB3FFABB3214}"/>
              </a:ext>
            </a:extLst>
          </p:cNvPr>
          <p:cNvSpPr txBox="1"/>
          <p:nvPr/>
        </p:nvSpPr>
        <p:spPr>
          <a:xfrm>
            <a:off x="4868092" y="-65425"/>
            <a:ext cx="38973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C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2800" b="1" baseline="30000" dirty="0">
                <a:solidFill>
                  <a:srgbClr val="0C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US" sz="2800" b="1" dirty="0">
                <a:solidFill>
                  <a:srgbClr val="0C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particles/sec</a:t>
            </a:r>
            <a:endParaRPr lang="en-US" sz="2800" b="1" dirty="0">
              <a:solidFill>
                <a:srgbClr val="0CFFFF"/>
              </a:solidFill>
              <a:latin typeface="Time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609E83-5C1F-6387-818B-DC82139DC038}"/>
              </a:ext>
            </a:extLst>
          </p:cNvPr>
          <p:cNvSpPr/>
          <p:nvPr/>
        </p:nvSpPr>
        <p:spPr bwMode="auto">
          <a:xfrm>
            <a:off x="4515457" y="1514724"/>
            <a:ext cx="877665" cy="548371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A38FF4-AFF0-AEA8-9F25-2C29A82517A0}"/>
              </a:ext>
            </a:extLst>
          </p:cNvPr>
          <p:cNvSpPr txBox="1"/>
          <p:nvPr/>
        </p:nvSpPr>
        <p:spPr>
          <a:xfrm>
            <a:off x="4186699" y="1467916"/>
            <a:ext cx="24128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C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multiplicity </a:t>
            </a:r>
          </a:p>
          <a:p>
            <a:pPr algn="ctr">
              <a:defRPr/>
            </a:pPr>
            <a:r>
              <a:rPr lang="en-US" b="1" dirty="0">
                <a:solidFill>
                  <a:srgbClr val="0C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US" b="1" dirty="0">
              <a:solidFill>
                <a:srgbClr val="0CFFFF"/>
              </a:solidFill>
              <a:latin typeface="Time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826354-09A6-E6BD-1D8C-6D1C25B1EC27}"/>
              </a:ext>
            </a:extLst>
          </p:cNvPr>
          <p:cNvSpPr txBox="1"/>
          <p:nvPr/>
        </p:nvSpPr>
        <p:spPr>
          <a:xfrm>
            <a:off x="7994399" y="2853664"/>
            <a:ext cx="4367808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CH" sz="2400" b="1" dirty="0">
                <a:solidFill>
                  <a:srgbClr val="FFFF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Require  1/10</a:t>
            </a:r>
            <a:r>
              <a:rPr lang="en-US" altLang="en-CH" sz="2400" b="1" baseline="30000" dirty="0">
                <a:solidFill>
                  <a:srgbClr val="FFFF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10</a:t>
            </a:r>
            <a:r>
              <a:rPr lang="en-US" altLang="en-CH" sz="2400" b="1" dirty="0">
                <a:solidFill>
                  <a:srgbClr val="FFFF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rejection</a:t>
            </a:r>
          </a:p>
        </p:txBody>
      </p:sp>
      <p:sp>
        <p:nvSpPr>
          <p:cNvPr id="4" name="Slide Number Placeholder 30">
            <a:extLst>
              <a:ext uri="{FF2B5EF4-FFF2-40B4-BE49-F238E27FC236}">
                <a16:creationId xmlns:a16="http://schemas.microsoft.com/office/drawing/2014/main" id="{7386116E-6497-835C-3EFA-CA1849A8290C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A9DB9E-61D8-65A5-9D65-013D43FEF1C4}"/>
              </a:ext>
            </a:extLst>
          </p:cNvPr>
          <p:cNvSpPr txBox="1"/>
          <p:nvPr/>
        </p:nvSpPr>
        <p:spPr>
          <a:xfrm>
            <a:off x="299573" y="3009823"/>
            <a:ext cx="28185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C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30 GeV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CFFFF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29140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612488-E5E5-15AE-5C28-E86732823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18BA75F-98C7-F840-8D8D-7CD92BAFF80F}" type="slidenum">
              <a:rPr lang="en-US" altLang="en-CH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altLang="en-CH">
              <a:solidFill>
                <a:srgbClr val="00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1273" name="Text Box 9">
            <a:extLst>
              <a:ext uri="{FF2B5EF4-FFF2-40B4-BE49-F238E27FC236}">
                <a16:creationId xmlns:a16="http://schemas.microsoft.com/office/drawing/2014/main" id="{DAA93083-4274-DA99-03DA-5E0FBFD2F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81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7938" indent="-7938" algn="ctr" eaLnBrk="0" fontAlgn="base" hangingPunct="0">
              <a:spcBef>
                <a:spcPts val="1800"/>
              </a:spcBef>
              <a:spcAft>
                <a:spcPct val="0"/>
              </a:spcAft>
              <a:defRPr/>
            </a:pPr>
            <a:r>
              <a:rPr lang="en-US" altLang="en-CH" sz="4000" b="1" dirty="0">
                <a:solidFill>
                  <a:srgbClr val="00FD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experiment was </a:t>
            </a:r>
            <a:r>
              <a:rPr lang="en-US" altLang="en-CH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popular </a:t>
            </a:r>
            <a:br>
              <a:rPr lang="en-US" altLang="en-CH" sz="4000" b="1" dirty="0">
                <a:solidFill>
                  <a:srgbClr val="00FD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CH" sz="4000" b="1" dirty="0">
                <a:solidFill>
                  <a:srgbClr val="00FD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the physics community:</a:t>
            </a:r>
          </a:p>
          <a:p>
            <a:pPr marL="1036638" lvl="1" indent="-579438" eaLnBrk="0" fontAlgn="base" hangingPunct="0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AutoNum type="arabicParenBoth"/>
              <a:defRPr/>
            </a:pPr>
            <a:r>
              <a:rPr lang="en-US" altLang="en-CH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 physicists believed that the search for heavy photons </a:t>
            </a:r>
            <a:br>
              <a:rPr lang="en-US" altLang="en-CH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CH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 not the most interesting research subject</a:t>
            </a:r>
          </a:p>
          <a:p>
            <a:pPr marL="1036638" lvl="1" indent="-579438" eaLnBrk="0" fontAlgn="base" hangingPunct="0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AutoNum type="arabicParenBoth"/>
              <a:defRPr/>
            </a:pPr>
            <a:r>
              <a:rPr lang="en-US" altLang="en-CH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Few believed that such a difficult experiment could be </a:t>
            </a:r>
            <a:br>
              <a:rPr lang="en-US" altLang="en-CH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CH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carried out successfully</a:t>
            </a:r>
          </a:p>
          <a:p>
            <a:pPr marL="1036638" lvl="1" indent="-579438" eaLnBrk="0" fontAlgn="base" hangingPunct="0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AutoNum type="arabicParenBoth"/>
              <a:defRPr/>
            </a:pPr>
            <a:endParaRPr lang="en-US" altLang="en-CH" sz="32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eaLnBrk="0" fontAlgn="base" hangingPunct="0">
              <a:spcAft>
                <a:spcPct val="0"/>
              </a:spcAft>
              <a:defRPr/>
            </a:pPr>
            <a:r>
              <a:rPr lang="en-US" altLang="en-CH" sz="3600" b="1" dirty="0">
                <a:solidFill>
                  <a:srgbClr val="0C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proposal was rejected by most of the laboratories.</a:t>
            </a:r>
          </a:p>
          <a:p>
            <a:pPr marL="0" indent="0" algn="ctr" eaLnBrk="0" fontAlgn="base" hangingPunct="0">
              <a:spcAft>
                <a:spcPct val="0"/>
              </a:spcAft>
              <a:defRPr/>
            </a:pPr>
            <a:r>
              <a:rPr lang="en-US" altLang="en-CH" sz="2000" b="1" dirty="0">
                <a:solidFill>
                  <a:srgbClr val="0C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CH" b="1" dirty="0">
                <a:solidFill>
                  <a:srgbClr val="0C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 eaLnBrk="0" fontAlgn="base" hangingPunct="0">
              <a:spcAft>
                <a:spcPct val="0"/>
              </a:spcAft>
              <a:defRPr/>
            </a:pPr>
            <a:r>
              <a:rPr lang="en-US" altLang="en-CH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was finally accepted by </a:t>
            </a:r>
            <a:br>
              <a:rPr lang="en-US" altLang="en-CH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CH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Brookhaven National Laboratory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2D3222E-F279-7301-7758-C6FF16DBCB11}"/>
              </a:ext>
            </a:extLst>
          </p:cNvPr>
          <p:cNvCxnSpPr/>
          <p:nvPr/>
        </p:nvCxnSpPr>
        <p:spPr bwMode="auto">
          <a:xfrm>
            <a:off x="2279576" y="2564904"/>
            <a:ext cx="626469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Slide Number Placeholder 30">
            <a:extLst>
              <a:ext uri="{FF2B5EF4-FFF2-40B4-BE49-F238E27FC236}">
                <a16:creationId xmlns:a16="http://schemas.microsoft.com/office/drawing/2014/main" id="{468EA37B-4298-2BB0-C762-BCA2271E2F9A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FB9169-4E42-0E14-AD2C-77A24AE73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8487435E-5A85-073B-E78D-4B064CAB8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767818"/>
            <a:ext cx="12072664" cy="224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5468" rIns="0" bIns="4546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“During the construction of our spectrometers, and indeed during the entire experiment, I encountered much criticism. The problem was that in order to gain a good mass resolution it was necessary to build a spectrometer that was very expensive. One eminent physicist made the remark that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/>
                <a:ea typeface="ＭＳ Ｐゴシック" charset="0"/>
              </a:rPr>
              <a:t>this type of spectrometer is only good for looking for narrow resonances —and there are no narrow resonances.” </a:t>
            </a:r>
          </a:p>
        </p:txBody>
      </p:sp>
      <p:sp>
        <p:nvSpPr>
          <p:cNvPr id="2" name="Slide Number Placeholder 30">
            <a:extLst>
              <a:ext uri="{FF2B5EF4-FFF2-40B4-BE49-F238E27FC236}">
                <a16:creationId xmlns:a16="http://schemas.microsoft.com/office/drawing/2014/main" id="{F4942D79-CB5B-E51B-5DB7-0E9A39131C95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5784ED-6CC4-6363-2C2B-9807F071B20A}"/>
              </a:ext>
            </a:extLst>
          </p:cNvPr>
          <p:cNvSpPr txBox="1"/>
          <p:nvPr/>
        </p:nvSpPr>
        <p:spPr>
          <a:xfrm>
            <a:off x="-20592" y="3867054"/>
            <a:ext cx="12156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Rev. Mod. Phys. , Vol. 49, No. 2, April 1977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3DAD0E-CF65-F636-BA13-9308EC0A7AB2}"/>
              </a:ext>
            </a:extLst>
          </p:cNvPr>
          <p:cNvSpPr txBox="1"/>
          <p:nvPr/>
        </p:nvSpPr>
        <p:spPr>
          <a:xfrm>
            <a:off x="-10296" y="3147980"/>
            <a:ext cx="1215689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The discovery of the J particle: A personal recollection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(delivered on the occasion of the presentation of the 1976 Nobel Prizes in Physics).  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029E92A1-1977-9E6F-72FD-7B6BF1D4F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296" y="5108953"/>
            <a:ext cx="1219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CH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However, I received strong support from BNL, MIT and AEC (now DOE)</a:t>
            </a:r>
          </a:p>
        </p:txBody>
      </p:sp>
    </p:spTree>
    <p:extLst>
      <p:ext uri="{BB962C8B-B14F-4D97-AF65-F5344CB8AC3E}">
        <p14:creationId xmlns:p14="http://schemas.microsoft.com/office/powerpoint/2010/main" val="2422539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727506-745C-8DDC-A0FD-323A70067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74,November 22 Bookhaven Bulletin (1)">
            <a:extLst>
              <a:ext uri="{FF2B5EF4-FFF2-40B4-BE49-F238E27FC236}">
                <a16:creationId xmlns:a16="http://schemas.microsoft.com/office/drawing/2014/main" id="{874A47F7-35FD-375E-631D-8A9898B7EE0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4" t="1397" r="6481" b="1461"/>
          <a:stretch/>
        </p:blipFill>
        <p:spPr>
          <a:xfrm>
            <a:off x="3938170" y="387006"/>
            <a:ext cx="4315660" cy="643563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0">
            <a:extLst>
              <a:ext uri="{FF2B5EF4-FFF2-40B4-BE49-F238E27FC236}">
                <a16:creationId xmlns:a16="http://schemas.microsoft.com/office/drawing/2014/main" id="{CF0ABE94-5252-CCF9-C4FF-12E20B3C2D2C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01A292-289A-0A06-EA89-3774579EC580}"/>
              </a:ext>
            </a:extLst>
          </p:cNvPr>
          <p:cNvSpPr/>
          <p:nvPr/>
        </p:nvSpPr>
        <p:spPr>
          <a:xfrm>
            <a:off x="0" y="35361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GB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 22, 1974, Brookhaven Bulletin </a:t>
            </a:r>
          </a:p>
        </p:txBody>
      </p:sp>
    </p:spTree>
    <p:extLst>
      <p:ext uri="{BB962C8B-B14F-4D97-AF65-F5344CB8AC3E}">
        <p14:creationId xmlns:p14="http://schemas.microsoft.com/office/powerpoint/2010/main" val="1079354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1949AC-94BA-A56A-BFFB-74CF54E15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1307007C-E9E8-B91E-44FC-99BAAF8A65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401"/>
          <a:stretch/>
        </p:blipFill>
        <p:spPr>
          <a:xfrm>
            <a:off x="1621971" y="5835"/>
            <a:ext cx="8948058" cy="5733256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DDCEFD3-4BE9-5D74-7E8F-6A26D68923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401"/>
          <a:stretch/>
        </p:blipFill>
        <p:spPr>
          <a:xfrm>
            <a:off x="1621971" y="0"/>
            <a:ext cx="8948058" cy="57332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4D980F2-C7E3-A551-212D-F5394E0E5BF5}"/>
              </a:ext>
            </a:extLst>
          </p:cNvPr>
          <p:cNvSpPr/>
          <p:nvPr/>
        </p:nvSpPr>
        <p:spPr>
          <a:xfrm>
            <a:off x="1524000" y="3216372"/>
            <a:ext cx="1656184" cy="10041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6DD30BB-48DB-CE36-3560-A03F4E26BB17}"/>
              </a:ext>
            </a:extLst>
          </p:cNvPr>
          <p:cNvSpPr txBox="1">
            <a:spLocks/>
          </p:cNvSpPr>
          <p:nvPr/>
        </p:nvSpPr>
        <p:spPr>
          <a:xfrm>
            <a:off x="508009" y="3703773"/>
            <a:ext cx="1747856" cy="366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 sz="2800" b="1" dirty="0">
                <a:solidFill>
                  <a:srgbClr val="FFFF00"/>
                </a:solidFill>
                <a:latin typeface="Calibri" panose="020F0502020204030204"/>
                <a:cs typeface="Arial" panose="020B0604020202020204" pitchFamily="34" charset="0"/>
              </a:rPr>
              <a:t>Side View</a:t>
            </a:r>
          </a:p>
          <a:p>
            <a:pPr>
              <a:lnSpc>
                <a:spcPct val="100000"/>
              </a:lnSpc>
              <a:defRPr/>
            </a:pPr>
            <a:endParaRPr lang="en-US" sz="2800" b="1" dirty="0">
              <a:solidFill>
                <a:srgbClr val="FFFF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C39861-9A73-1B6D-36CF-A951F922DE39}"/>
              </a:ext>
            </a:extLst>
          </p:cNvPr>
          <p:cNvSpPr/>
          <p:nvPr/>
        </p:nvSpPr>
        <p:spPr>
          <a:xfrm>
            <a:off x="5879976" y="1704808"/>
            <a:ext cx="1800200" cy="2840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4B8F45-3EBB-014E-33C4-B9DB0528B71A}"/>
              </a:ext>
            </a:extLst>
          </p:cNvPr>
          <p:cNvSpPr/>
          <p:nvPr/>
        </p:nvSpPr>
        <p:spPr>
          <a:xfrm>
            <a:off x="6528048" y="1628800"/>
            <a:ext cx="1250098" cy="296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986395-A14C-D32E-222E-3253F0563EDF}"/>
              </a:ext>
            </a:extLst>
          </p:cNvPr>
          <p:cNvSpPr/>
          <p:nvPr/>
        </p:nvSpPr>
        <p:spPr>
          <a:xfrm>
            <a:off x="1524001" y="3645024"/>
            <a:ext cx="9144000" cy="45720"/>
          </a:xfrm>
          <a:prstGeom prst="rect">
            <a:avLst/>
          </a:prstGeom>
          <a:solidFill>
            <a:srgbClr val="0CFFFF"/>
          </a:solidFill>
          <a:ln>
            <a:solidFill>
              <a:srgbClr val="0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4DF25F-77AB-954D-EB31-F7DCAFC4617F}"/>
              </a:ext>
            </a:extLst>
          </p:cNvPr>
          <p:cNvSpPr/>
          <p:nvPr/>
        </p:nvSpPr>
        <p:spPr>
          <a:xfrm>
            <a:off x="6994263" y="2155663"/>
            <a:ext cx="1800199" cy="4264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845240-F379-9E67-A639-C8AD6C788ECB}"/>
              </a:ext>
            </a:extLst>
          </p:cNvPr>
          <p:cNvSpPr/>
          <p:nvPr/>
        </p:nvSpPr>
        <p:spPr>
          <a:xfrm>
            <a:off x="7021509" y="5104424"/>
            <a:ext cx="1800199" cy="4264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17C4184-E62B-59B2-6973-39DA073D8E55}"/>
              </a:ext>
            </a:extLst>
          </p:cNvPr>
          <p:cNvSpPr txBox="1">
            <a:spLocks/>
          </p:cNvSpPr>
          <p:nvPr/>
        </p:nvSpPr>
        <p:spPr>
          <a:xfrm>
            <a:off x="0" y="5883432"/>
            <a:ext cx="12192000" cy="955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b="1" dirty="0">
                <a:solidFill>
                  <a:srgbClr val="FFFF00"/>
                </a:solidFill>
                <a:latin typeface="Calibri" panose="020F0502020204030204"/>
                <a:cs typeface="Arial" panose="020B0604020202020204" pitchFamily="34" charset="0"/>
              </a:rPr>
              <a:t>The detector follows the design of the first experiment at DESY</a:t>
            </a:r>
            <a:endParaRPr lang="en-US" sz="3200" b="1" dirty="0">
              <a:solidFill>
                <a:srgbClr val="0000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defRPr/>
            </a:pPr>
            <a:endParaRPr lang="en-US" sz="1100" b="1" dirty="0">
              <a:solidFill>
                <a:srgbClr val="0000CC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4" name="Slide Number Placeholder 30">
            <a:extLst>
              <a:ext uri="{FF2B5EF4-FFF2-40B4-BE49-F238E27FC236}">
                <a16:creationId xmlns:a16="http://schemas.microsoft.com/office/drawing/2014/main" id="{7FF839F3-88F9-8A8A-15FF-83BB9FC27D65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5F3B05-44C6-2E8A-0CE7-599D5EDB56C3}"/>
              </a:ext>
            </a:extLst>
          </p:cNvPr>
          <p:cNvSpPr/>
          <p:nvPr/>
        </p:nvSpPr>
        <p:spPr>
          <a:xfrm>
            <a:off x="7926679" y="865301"/>
            <a:ext cx="1929697" cy="11235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DDA3FFD-DA7D-C580-5BE9-E247F9E6E7A3}"/>
              </a:ext>
            </a:extLst>
          </p:cNvPr>
          <p:cNvSpPr/>
          <p:nvPr/>
        </p:nvSpPr>
        <p:spPr>
          <a:xfrm rot="20964793">
            <a:off x="6167627" y="1282335"/>
            <a:ext cx="1025512" cy="5429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BA22161-2FC4-A61A-FF77-EA12A1EEAE85}"/>
              </a:ext>
            </a:extLst>
          </p:cNvPr>
          <p:cNvSpPr/>
          <p:nvPr/>
        </p:nvSpPr>
        <p:spPr>
          <a:xfrm rot="20665116">
            <a:off x="5156087" y="1594057"/>
            <a:ext cx="100652" cy="2792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AAAD96E-3F35-EF74-1B88-636EB07C103E}"/>
              </a:ext>
            </a:extLst>
          </p:cNvPr>
          <p:cNvSpPr/>
          <p:nvPr/>
        </p:nvSpPr>
        <p:spPr>
          <a:xfrm rot="20665116">
            <a:off x="5266122" y="1574113"/>
            <a:ext cx="1929697" cy="684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41FDF94-036D-3E60-70C6-C78FC7DFAB60}"/>
              </a:ext>
            </a:extLst>
          </p:cNvPr>
          <p:cNvSpPr/>
          <p:nvPr/>
        </p:nvSpPr>
        <p:spPr>
          <a:xfrm>
            <a:off x="4901605" y="1628973"/>
            <a:ext cx="218830" cy="2069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D0FF50-67B1-A660-D6EA-238123848049}"/>
              </a:ext>
            </a:extLst>
          </p:cNvPr>
          <p:cNvSpPr/>
          <p:nvPr/>
        </p:nvSpPr>
        <p:spPr>
          <a:xfrm rot="20665116">
            <a:off x="6356153" y="4575914"/>
            <a:ext cx="504239" cy="1696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F745329-CF17-19DD-2E70-9B1DC04B528A}"/>
              </a:ext>
            </a:extLst>
          </p:cNvPr>
          <p:cNvSpPr/>
          <p:nvPr/>
        </p:nvSpPr>
        <p:spPr>
          <a:xfrm>
            <a:off x="4901605" y="4975172"/>
            <a:ext cx="238774" cy="1696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71F14EE-D885-1324-9622-E4C75378DA77}"/>
              </a:ext>
            </a:extLst>
          </p:cNvPr>
          <p:cNvSpPr txBox="1">
            <a:spLocks/>
          </p:cNvSpPr>
          <p:nvPr/>
        </p:nvSpPr>
        <p:spPr>
          <a:xfrm>
            <a:off x="4692151" y="4317596"/>
            <a:ext cx="448695" cy="284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C</a:t>
            </a:r>
            <a:r>
              <a:rPr lang="en-US" sz="1600" b="1" baseline="-25000" dirty="0">
                <a:solidFill>
                  <a:schemeClr val="bg1"/>
                </a:solidFill>
                <a:cs typeface="Arial" panose="020B0604020202020204" pitchFamily="34" charset="0"/>
              </a:rPr>
              <a:t>0</a:t>
            </a:r>
            <a:endParaRPr lang="en-US" sz="1600" b="1" dirty="0">
              <a:solidFill>
                <a:srgbClr val="0CFFFF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E1AB221D-12B3-99C6-1D0A-0A72D5F687DE}"/>
              </a:ext>
            </a:extLst>
          </p:cNvPr>
          <p:cNvSpPr txBox="1">
            <a:spLocks/>
          </p:cNvSpPr>
          <p:nvPr/>
        </p:nvSpPr>
        <p:spPr>
          <a:xfrm>
            <a:off x="6168007" y="3974705"/>
            <a:ext cx="448695" cy="284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C</a:t>
            </a:r>
            <a:r>
              <a:rPr lang="en-US" sz="1600" b="1" baseline="-25000" dirty="0">
                <a:solidFill>
                  <a:schemeClr val="bg1"/>
                </a:solidFill>
                <a:cs typeface="Arial" panose="020B0604020202020204" pitchFamily="34" charset="0"/>
              </a:rPr>
              <a:t>e</a:t>
            </a:r>
            <a:endParaRPr lang="en-US" sz="1600" b="1" dirty="0">
              <a:solidFill>
                <a:srgbClr val="0CFFFF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599C1D5-9682-AA18-84D7-C7BC0AB56DC2}"/>
              </a:ext>
            </a:extLst>
          </p:cNvPr>
          <p:cNvSpPr/>
          <p:nvPr/>
        </p:nvSpPr>
        <p:spPr>
          <a:xfrm>
            <a:off x="1921463" y="5325851"/>
            <a:ext cx="1656184" cy="366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A1802F3-AB8D-8E20-39FD-B1B8E4A4BB41}"/>
              </a:ext>
            </a:extLst>
          </p:cNvPr>
          <p:cNvSpPr/>
          <p:nvPr/>
        </p:nvSpPr>
        <p:spPr>
          <a:xfrm rot="19443394">
            <a:off x="2316576" y="5091299"/>
            <a:ext cx="804017" cy="1518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514B7B6-7192-8C89-65F7-877761533CBE}"/>
              </a:ext>
            </a:extLst>
          </p:cNvPr>
          <p:cNvSpPr/>
          <p:nvPr/>
        </p:nvSpPr>
        <p:spPr>
          <a:xfrm>
            <a:off x="1921463" y="4313712"/>
            <a:ext cx="1066069" cy="4554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9EF3FF7-643D-06FA-EC3C-00326E88C69D}"/>
              </a:ext>
            </a:extLst>
          </p:cNvPr>
          <p:cNvSpPr txBox="1">
            <a:spLocks/>
          </p:cNvSpPr>
          <p:nvPr/>
        </p:nvSpPr>
        <p:spPr>
          <a:xfrm rot="20721792">
            <a:off x="4512695" y="1757985"/>
            <a:ext cx="2778985" cy="363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US" sz="1800" b="1" dirty="0">
                <a:solidFill>
                  <a:srgbClr val="E26F80"/>
                </a:solidFill>
                <a:cs typeface="Arial" panose="020B0604020202020204" pitchFamily="34" charset="0"/>
              </a:rPr>
              <a:t>Cerenkov counters</a:t>
            </a:r>
            <a:endParaRPr lang="en-US" sz="1800" b="1" dirty="0">
              <a:solidFill>
                <a:srgbClr val="E26F8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0461AF8-4696-0244-893D-9AE961B6A01C}"/>
              </a:ext>
            </a:extLst>
          </p:cNvPr>
          <p:cNvSpPr/>
          <p:nvPr/>
        </p:nvSpPr>
        <p:spPr>
          <a:xfrm>
            <a:off x="1778397" y="29342"/>
            <a:ext cx="3669531" cy="459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659A42C-949B-2D0B-B325-B4659B84026B}"/>
              </a:ext>
            </a:extLst>
          </p:cNvPr>
          <p:cNvSpPr txBox="1">
            <a:spLocks/>
          </p:cNvSpPr>
          <p:nvPr/>
        </p:nvSpPr>
        <p:spPr>
          <a:xfrm>
            <a:off x="6263" y="459769"/>
            <a:ext cx="2755665" cy="366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Calibri" panose="020F0502020204030204"/>
                <a:cs typeface="Arial" panose="020B0604020202020204" pitchFamily="34" charset="0"/>
              </a:rPr>
              <a:t>measuring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/>
                <a:cs typeface="Arial" panose="020B0604020202020204" pitchFamily="34" charset="0"/>
              </a:rPr>
              <a:t>θ</a:t>
            </a:r>
            <a:endParaRPr lang="en-US" sz="2800" b="1" dirty="0">
              <a:solidFill>
                <a:schemeClr val="bg1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21CD4A1-5FA1-D7B3-7E72-D6D5A3B66244}"/>
              </a:ext>
            </a:extLst>
          </p:cNvPr>
          <p:cNvSpPr/>
          <p:nvPr/>
        </p:nvSpPr>
        <p:spPr>
          <a:xfrm rot="20654127">
            <a:off x="5454864" y="245941"/>
            <a:ext cx="1800199" cy="235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7B0B5ABE-307F-667D-7DA3-01AFF827743B}"/>
              </a:ext>
            </a:extLst>
          </p:cNvPr>
          <p:cNvSpPr txBox="1">
            <a:spLocks/>
          </p:cNvSpPr>
          <p:nvPr/>
        </p:nvSpPr>
        <p:spPr>
          <a:xfrm rot="20668738">
            <a:off x="5405137" y="146047"/>
            <a:ext cx="2294107" cy="366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 sz="1600" b="1" dirty="0">
                <a:solidFill>
                  <a:schemeClr val="bg1"/>
                </a:solidFill>
                <a:latin typeface="Calibri" panose="020F0502020204030204"/>
                <a:cs typeface="Arial" panose="020B0604020202020204" pitchFamily="34" charset="0"/>
              </a:rPr>
              <a:t>Proportional Chambers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D511F94-1D62-4D69-7E31-026C7ADEEBF6}"/>
              </a:ext>
            </a:extLst>
          </p:cNvPr>
          <p:cNvSpPr/>
          <p:nvPr/>
        </p:nvSpPr>
        <p:spPr>
          <a:xfrm rot="20765344">
            <a:off x="5921960" y="541075"/>
            <a:ext cx="863984" cy="235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1F5DBD-7CDA-524B-C782-3640C4A210D0}"/>
              </a:ext>
            </a:extLst>
          </p:cNvPr>
          <p:cNvSpPr txBox="1"/>
          <p:nvPr/>
        </p:nvSpPr>
        <p:spPr>
          <a:xfrm>
            <a:off x="1921462" y="1122610"/>
            <a:ext cx="1148333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20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/sec</a:t>
            </a:r>
            <a:endParaRPr lang="en-US" sz="2000" b="1" dirty="0">
              <a:solidFill>
                <a:schemeClr val="bg1"/>
              </a:solidFill>
              <a:latin typeface="Times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E43D174-8CDB-2C9A-2BA1-4FFD2D219B09}"/>
              </a:ext>
            </a:extLst>
          </p:cNvPr>
          <p:cNvSpPr txBox="1">
            <a:spLocks/>
          </p:cNvSpPr>
          <p:nvPr/>
        </p:nvSpPr>
        <p:spPr>
          <a:xfrm rot="20688162">
            <a:off x="3252316" y="801424"/>
            <a:ext cx="2035103" cy="3668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US" sz="2000" b="1" dirty="0">
                <a:solidFill>
                  <a:srgbClr val="0AE5F4"/>
                </a:solidFill>
                <a:latin typeface="Calibri" panose="020F0502020204030204"/>
                <a:cs typeface="Arial" panose="020B0604020202020204" pitchFamily="34" charset="0"/>
              </a:rPr>
              <a:t>Dipole Magnets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ACA598-DD6A-126E-D6AA-D765098F9817}"/>
              </a:ext>
            </a:extLst>
          </p:cNvPr>
          <p:cNvSpPr txBox="1">
            <a:spLocks/>
          </p:cNvSpPr>
          <p:nvPr/>
        </p:nvSpPr>
        <p:spPr>
          <a:xfrm>
            <a:off x="261003" y="90160"/>
            <a:ext cx="1833856" cy="482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 sz="2800" b="1" dirty="0">
                <a:solidFill>
                  <a:srgbClr val="FFFF00"/>
                </a:solidFill>
                <a:latin typeface="Calibri" panose="020F0502020204030204"/>
                <a:cs typeface="Arial" panose="020B0604020202020204" pitchFamily="34" charset="0"/>
              </a:rPr>
              <a:t>Top View</a:t>
            </a:r>
          </a:p>
          <a:p>
            <a:pPr>
              <a:lnSpc>
                <a:spcPct val="100000"/>
              </a:lnSpc>
              <a:defRPr/>
            </a:pPr>
            <a:endParaRPr lang="en-US" sz="2800" b="1" dirty="0">
              <a:solidFill>
                <a:srgbClr val="FFFF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6DC8ED8-6A0D-CFBC-3281-F476C1E07C4B}"/>
              </a:ext>
            </a:extLst>
          </p:cNvPr>
          <p:cNvSpPr txBox="1">
            <a:spLocks/>
          </p:cNvSpPr>
          <p:nvPr/>
        </p:nvSpPr>
        <p:spPr>
          <a:xfrm>
            <a:off x="379929" y="4035774"/>
            <a:ext cx="2308376" cy="366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Calibri" panose="020F0502020204030204"/>
                <a:cs typeface="Arial" panose="020B0604020202020204" pitchFamily="34" charset="0"/>
              </a:rPr>
              <a:t>measuring p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CDDEB22-BDD9-7EDE-C271-3C8AA3D0B22E}"/>
              </a:ext>
            </a:extLst>
          </p:cNvPr>
          <p:cNvSpPr/>
          <p:nvPr/>
        </p:nvSpPr>
        <p:spPr>
          <a:xfrm rot="20462378">
            <a:off x="8010771" y="745171"/>
            <a:ext cx="782971" cy="1351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72EC6C-B91F-ACA3-0341-756D2791C672}"/>
              </a:ext>
            </a:extLst>
          </p:cNvPr>
          <p:cNvSpPr/>
          <p:nvPr/>
        </p:nvSpPr>
        <p:spPr>
          <a:xfrm rot="20628825">
            <a:off x="6809799" y="852903"/>
            <a:ext cx="1800199" cy="6572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cs typeface="Arial" panose="020B0604020202020204" pitchFamily="34" charset="0"/>
              </a:rPr>
              <a:t>Counters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5190803-21CA-BAEC-D50E-76371D90511F}"/>
              </a:ext>
            </a:extLst>
          </p:cNvPr>
          <p:cNvCxnSpPr>
            <a:cxnSpLocks/>
          </p:cNvCxnSpPr>
          <p:nvPr/>
        </p:nvCxnSpPr>
        <p:spPr>
          <a:xfrm>
            <a:off x="7351089" y="967343"/>
            <a:ext cx="65494" cy="21538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44CD914-9334-C03D-2235-79014F6373D4}"/>
              </a:ext>
            </a:extLst>
          </p:cNvPr>
          <p:cNvCxnSpPr>
            <a:cxnSpLocks/>
          </p:cNvCxnSpPr>
          <p:nvPr/>
        </p:nvCxnSpPr>
        <p:spPr>
          <a:xfrm>
            <a:off x="7921609" y="808686"/>
            <a:ext cx="65494" cy="21538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A3126448-0098-E01F-E134-737DC0E5D731}"/>
              </a:ext>
            </a:extLst>
          </p:cNvPr>
          <p:cNvSpPr/>
          <p:nvPr/>
        </p:nvSpPr>
        <p:spPr>
          <a:xfrm rot="20628825">
            <a:off x="8025282" y="527527"/>
            <a:ext cx="1800199" cy="6572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cs typeface="Arial" panose="020B0604020202020204" pitchFamily="34" charset="0"/>
              </a:rPr>
              <a:t>Shower</a:t>
            </a:r>
            <a:br>
              <a:rPr lang="en-US" sz="16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bg1"/>
                </a:solidFill>
                <a:cs typeface="Arial" panose="020B0604020202020204" pitchFamily="34" charset="0"/>
              </a:rPr>
              <a:t>Counter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BFEB405-4FD4-8A47-FA6C-844A027DA93F}"/>
              </a:ext>
            </a:extLst>
          </p:cNvPr>
          <p:cNvCxnSpPr/>
          <p:nvPr/>
        </p:nvCxnSpPr>
        <p:spPr>
          <a:xfrm>
            <a:off x="3143672" y="1748056"/>
            <a:ext cx="0" cy="5288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E0B9433C-F0C2-6BD2-4000-E4094AD8AA99}"/>
              </a:ext>
            </a:extLst>
          </p:cNvPr>
          <p:cNvSpPr/>
          <p:nvPr/>
        </p:nvSpPr>
        <p:spPr>
          <a:xfrm flipH="1" flipV="1">
            <a:off x="3104617" y="1969408"/>
            <a:ext cx="91440" cy="91440"/>
          </a:xfrm>
          <a:prstGeom prst="ellipse">
            <a:avLst/>
          </a:prstGeom>
          <a:solidFill>
            <a:srgbClr val="D42B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5EFFF5-D9AD-EDFB-4709-6BC1C8A356B4}"/>
              </a:ext>
            </a:extLst>
          </p:cNvPr>
          <p:cNvCxnSpPr/>
          <p:nvPr/>
        </p:nvCxnSpPr>
        <p:spPr>
          <a:xfrm>
            <a:off x="3143672" y="4595644"/>
            <a:ext cx="0" cy="5288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0563AE7F-6199-15A1-1A62-90AF1003C6D2}"/>
              </a:ext>
            </a:extLst>
          </p:cNvPr>
          <p:cNvSpPr/>
          <p:nvPr/>
        </p:nvSpPr>
        <p:spPr>
          <a:xfrm flipH="1" flipV="1">
            <a:off x="3092215" y="4816996"/>
            <a:ext cx="91440" cy="91440"/>
          </a:xfrm>
          <a:prstGeom prst="ellipse">
            <a:avLst/>
          </a:prstGeom>
          <a:solidFill>
            <a:srgbClr val="D42B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51AE093-93D8-10CB-5076-792158ED663E}"/>
              </a:ext>
            </a:extLst>
          </p:cNvPr>
          <p:cNvSpPr/>
          <p:nvPr/>
        </p:nvSpPr>
        <p:spPr>
          <a:xfrm rot="839378">
            <a:off x="4691862" y="2887797"/>
            <a:ext cx="1671191" cy="281372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64C2207-95AB-DC65-522A-A8225A2C3C48}"/>
              </a:ext>
            </a:extLst>
          </p:cNvPr>
          <p:cNvSpPr txBox="1">
            <a:spLocks/>
          </p:cNvSpPr>
          <p:nvPr/>
        </p:nvSpPr>
        <p:spPr>
          <a:xfrm>
            <a:off x="4794710" y="1560692"/>
            <a:ext cx="448695" cy="284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C</a:t>
            </a:r>
            <a:r>
              <a:rPr lang="en-US" sz="1600" b="1" baseline="-25000" dirty="0">
                <a:solidFill>
                  <a:schemeClr val="bg1"/>
                </a:solidFill>
                <a:cs typeface="Arial" panose="020B0604020202020204" pitchFamily="34" charset="0"/>
              </a:rPr>
              <a:t>0</a:t>
            </a:r>
            <a:endParaRPr lang="en-US" sz="1600" b="1" dirty="0">
              <a:solidFill>
                <a:srgbClr val="0CFFFF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6A0DE96-5009-B5DE-BAAA-E962EC588A5A}"/>
              </a:ext>
            </a:extLst>
          </p:cNvPr>
          <p:cNvSpPr txBox="1">
            <a:spLocks/>
          </p:cNvSpPr>
          <p:nvPr/>
        </p:nvSpPr>
        <p:spPr>
          <a:xfrm>
            <a:off x="6279279" y="1196752"/>
            <a:ext cx="448695" cy="284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C</a:t>
            </a:r>
            <a:r>
              <a:rPr lang="en-US" sz="1600" b="1" baseline="-25000" dirty="0">
                <a:solidFill>
                  <a:schemeClr val="bg1"/>
                </a:solidFill>
                <a:cs typeface="Arial" panose="020B0604020202020204" pitchFamily="34" charset="0"/>
              </a:rPr>
              <a:t>e</a:t>
            </a:r>
            <a:endParaRPr lang="en-US" sz="1600" b="1" dirty="0">
              <a:solidFill>
                <a:srgbClr val="0CFFFF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F375A04-9668-6C90-CEC3-64AF390E6916}"/>
              </a:ext>
            </a:extLst>
          </p:cNvPr>
          <p:cNvCxnSpPr>
            <a:cxnSpLocks/>
          </p:cNvCxnSpPr>
          <p:nvPr/>
        </p:nvCxnSpPr>
        <p:spPr>
          <a:xfrm flipH="1" flipV="1">
            <a:off x="5087888" y="1599188"/>
            <a:ext cx="113710" cy="37577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0993643-5A70-CF9C-F2E9-4FE05BEDDBCB}"/>
              </a:ext>
            </a:extLst>
          </p:cNvPr>
          <p:cNvCxnSpPr>
            <a:cxnSpLocks/>
          </p:cNvCxnSpPr>
          <p:nvPr/>
        </p:nvCxnSpPr>
        <p:spPr>
          <a:xfrm flipH="1" flipV="1">
            <a:off x="6118954" y="1372471"/>
            <a:ext cx="92335" cy="328337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328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diagram of a triangle with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192CD47D-E050-BFDF-B110-BE0C4E0185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" t="2128" r="16496" b="47272"/>
          <a:stretch/>
        </p:blipFill>
        <p:spPr>
          <a:xfrm>
            <a:off x="1750261" y="1124745"/>
            <a:ext cx="8617611" cy="4248472"/>
          </a:xfrm>
          <a:prstGeom prst="rect">
            <a:avLst/>
          </a:prstGeom>
        </p:spPr>
      </p:pic>
      <p:sp>
        <p:nvSpPr>
          <p:cNvPr id="442374" name="Rectangle 12"/>
          <p:cNvSpPr>
            <a:spLocks noChangeArrowheads="1"/>
          </p:cNvSpPr>
          <p:nvPr/>
        </p:nvSpPr>
        <p:spPr bwMode="auto">
          <a:xfrm>
            <a:off x="5695357" y="3012413"/>
            <a:ext cx="4333009" cy="833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995" tIns="46797" rIns="89995" bIns="46797" anchor="ctr">
            <a:spAutoFit/>
          </a:bodyPr>
          <a:lstStyle/>
          <a:p>
            <a:pPr algn="ctr">
              <a:spcAft>
                <a:spcPct val="40000"/>
              </a:spcAft>
              <a:defRPr/>
            </a:pPr>
            <a:r>
              <a:rPr lang="en-US" altLang="en-US" sz="2400" b="1" dirty="0">
                <a:solidFill>
                  <a:prstClr val="white"/>
                </a:solidFill>
                <a:latin typeface="Calibri"/>
              </a:rPr>
              <a:t>Shielding:</a:t>
            </a:r>
            <a:br>
              <a:rPr lang="en-US" altLang="en-US" sz="2400" b="1" dirty="0">
                <a:solidFill>
                  <a:prstClr val="white"/>
                </a:solidFill>
                <a:latin typeface="Calibri"/>
              </a:rPr>
            </a:br>
            <a:r>
              <a:rPr lang="en-US" altLang="en-US" sz="2400" b="1" dirty="0">
                <a:solidFill>
                  <a:prstClr val="white"/>
                </a:solidFill>
                <a:latin typeface="Calibri"/>
              </a:rPr>
              <a:t>10,000 tons of concrete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F8C53A-447D-B2C0-CF63-FED3E4CDCE15}"/>
              </a:ext>
            </a:extLst>
          </p:cNvPr>
          <p:cNvSpPr txBox="1"/>
          <p:nvPr/>
        </p:nvSpPr>
        <p:spPr>
          <a:xfrm>
            <a:off x="1402577" y="4417627"/>
            <a:ext cx="29074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C0FF"/>
                </a:solidFill>
                <a:latin typeface="Calibri"/>
              </a:rPr>
              <a:t>10</a:t>
            </a:r>
            <a:r>
              <a:rPr lang="en-US" sz="3200" b="1" baseline="30000" dirty="0">
                <a:solidFill>
                  <a:srgbClr val="00C0FF"/>
                </a:solidFill>
                <a:latin typeface="Calibri"/>
              </a:rPr>
              <a:t>12</a:t>
            </a:r>
            <a:r>
              <a:rPr lang="en-US" sz="3200" b="1" dirty="0">
                <a:solidFill>
                  <a:srgbClr val="00C0FF"/>
                </a:solidFill>
                <a:latin typeface="Calibri"/>
              </a:rPr>
              <a:t> particles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00C0FF"/>
                </a:solidFill>
                <a:latin typeface="Calibri"/>
              </a:rPr>
              <a:t>are produced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00C0FF"/>
                </a:solidFill>
                <a:latin typeface="Calibri"/>
              </a:rPr>
              <a:t>each second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2E3BFE31-D1BB-EB5B-8769-10BA63140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5324236"/>
            <a:ext cx="4333009" cy="1571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995" tIns="46797" rIns="89995" bIns="46797" anchor="ctr">
            <a:spAutoFit/>
          </a:bodyPr>
          <a:lstStyle/>
          <a:p>
            <a:pPr>
              <a:spcAft>
                <a:spcPct val="40000"/>
              </a:spcAft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+ 5 tons of </a:t>
            </a:r>
            <a:r>
              <a:rPr lang="en-US" altLang="en-US" sz="3200" b="1" baseline="30000" dirty="0">
                <a:solidFill>
                  <a:prstClr val="white"/>
                </a:solidFill>
                <a:latin typeface="Calibri"/>
              </a:rPr>
              <a:t>238</a:t>
            </a: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U</a:t>
            </a:r>
            <a:br>
              <a:rPr lang="en-US" altLang="en-US" sz="3200" b="1" dirty="0">
                <a:solidFill>
                  <a:prstClr val="white"/>
                </a:solidFill>
                <a:latin typeface="Calibri"/>
              </a:rPr>
            </a:b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+ 100 tons of lead</a:t>
            </a:r>
            <a:br>
              <a:rPr lang="en-US" altLang="en-US" sz="3200" b="1" dirty="0">
                <a:solidFill>
                  <a:prstClr val="white"/>
                </a:solidFill>
                <a:latin typeface="Calibri"/>
              </a:rPr>
            </a:b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+ 5 tons of soap</a:t>
            </a:r>
          </a:p>
        </p:txBody>
      </p:sp>
      <p:pic>
        <p:nvPicPr>
          <p:cNvPr id="6" name="Picture 5" descr="A pink circle with blue arrows&#10;&#10;Description automatically generated">
            <a:extLst>
              <a:ext uri="{FF2B5EF4-FFF2-40B4-BE49-F238E27FC236}">
                <a16:creationId xmlns:a16="http://schemas.microsoft.com/office/drawing/2014/main" id="{EEE29040-C4B1-476C-1EA8-B6A769AB4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180" y="2623233"/>
            <a:ext cx="1439016" cy="1611535"/>
          </a:xfrm>
          <a:prstGeom prst="rect">
            <a:avLst/>
          </a:prstGeom>
          <a:solidFill>
            <a:srgbClr val="D42B88"/>
          </a:solidFill>
        </p:spPr>
      </p:pic>
      <p:sp>
        <p:nvSpPr>
          <p:cNvPr id="32" name="Text Box 11">
            <a:extLst>
              <a:ext uri="{FF2B5EF4-FFF2-40B4-BE49-F238E27FC236}">
                <a16:creationId xmlns:a16="http://schemas.microsoft.com/office/drawing/2014/main" id="{0562676F-842B-1D47-B62E-D87932A4A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998" y="2367836"/>
            <a:ext cx="835202" cy="92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800" b="1" dirty="0">
                <a:solidFill>
                  <a:srgbClr val="0C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altLang="en-US" sz="1800" b="1" baseline="30000" dirty="0">
                <a:solidFill>
                  <a:srgbClr val="0C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  <a:p>
            <a:pPr algn="ctr">
              <a:defRPr/>
            </a:pPr>
            <a:r>
              <a:rPr lang="en-US" altLang="en-US" sz="1800" b="1" dirty="0">
                <a:solidFill>
                  <a:srgbClr val="0C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Proton</a:t>
            </a:r>
            <a:br>
              <a:rPr lang="en-US" altLang="en-US" sz="1800" b="1" dirty="0">
                <a:solidFill>
                  <a:srgbClr val="0C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b="1" dirty="0">
                <a:solidFill>
                  <a:srgbClr val="0C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/sec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A95CC2E6-6FA2-13FA-BC5A-13D6B05DFF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934" y="257424"/>
            <a:ext cx="12191999" cy="710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995" tIns="46797" rIns="89995" bIns="46797" anchor="ctr">
            <a:spAutoFit/>
          </a:bodyPr>
          <a:lstStyle/>
          <a:p>
            <a:pPr algn="ctr">
              <a:spcAft>
                <a:spcPct val="40000"/>
              </a:spcAft>
              <a:defRPr/>
            </a:pPr>
            <a:r>
              <a:rPr lang="en-US" altLang="en-US" sz="4000" b="1" dirty="0">
                <a:solidFill>
                  <a:prstClr val="white"/>
                </a:solidFill>
                <a:latin typeface="Calibri"/>
              </a:rPr>
              <a:t>Radiation Protection</a:t>
            </a:r>
          </a:p>
        </p:txBody>
      </p:sp>
      <p:sp>
        <p:nvSpPr>
          <p:cNvPr id="3" name="Slide Number Placeholder 30">
            <a:extLst>
              <a:ext uri="{FF2B5EF4-FFF2-40B4-BE49-F238E27FC236}">
                <a16:creationId xmlns:a16="http://schemas.microsoft.com/office/drawing/2014/main" id="{34E1F48B-9B50-243D-FBC9-A2A6C55DD220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C13B79-9F53-85F4-5AFB-98420F048322}"/>
              </a:ext>
            </a:extLst>
          </p:cNvPr>
          <p:cNvSpPr/>
          <p:nvPr/>
        </p:nvSpPr>
        <p:spPr>
          <a:xfrm>
            <a:off x="1881180" y="3212976"/>
            <a:ext cx="542412" cy="50405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4BAA218-8555-5EDC-9062-5FCDEE058C3A}"/>
              </a:ext>
            </a:extLst>
          </p:cNvPr>
          <p:cNvCxnSpPr/>
          <p:nvPr/>
        </p:nvCxnSpPr>
        <p:spPr>
          <a:xfrm>
            <a:off x="1591638" y="3429000"/>
            <a:ext cx="543922" cy="0"/>
          </a:xfrm>
          <a:prstGeom prst="straightConnector1">
            <a:avLst/>
          </a:prstGeom>
          <a:ln w="38100">
            <a:solidFill>
              <a:srgbClr val="0C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EBF7CE72-5454-4329-0DC6-184C95E6C802}"/>
              </a:ext>
            </a:extLst>
          </p:cNvPr>
          <p:cNvSpPr/>
          <p:nvPr/>
        </p:nvSpPr>
        <p:spPr>
          <a:xfrm rot="18362902" flipH="1" flipV="1">
            <a:off x="2117915" y="3394500"/>
            <a:ext cx="91440" cy="91440"/>
          </a:xfrm>
          <a:prstGeom prst="ellipse">
            <a:avLst/>
          </a:prstGeom>
          <a:solidFill>
            <a:srgbClr val="D42B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39147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A7592-40B2-D1D0-A135-4C8D75599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y0246 BNL">
            <a:extLst>
              <a:ext uri="{FF2B5EF4-FFF2-40B4-BE49-F238E27FC236}">
                <a16:creationId xmlns:a16="http://schemas.microsoft.com/office/drawing/2014/main" id="{DE729AC1-AB2F-884D-8D36-B2842B5BF9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4" b="33832"/>
          <a:stretch/>
        </p:blipFill>
        <p:spPr bwMode="auto">
          <a:xfrm>
            <a:off x="529262" y="534502"/>
            <a:ext cx="5566737" cy="254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9FB995-B2B7-5957-3A65-8C2FC38EFF2F}"/>
              </a:ext>
            </a:extLst>
          </p:cNvPr>
          <p:cNvSpPr txBox="1"/>
          <p:nvPr/>
        </p:nvSpPr>
        <p:spPr>
          <a:xfrm>
            <a:off x="0" y="-2738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  <a:latin typeface="Calibri"/>
              </a:rPr>
              <a:t>Separate thin targets to reduce the background</a:t>
            </a:r>
          </a:p>
        </p:txBody>
      </p:sp>
      <p:sp>
        <p:nvSpPr>
          <p:cNvPr id="3" name="Slide Number Placeholder 30">
            <a:extLst>
              <a:ext uri="{FF2B5EF4-FFF2-40B4-BE49-F238E27FC236}">
                <a16:creationId xmlns:a16="http://schemas.microsoft.com/office/drawing/2014/main" id="{8D5FCE8A-3AE9-EED8-60B2-9A364569577D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4802098-4A68-A1F1-3980-0F8AE96A34EF}"/>
              </a:ext>
            </a:extLst>
          </p:cNvPr>
          <p:cNvGrpSpPr>
            <a:grpSpLocks noChangeAspect="1"/>
          </p:cNvGrpSpPr>
          <p:nvPr/>
        </p:nvGrpSpPr>
        <p:grpSpPr>
          <a:xfrm>
            <a:off x="18697" y="3212976"/>
            <a:ext cx="6602173" cy="3528392"/>
            <a:chOff x="1524000" y="460846"/>
            <a:chExt cx="9144000" cy="4886817"/>
          </a:xfrm>
        </p:grpSpPr>
        <p:pic>
          <p:nvPicPr>
            <p:cNvPr id="4" name="Picture 2" descr="E:\Photo-year\1974\1974,J Data &amp; CERN PHOTO and Letter\1974,CERN PHOTO and Letter (18).jpg">
              <a:extLst>
                <a:ext uri="{FF2B5EF4-FFF2-40B4-BE49-F238E27FC236}">
                  <a16:creationId xmlns:a16="http://schemas.microsoft.com/office/drawing/2014/main" id="{3DA74E42-8026-068D-FE39-B8C6C19838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609"/>
            <a:stretch/>
          </p:blipFill>
          <p:spPr bwMode="auto">
            <a:xfrm>
              <a:off x="1524000" y="460846"/>
              <a:ext cx="9144000" cy="4886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F487DC5-8505-2096-C4AB-7E9982AD244E}"/>
                </a:ext>
              </a:extLst>
            </p:cNvPr>
            <p:cNvSpPr/>
            <p:nvPr/>
          </p:nvSpPr>
          <p:spPr>
            <a:xfrm rot="21103424">
              <a:off x="4069919" y="2459780"/>
              <a:ext cx="304800" cy="4572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F35804D-1C39-6A04-5B0F-DBB3A3450097}"/>
                </a:ext>
              </a:extLst>
            </p:cNvPr>
            <p:cNvSpPr/>
            <p:nvPr/>
          </p:nvSpPr>
          <p:spPr>
            <a:xfrm rot="21103424">
              <a:off x="2241119" y="2707937"/>
              <a:ext cx="304800" cy="4572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4C83C4D-1734-3BA0-5D7F-9EF09DFE8E0F}"/>
                </a:ext>
              </a:extLst>
            </p:cNvPr>
            <p:cNvSpPr/>
            <p:nvPr/>
          </p:nvSpPr>
          <p:spPr>
            <a:xfrm rot="21103424">
              <a:off x="6584519" y="2078780"/>
              <a:ext cx="304800" cy="4572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59FF311-3144-8971-4C83-1244F17D557B}"/>
                </a:ext>
              </a:extLst>
            </p:cNvPr>
            <p:cNvSpPr/>
            <p:nvPr/>
          </p:nvSpPr>
          <p:spPr>
            <a:xfrm rot="21103424">
              <a:off x="9950882" y="1582466"/>
              <a:ext cx="304800" cy="4572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0" name="Picture 2" descr="E:\Photo-year\1976\1976,Particle J\1976,Particle J (42).jpg">
            <a:extLst>
              <a:ext uri="{FF2B5EF4-FFF2-40B4-BE49-F238E27FC236}">
                <a16:creationId xmlns:a16="http://schemas.microsoft.com/office/drawing/2014/main" id="{E0D92094-8D05-151C-6D33-6EA00D930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032" y="1473326"/>
            <a:ext cx="4808910" cy="417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69FAEF7-C508-167A-0DEB-06F983C747B8}"/>
              </a:ext>
            </a:extLst>
          </p:cNvPr>
          <p:cNvSpPr/>
          <p:nvPr/>
        </p:nvSpPr>
        <p:spPr bwMode="auto">
          <a:xfrm>
            <a:off x="779159" y="2852936"/>
            <a:ext cx="4452745" cy="2274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4C7F00-4614-A7FA-B371-3ED8B5336590}"/>
              </a:ext>
            </a:extLst>
          </p:cNvPr>
          <p:cNvSpPr/>
          <p:nvPr/>
        </p:nvSpPr>
        <p:spPr>
          <a:xfrm>
            <a:off x="7107960" y="1025719"/>
            <a:ext cx="47525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defRPr/>
            </a:pPr>
            <a:r>
              <a:rPr lang="en-US" altLang="zh-CN" sz="2000" b="1" dirty="0">
                <a:solidFill>
                  <a:srgbClr val="0FFFFF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Target Event distribution</a:t>
            </a:r>
            <a:endParaRPr lang="en-US" sz="1200" b="1" dirty="0">
              <a:solidFill>
                <a:srgbClr val="0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DC8EAE-1395-E2A6-868F-8DA53F2CC94B}"/>
              </a:ext>
            </a:extLst>
          </p:cNvPr>
          <p:cNvSpPr/>
          <p:nvPr/>
        </p:nvSpPr>
        <p:spPr bwMode="auto">
          <a:xfrm>
            <a:off x="3649891" y="1025719"/>
            <a:ext cx="573901" cy="20005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3C2AB3-E279-B5CE-6704-07FAA4DC4E09}"/>
              </a:ext>
            </a:extLst>
          </p:cNvPr>
          <p:cNvSpPr txBox="1"/>
          <p:nvPr/>
        </p:nvSpPr>
        <p:spPr>
          <a:xfrm>
            <a:off x="3503712" y="825664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latin typeface="Calibri"/>
              </a:rPr>
              <a:t>Background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10505E-9FE2-1AEE-E089-71A2D780D636}"/>
              </a:ext>
            </a:extLst>
          </p:cNvPr>
          <p:cNvSpPr/>
          <p:nvPr/>
        </p:nvSpPr>
        <p:spPr bwMode="auto">
          <a:xfrm>
            <a:off x="4727848" y="1700808"/>
            <a:ext cx="504056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D2A3F0-226D-4CB0-A345-71D0CAAD987E}"/>
              </a:ext>
            </a:extLst>
          </p:cNvPr>
          <p:cNvSpPr txBox="1"/>
          <p:nvPr/>
        </p:nvSpPr>
        <p:spPr>
          <a:xfrm>
            <a:off x="4511824" y="1587605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2EA957"/>
                </a:solidFill>
                <a:latin typeface="Calibri"/>
              </a:rPr>
              <a:t>Signal</a:t>
            </a:r>
          </a:p>
        </p:txBody>
      </p:sp>
    </p:spTree>
    <p:extLst>
      <p:ext uri="{BB962C8B-B14F-4D97-AF65-F5344CB8AC3E}">
        <p14:creationId xmlns:p14="http://schemas.microsoft.com/office/powerpoint/2010/main" val="2901213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3">
            <a:extLst>
              <a:ext uri="{FF2B5EF4-FFF2-40B4-BE49-F238E27FC236}">
                <a16:creationId xmlns:a16="http://schemas.microsoft.com/office/drawing/2014/main" id="{DB098FDF-D693-0E4A-DF90-4EEC4944DEDF}"/>
              </a:ext>
            </a:extLst>
          </p:cNvPr>
          <p:cNvSpPr/>
          <p:nvPr/>
        </p:nvSpPr>
        <p:spPr bwMode="auto">
          <a:xfrm rot="16200000">
            <a:off x="4358847" y="1932756"/>
            <a:ext cx="1254422" cy="6535739"/>
          </a:xfrm>
          <a:prstGeom prst="triangle">
            <a:avLst/>
          </a:prstGeom>
          <a:solidFill>
            <a:srgbClr val="FFFF00">
              <a:alpha val="72157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63B28B2E-6D4F-059E-39B7-1CE4DE0EE4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76"/>
          <a:stretch/>
        </p:blipFill>
        <p:spPr>
          <a:xfrm>
            <a:off x="1903926" y="3623287"/>
            <a:ext cx="6269034" cy="1847544"/>
          </a:xfrm>
          <a:prstGeom prst="rect">
            <a:avLst/>
          </a:prstGeom>
        </p:spPr>
      </p:pic>
      <p:sp>
        <p:nvSpPr>
          <p:cNvPr id="54273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/</a:t>
            </a:r>
            <a:fld id="{1FF6F629-D895-D04E-A7A3-CBF1DDE886BB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-20200" y="128202"/>
            <a:ext cx="1219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66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The Magnets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0" y="1098026"/>
            <a:ext cx="12192000" cy="214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charset="0"/>
              <a:buAutoNum type="arabicPeriod"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6566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For each magnet, the field is measured with 3-D Hall probe, a total of 10</a:t>
            </a:r>
            <a:r>
              <a:rPr kumimoji="0" lang="en-US" altLang="en-US" b="1" i="0" u="none" strike="noStrike" kern="1200" cap="none" spc="0" normalizeH="0" baseline="30000" noProof="0" dirty="0">
                <a:ln>
                  <a:noFill/>
                </a:ln>
                <a:solidFill>
                  <a:srgbClr val="FF6566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5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6566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 points.</a:t>
            </a:r>
          </a:p>
          <a:p>
            <a:pPr marL="457200" marR="0" lvl="0" indent="-457200" algn="l" defTabSz="914400" rtl="0" eaLnBrk="0" fontAlgn="base" latinLnBrk="0" hangingPunct="0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charset="0"/>
              <a:buAutoNum type="arabicPeriod"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The detector is smaller than the magnet aperture, the detector defines the acceptance.</a:t>
            </a:r>
          </a:p>
          <a:p>
            <a:pPr marL="457200" marR="0" lvl="0" indent="-457200" algn="l" defTabSz="914400" rtl="0" eaLnBrk="0" fontAlgn="base" latinLnBrk="0" hangingPunct="0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charset="0"/>
              <a:buAutoNum type="arabicPeriod"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The magnets bend charged particles to an angle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such that the detectors are not exposed to photons or neutrons from the target.</a:t>
            </a:r>
          </a:p>
        </p:txBody>
      </p:sp>
      <p:grpSp>
        <p:nvGrpSpPr>
          <p:cNvPr id="54276" name="Group 4"/>
          <p:cNvGrpSpPr>
            <a:grpSpLocks/>
          </p:cNvGrpSpPr>
          <p:nvPr/>
        </p:nvGrpSpPr>
        <p:grpSpPr bwMode="auto">
          <a:xfrm>
            <a:off x="3242189" y="4427664"/>
            <a:ext cx="1541463" cy="541338"/>
            <a:chOff x="661" y="2347"/>
            <a:chExt cx="971" cy="341"/>
          </a:xfrm>
        </p:grpSpPr>
        <p:sp>
          <p:nvSpPr>
            <p:cNvPr id="54295" name="Rectangle 5"/>
            <p:cNvSpPr>
              <a:spLocks noChangeArrowheads="1"/>
            </p:cNvSpPr>
            <p:nvPr/>
          </p:nvSpPr>
          <p:spPr bwMode="auto">
            <a:xfrm>
              <a:off x="661" y="2347"/>
              <a:ext cx="971" cy="341"/>
            </a:xfrm>
            <a:prstGeom prst="rect">
              <a:avLst/>
            </a:prstGeom>
            <a:solidFill>
              <a:srgbClr val="FF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54296" name="Rectangle 6"/>
            <p:cNvSpPr>
              <a:spLocks noChangeArrowheads="1"/>
            </p:cNvSpPr>
            <p:nvPr/>
          </p:nvSpPr>
          <p:spPr bwMode="auto">
            <a:xfrm>
              <a:off x="821" y="2352"/>
              <a:ext cx="651" cy="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54277" name="Group 7"/>
          <p:cNvGrpSpPr>
            <a:grpSpLocks/>
          </p:cNvGrpSpPr>
          <p:nvPr/>
        </p:nvGrpSpPr>
        <p:grpSpPr bwMode="auto">
          <a:xfrm rot="10800000">
            <a:off x="3242189" y="5434132"/>
            <a:ext cx="1541463" cy="541338"/>
            <a:chOff x="661" y="2347"/>
            <a:chExt cx="971" cy="341"/>
          </a:xfrm>
        </p:grpSpPr>
        <p:sp>
          <p:nvSpPr>
            <p:cNvPr id="54293" name="Rectangle 8"/>
            <p:cNvSpPr>
              <a:spLocks noChangeArrowheads="1"/>
            </p:cNvSpPr>
            <p:nvPr/>
          </p:nvSpPr>
          <p:spPr bwMode="auto">
            <a:xfrm>
              <a:off x="661" y="2347"/>
              <a:ext cx="971" cy="341"/>
            </a:xfrm>
            <a:prstGeom prst="rect">
              <a:avLst/>
            </a:prstGeom>
            <a:solidFill>
              <a:srgbClr val="FF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54294" name="Rectangle 9"/>
            <p:cNvSpPr>
              <a:spLocks noChangeArrowheads="1"/>
            </p:cNvSpPr>
            <p:nvPr/>
          </p:nvSpPr>
          <p:spPr bwMode="auto">
            <a:xfrm>
              <a:off x="821" y="2351"/>
              <a:ext cx="651" cy="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54278" name="Rectangle 10"/>
          <p:cNvSpPr>
            <a:spLocks noChangeArrowheads="1"/>
          </p:cNvSpPr>
          <p:nvPr/>
        </p:nvSpPr>
        <p:spPr bwMode="auto">
          <a:xfrm>
            <a:off x="8134862" y="3645025"/>
            <a:ext cx="87313" cy="863600"/>
          </a:xfrm>
          <a:prstGeom prst="rect">
            <a:avLst/>
          </a:prstGeom>
          <a:solidFill>
            <a:srgbClr val="00FDFF"/>
          </a:solidFill>
          <a:ln w="9525">
            <a:solidFill>
              <a:srgbClr val="00FD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54279" name="Line 11"/>
          <p:cNvSpPr>
            <a:spLocks noChangeShapeType="1"/>
          </p:cNvSpPr>
          <p:nvPr/>
        </p:nvSpPr>
        <p:spPr bwMode="auto">
          <a:xfrm flipV="1">
            <a:off x="1616589" y="4541961"/>
            <a:ext cx="7231063" cy="660400"/>
          </a:xfrm>
          <a:prstGeom prst="line">
            <a:avLst/>
          </a:prstGeom>
          <a:noFill/>
          <a:ln w="38100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54280" name="Line 12"/>
          <p:cNvSpPr>
            <a:spLocks noChangeShapeType="1"/>
          </p:cNvSpPr>
          <p:nvPr/>
        </p:nvSpPr>
        <p:spPr bwMode="auto">
          <a:xfrm>
            <a:off x="1616589" y="5167437"/>
            <a:ext cx="7280275" cy="695325"/>
          </a:xfrm>
          <a:prstGeom prst="line">
            <a:avLst/>
          </a:prstGeom>
          <a:noFill/>
          <a:ln w="38100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54281" name="Line 13"/>
          <p:cNvSpPr>
            <a:spLocks noChangeShapeType="1"/>
          </p:cNvSpPr>
          <p:nvPr/>
        </p:nvSpPr>
        <p:spPr bwMode="auto">
          <a:xfrm flipV="1">
            <a:off x="1888052" y="4965824"/>
            <a:ext cx="3013075" cy="219075"/>
          </a:xfrm>
          <a:prstGeom prst="line">
            <a:avLst/>
          </a:prstGeom>
          <a:noFill/>
          <a:ln w="28575">
            <a:solidFill>
              <a:srgbClr val="00FD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54282" name="Line 14"/>
          <p:cNvSpPr>
            <a:spLocks noChangeShapeType="1"/>
          </p:cNvSpPr>
          <p:nvPr/>
        </p:nvSpPr>
        <p:spPr bwMode="auto">
          <a:xfrm flipV="1">
            <a:off x="4834451" y="3645024"/>
            <a:ext cx="3319462" cy="1336675"/>
          </a:xfrm>
          <a:prstGeom prst="line">
            <a:avLst/>
          </a:prstGeom>
          <a:noFill/>
          <a:ln w="28575">
            <a:solidFill>
              <a:srgbClr val="00FD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54283" name="Line 15"/>
          <p:cNvSpPr>
            <a:spLocks noChangeShapeType="1"/>
          </p:cNvSpPr>
          <p:nvPr/>
        </p:nvSpPr>
        <p:spPr bwMode="auto">
          <a:xfrm>
            <a:off x="1819788" y="5151562"/>
            <a:ext cx="3098800" cy="287337"/>
          </a:xfrm>
          <a:prstGeom prst="line">
            <a:avLst/>
          </a:prstGeom>
          <a:noFill/>
          <a:ln w="28575">
            <a:solidFill>
              <a:srgbClr val="00FD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54284" name="Line 16"/>
          <p:cNvSpPr>
            <a:spLocks noChangeShapeType="1"/>
          </p:cNvSpPr>
          <p:nvPr/>
        </p:nvSpPr>
        <p:spPr bwMode="auto">
          <a:xfrm flipV="1">
            <a:off x="4902714" y="4491161"/>
            <a:ext cx="3351213" cy="965200"/>
          </a:xfrm>
          <a:prstGeom prst="line">
            <a:avLst/>
          </a:prstGeom>
          <a:noFill/>
          <a:ln w="28575">
            <a:solidFill>
              <a:srgbClr val="00FD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54285" name="Oval 17"/>
          <p:cNvSpPr>
            <a:spLocks noChangeArrowheads="1"/>
          </p:cNvSpPr>
          <p:nvPr/>
        </p:nvSpPr>
        <p:spPr bwMode="auto">
          <a:xfrm>
            <a:off x="1616588" y="5065837"/>
            <a:ext cx="287338" cy="2873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54286" name="Text Box 18"/>
          <p:cNvSpPr txBox="1">
            <a:spLocks noChangeArrowheads="1"/>
          </p:cNvSpPr>
          <p:nvPr/>
        </p:nvSpPr>
        <p:spPr bwMode="auto">
          <a:xfrm>
            <a:off x="3486956" y="4386387"/>
            <a:ext cx="1031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6666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Magnet</a:t>
            </a:r>
          </a:p>
        </p:txBody>
      </p:sp>
      <p:sp>
        <p:nvSpPr>
          <p:cNvPr id="54287" name="Text Box 19"/>
          <p:cNvSpPr txBox="1">
            <a:spLocks noChangeArrowheads="1"/>
          </p:cNvSpPr>
          <p:nvPr/>
        </p:nvSpPr>
        <p:spPr bwMode="auto">
          <a:xfrm>
            <a:off x="3346963" y="5984998"/>
            <a:ext cx="12843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Side view</a:t>
            </a:r>
          </a:p>
        </p:txBody>
      </p:sp>
      <p:sp>
        <p:nvSpPr>
          <p:cNvPr id="54288" name="Text Box 20"/>
          <p:cNvSpPr txBox="1">
            <a:spLocks noChangeArrowheads="1"/>
          </p:cNvSpPr>
          <p:nvPr/>
        </p:nvSpPr>
        <p:spPr bwMode="auto">
          <a:xfrm>
            <a:off x="8289091" y="3287342"/>
            <a:ext cx="442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e</a:t>
            </a:r>
            <a:r>
              <a:rPr kumimoji="0" lang="en-US" alt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–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54289" name="Text Box 21"/>
          <p:cNvSpPr txBox="1">
            <a:spLocks noChangeArrowheads="1"/>
          </p:cNvSpPr>
          <p:nvPr/>
        </p:nvSpPr>
        <p:spPr bwMode="auto">
          <a:xfrm>
            <a:off x="8336091" y="4146060"/>
            <a:ext cx="442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e</a:t>
            </a:r>
            <a:r>
              <a:rPr kumimoji="0" lang="en-US" alt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–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FFF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54290" name="Text Box 22"/>
          <p:cNvSpPr txBox="1">
            <a:spLocks noChangeArrowheads="1"/>
          </p:cNvSpPr>
          <p:nvPr/>
        </p:nvSpPr>
        <p:spPr bwMode="auto">
          <a:xfrm>
            <a:off x="8349176" y="3802187"/>
            <a:ext cx="12978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Detector</a:t>
            </a:r>
          </a:p>
        </p:txBody>
      </p:sp>
      <p:sp>
        <p:nvSpPr>
          <p:cNvPr id="2" name="Slide Number Placeholder 30">
            <a:extLst>
              <a:ext uri="{FF2B5EF4-FFF2-40B4-BE49-F238E27FC236}">
                <a16:creationId xmlns:a16="http://schemas.microsoft.com/office/drawing/2014/main" id="{FF25FFCD-EA60-1BAF-142A-2947A73A879F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Text Box 22">
            <a:extLst>
              <a:ext uri="{FF2B5EF4-FFF2-40B4-BE49-F238E27FC236}">
                <a16:creationId xmlns:a16="http://schemas.microsoft.com/office/drawing/2014/main" id="{21999CF5-5320-F18A-C9FA-79ABF9850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2975" y="4936604"/>
            <a:ext cx="16700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Neutrons,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ɣ</a:t>
            </a:r>
            <a:endParaRPr kumimoji="0" lang="en-US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066930-F707-2C65-C074-7A393169F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3759F5A-3E50-E386-F47B-C0D7A87D246D}"/>
              </a:ext>
            </a:extLst>
          </p:cNvPr>
          <p:cNvSpPr txBox="1"/>
          <p:nvPr/>
        </p:nvSpPr>
        <p:spPr>
          <a:xfrm>
            <a:off x="0" y="-1129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Hadron Rejection of 10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DDDFD3-E943-DD82-3E61-EF21EB9F2FBA}"/>
              </a:ext>
            </a:extLst>
          </p:cNvPr>
          <p:cNvSpPr txBox="1"/>
          <p:nvPr/>
        </p:nvSpPr>
        <p:spPr>
          <a:xfrm>
            <a:off x="63314" y="4301019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To reduce knock-on electrons, use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H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2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H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counter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Co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in the magnet is followed by another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H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counter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Ce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behind the second magnet.  The separation of the two counters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Co, Ce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by the strong magnet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M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ensures that the minute number of knock-on electrons produced in the first counter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Co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are swept away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and do not enter the second counter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All the inner surfaces of the Cherenkov counters are black to reduce scattered light </a:t>
            </a:r>
          </a:p>
        </p:txBody>
      </p:sp>
      <p:sp>
        <p:nvSpPr>
          <p:cNvPr id="2" name="Slide Number Placeholder 30">
            <a:extLst>
              <a:ext uri="{FF2B5EF4-FFF2-40B4-BE49-F238E27FC236}">
                <a16:creationId xmlns:a16="http://schemas.microsoft.com/office/drawing/2014/main" id="{4291E651-6BFC-1DA3-31D8-6B007295C804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4A8F1B9-08DB-D091-9010-8FB51DBF0550}"/>
              </a:ext>
            </a:extLst>
          </p:cNvPr>
          <p:cNvGrpSpPr/>
          <p:nvPr/>
        </p:nvGrpSpPr>
        <p:grpSpPr>
          <a:xfrm>
            <a:off x="1127448" y="153614"/>
            <a:ext cx="10909212" cy="2726457"/>
            <a:chOff x="455016" y="302716"/>
            <a:chExt cx="10909212" cy="272645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D89AB52-5DAE-B5AF-9B8A-51AFFD3E3E02}"/>
                </a:ext>
              </a:extLst>
            </p:cNvPr>
            <p:cNvGrpSpPr/>
            <p:nvPr/>
          </p:nvGrpSpPr>
          <p:grpSpPr>
            <a:xfrm>
              <a:off x="455016" y="302716"/>
              <a:ext cx="10909212" cy="2726457"/>
              <a:chOff x="767408" y="1278630"/>
              <a:chExt cx="10909212" cy="2726457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20596007-876E-7516-2356-62CE5A4A8849}"/>
                  </a:ext>
                </a:extLst>
              </p:cNvPr>
              <p:cNvGrpSpPr/>
              <p:nvPr/>
            </p:nvGrpSpPr>
            <p:grpSpPr>
              <a:xfrm>
                <a:off x="767408" y="1278630"/>
                <a:ext cx="10909212" cy="2726456"/>
                <a:chOff x="1955798" y="2506736"/>
                <a:chExt cx="8280393" cy="1898965"/>
              </a:xfrm>
            </p:grpSpPr>
            <p:pic>
              <p:nvPicPr>
                <p:cNvPr id="34" name="Picture 33" descr="247BNL [Converted].png">
                  <a:extLst>
                    <a:ext uri="{FF2B5EF4-FFF2-40B4-BE49-F238E27FC236}">
                      <a16:creationId xmlns:a16="http://schemas.microsoft.com/office/drawing/2014/main" id="{3C46A132-88A9-8E65-E838-B31455A6F0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94" t="18463" r="8750" b="54014"/>
                <a:stretch/>
              </p:blipFill>
              <p:spPr>
                <a:xfrm>
                  <a:off x="1955798" y="2768416"/>
                  <a:ext cx="8280393" cy="1637285"/>
                </a:xfrm>
                <a:prstGeom prst="rect">
                  <a:avLst/>
                </a:prstGeom>
              </p:spPr>
            </p:pic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8B826D5B-CC9D-775D-7876-A8B78005E71B}"/>
                    </a:ext>
                  </a:extLst>
                </p:cNvPr>
                <p:cNvSpPr txBox="1"/>
                <p:nvPr/>
              </p:nvSpPr>
              <p:spPr>
                <a:xfrm>
                  <a:off x="5289818" y="4206663"/>
                  <a:ext cx="3879847" cy="18826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itchFamily="2" charset="-122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D007C390-81EA-3F23-B6BA-B851794B0480}"/>
                    </a:ext>
                  </a:extLst>
                </p:cNvPr>
                <p:cNvCxnSpPr/>
                <p:nvPr/>
              </p:nvCxnSpPr>
              <p:spPr bwMode="auto">
                <a:xfrm flipH="1">
                  <a:off x="2723986" y="2506736"/>
                  <a:ext cx="865608" cy="0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381CFC9E-9C75-226A-6FF2-499D95720CC5}"/>
                    </a:ext>
                  </a:extLst>
                </p:cNvPr>
                <p:cNvSpPr/>
                <p:nvPr/>
              </p:nvSpPr>
              <p:spPr bwMode="auto">
                <a:xfrm rot="20797205">
                  <a:off x="5504920" y="3251999"/>
                  <a:ext cx="152400" cy="30480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627DAEB5-46E1-365C-A923-E3E5B8CA8D77}"/>
                    </a:ext>
                  </a:extLst>
                </p:cNvPr>
                <p:cNvSpPr/>
                <p:nvPr/>
              </p:nvSpPr>
              <p:spPr>
                <a:xfrm>
                  <a:off x="5384797" y="3251512"/>
                  <a:ext cx="392653" cy="23580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432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宋体"/>
                      <a:cs typeface="Calibri" panose="020F0502020204030204" pitchFamily="34" charset="0"/>
                    </a:rPr>
                    <a:t>A</a:t>
                  </a:r>
                  <a:r>
                    <a:rPr kumimoji="0" lang="en-US" sz="1600" b="1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srgbClr val="0432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宋体"/>
                      <a:cs typeface="Calibri" panose="020F0502020204030204" pitchFamily="34" charset="0"/>
                    </a:rPr>
                    <a:t>0</a:t>
                  </a:r>
                  <a:endParaRPr kumimoji="0" lang="en-US" sz="14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5FCBE68-D93F-4D32-984E-EC57103F07E4}"/>
                  </a:ext>
                </a:extLst>
              </p:cNvPr>
              <p:cNvSpPr txBox="1"/>
              <p:nvPr/>
            </p:nvSpPr>
            <p:spPr>
              <a:xfrm>
                <a:off x="1054496" y="1664077"/>
                <a:ext cx="1181454" cy="420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Calibri" panose="020F0502020204030204" pitchFamily="34" charset="0"/>
                  </a:rPr>
                  <a:t>Co or Ce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7352BA9-3ED8-BB48-78AB-5BD6DDBA0ACB}"/>
                  </a:ext>
                </a:extLst>
              </p:cNvPr>
              <p:cNvSpPr txBox="1"/>
              <p:nvPr/>
            </p:nvSpPr>
            <p:spPr>
              <a:xfrm>
                <a:off x="872517" y="2708817"/>
                <a:ext cx="1181454" cy="4616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2DEB981-676C-FC79-CA28-9758AAA947A5}"/>
                  </a:ext>
                </a:extLst>
              </p:cNvPr>
              <p:cNvSpPr txBox="1"/>
              <p:nvPr/>
            </p:nvSpPr>
            <p:spPr>
              <a:xfrm>
                <a:off x="844309" y="3573017"/>
                <a:ext cx="1181454" cy="43207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BF1A1EE-34A1-D05A-3BF9-64B1AE4185F1}"/>
                  </a:ext>
                </a:extLst>
              </p:cNvPr>
              <p:cNvSpPr txBox="1"/>
              <p:nvPr/>
            </p:nvSpPr>
            <p:spPr>
              <a:xfrm>
                <a:off x="1847528" y="3330227"/>
                <a:ext cx="249723" cy="35742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E79FE8A-6318-3DE0-F6EE-AE52E46FFF82}"/>
                  </a:ext>
                </a:extLst>
              </p:cNvPr>
              <p:cNvSpPr txBox="1"/>
              <p:nvPr/>
            </p:nvSpPr>
            <p:spPr>
              <a:xfrm>
                <a:off x="1716400" y="3393848"/>
                <a:ext cx="249723" cy="35742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B06BD67-9DC8-110E-DBDE-D9B5A31FAF74}"/>
                </a:ext>
              </a:extLst>
            </p:cNvPr>
            <p:cNvSpPr/>
            <p:nvPr/>
          </p:nvSpPr>
          <p:spPr bwMode="auto">
            <a:xfrm>
              <a:off x="767455" y="678140"/>
              <a:ext cx="4719427" cy="38544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DD995A4-757F-B174-8BB4-ADE7FC885C4A}"/>
              </a:ext>
            </a:extLst>
          </p:cNvPr>
          <p:cNvGrpSpPr/>
          <p:nvPr/>
        </p:nvGrpSpPr>
        <p:grpSpPr>
          <a:xfrm>
            <a:off x="3095881" y="3061122"/>
            <a:ext cx="3546321" cy="1173146"/>
            <a:chOff x="949730" y="4986472"/>
            <a:chExt cx="3546321" cy="1173146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C0ACCCC-AF6E-1DD4-42F3-1F69243F54B5}"/>
                </a:ext>
              </a:extLst>
            </p:cNvPr>
            <p:cNvSpPr/>
            <p:nvPr/>
          </p:nvSpPr>
          <p:spPr bwMode="auto">
            <a:xfrm>
              <a:off x="2050281" y="5004057"/>
              <a:ext cx="1809341" cy="1155561"/>
            </a:xfrm>
            <a:prstGeom prst="rect">
              <a:avLst/>
            </a:prstGeom>
            <a:solidFill>
              <a:srgbClr val="FF0004">
                <a:alpha val="66667"/>
              </a:srgbClr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07D6BF4-A7F4-6DAC-79A6-5095C4062832}"/>
                </a:ext>
              </a:extLst>
            </p:cNvPr>
            <p:cNvSpPr/>
            <p:nvPr/>
          </p:nvSpPr>
          <p:spPr bwMode="auto">
            <a:xfrm>
              <a:off x="2690773" y="5517232"/>
              <a:ext cx="519666" cy="504056"/>
            </a:xfrm>
            <a:prstGeom prst="ellipse">
              <a:avLst/>
            </a:prstGeom>
            <a:noFill/>
            <a:ln w="28575" cap="flat" cmpd="sng" algn="ctr">
              <a:solidFill>
                <a:srgbClr val="0AE5F4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F9EA3ED-6691-9FFE-BE30-07B3D93999B9}"/>
                </a:ext>
              </a:extLst>
            </p:cNvPr>
            <p:cNvSpPr/>
            <p:nvPr/>
          </p:nvSpPr>
          <p:spPr bwMode="auto">
            <a:xfrm>
              <a:off x="2908216" y="5717292"/>
              <a:ext cx="91440" cy="87972"/>
            </a:xfrm>
            <a:prstGeom prst="ellipse">
              <a:avLst/>
            </a:prstGeom>
            <a:solidFill>
              <a:srgbClr val="0AE5F4"/>
            </a:solidFill>
            <a:ln w="9525" cap="flat" cmpd="sng" algn="ctr">
              <a:solidFill>
                <a:srgbClr val="0AE5F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A965749-F9FA-FACC-8C91-8E4E8BDAB791}"/>
                </a:ext>
              </a:extLst>
            </p:cNvPr>
            <p:cNvSpPr/>
            <p:nvPr/>
          </p:nvSpPr>
          <p:spPr>
            <a:xfrm>
              <a:off x="1301863" y="5007824"/>
              <a:ext cx="43152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FFFFF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itchFamily="2" charset="-122"/>
                  <a:cs typeface="Calibri" panose="020F0502020204030204" pitchFamily="34" charset="0"/>
                </a:rPr>
                <a:t>𝝅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CCCE11C-8262-2D0C-B2AB-0A6BA3C03738}"/>
                </a:ext>
              </a:extLst>
            </p:cNvPr>
            <p:cNvCxnSpPr>
              <a:cxnSpLocks/>
              <a:endCxn id="49" idx="0"/>
            </p:cNvCxnSpPr>
            <p:nvPr/>
          </p:nvCxnSpPr>
          <p:spPr bwMode="auto">
            <a:xfrm flipV="1">
              <a:off x="1290732" y="5517232"/>
              <a:ext cx="1659874" cy="1166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748E2825-47C6-D189-0EA6-7C79420898A3}"/>
                </a:ext>
              </a:extLst>
            </p:cNvPr>
            <p:cNvCxnSpPr>
              <a:cxnSpLocks/>
              <a:stCxn id="49" idx="0"/>
              <a:endCxn id="57" idx="2"/>
            </p:cNvCxnSpPr>
            <p:nvPr/>
          </p:nvCxnSpPr>
          <p:spPr bwMode="auto">
            <a:xfrm flipV="1">
              <a:off x="2950606" y="5500266"/>
              <a:ext cx="1396951" cy="1696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FFFFF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DCF3D76-057D-5B0F-0D44-64BF57BC0733}"/>
                </a:ext>
              </a:extLst>
            </p:cNvPr>
            <p:cNvSpPr/>
            <p:nvPr/>
          </p:nvSpPr>
          <p:spPr>
            <a:xfrm>
              <a:off x="3210439" y="5631512"/>
              <a:ext cx="34336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FFFFF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itchFamily="2" charset="-122"/>
                  <a:cs typeface="Calibri" panose="020F0502020204030204" pitchFamily="34" charset="0"/>
                </a:rPr>
                <a:t>p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8FE3E15-3CB7-9EB2-6B9D-732A5FF466CA}"/>
                </a:ext>
              </a:extLst>
            </p:cNvPr>
            <p:cNvSpPr/>
            <p:nvPr/>
          </p:nvSpPr>
          <p:spPr>
            <a:xfrm>
              <a:off x="4199063" y="5038601"/>
              <a:ext cx="29698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FFFFF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itchFamily="2" charset="-122"/>
                  <a:cs typeface="Calibri" panose="020F0502020204030204" pitchFamily="34" charset="0"/>
                </a:rPr>
                <a:t>e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B6B5A54-7ECA-A94E-A814-F4C01EC1E2CB}"/>
                </a:ext>
              </a:extLst>
            </p:cNvPr>
            <p:cNvSpPr txBox="1"/>
            <p:nvPr/>
          </p:nvSpPr>
          <p:spPr>
            <a:xfrm>
              <a:off x="949730" y="5662289"/>
              <a:ext cx="123229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宋体"/>
                  <a:cs typeface="Calibri" panose="020F0502020204030204" pitchFamily="34" charset="0"/>
                </a:rPr>
                <a:t>Co or Ce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D89FFE3-E959-F38D-0CAC-C10BFD091CFE}"/>
                </a:ext>
              </a:extLst>
            </p:cNvPr>
            <p:cNvSpPr/>
            <p:nvPr/>
          </p:nvSpPr>
          <p:spPr>
            <a:xfrm>
              <a:off x="2113206" y="4986472"/>
              <a:ext cx="99799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itchFamily="2" charset="-122"/>
                  <a:cs typeface="Calibri" panose="020F0502020204030204" pitchFamily="34" charset="0"/>
                </a:rPr>
                <a:t>H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itchFamily="2" charset="-122"/>
                  <a:cs typeface="Calibri" panose="020F0502020204030204" pitchFamily="34" charset="0"/>
                </a:rPr>
                <a:t>2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itchFamily="2" charset="-122"/>
                  <a:cs typeface="Calibri" panose="020F0502020204030204" pitchFamily="34" charset="0"/>
                </a:rPr>
                <a:t> gas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7384BC0-3BEF-2415-615B-3D8BC49AB208}"/>
              </a:ext>
            </a:extLst>
          </p:cNvPr>
          <p:cNvCxnSpPr>
            <a:cxnSpLocks/>
          </p:cNvCxnSpPr>
          <p:nvPr/>
        </p:nvCxnSpPr>
        <p:spPr>
          <a:xfrm>
            <a:off x="2495600" y="1704696"/>
            <a:ext cx="0" cy="85794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D6C00208-2130-C04C-926B-E62BBF08C854}"/>
              </a:ext>
            </a:extLst>
          </p:cNvPr>
          <p:cNvSpPr/>
          <p:nvPr/>
        </p:nvSpPr>
        <p:spPr>
          <a:xfrm flipH="1" flipV="1">
            <a:off x="2464422" y="2122006"/>
            <a:ext cx="91440" cy="91440"/>
          </a:xfrm>
          <a:prstGeom prst="ellipse">
            <a:avLst/>
          </a:prstGeom>
          <a:solidFill>
            <a:srgbClr val="D42B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26E5D1-6870-3AB5-C85C-54A2DFF13FC1}"/>
              </a:ext>
            </a:extLst>
          </p:cNvPr>
          <p:cNvSpPr/>
          <p:nvPr/>
        </p:nvSpPr>
        <p:spPr bwMode="auto">
          <a:xfrm>
            <a:off x="2894494" y="2556981"/>
            <a:ext cx="303760" cy="30761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31C686-894E-151D-9BE2-421F5C59D442}"/>
              </a:ext>
            </a:extLst>
          </p:cNvPr>
          <p:cNvSpPr txBox="1"/>
          <p:nvPr/>
        </p:nvSpPr>
        <p:spPr>
          <a:xfrm>
            <a:off x="2781016" y="2421120"/>
            <a:ext cx="5307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Calibri" panose="020F0502020204030204" pitchFamily="34" charset="0"/>
              </a:rPr>
              <a:t>Ca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560214-CA77-AF6A-152E-7AB4555E02C6}"/>
              </a:ext>
            </a:extLst>
          </p:cNvPr>
          <p:cNvSpPr txBox="1"/>
          <p:nvPr/>
        </p:nvSpPr>
        <p:spPr>
          <a:xfrm>
            <a:off x="1445423" y="3164554"/>
            <a:ext cx="2101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knock-on background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C5B07C-73F1-F4C4-ACBF-D82EF64E0963}"/>
              </a:ext>
            </a:extLst>
          </p:cNvPr>
          <p:cNvCxnSpPr>
            <a:cxnSpLocks/>
          </p:cNvCxnSpPr>
          <p:nvPr/>
        </p:nvCxnSpPr>
        <p:spPr bwMode="auto">
          <a:xfrm>
            <a:off x="4196432" y="3155290"/>
            <a:ext cx="1809341" cy="0"/>
          </a:xfrm>
          <a:prstGeom prst="line">
            <a:avLst/>
          </a:prstGeom>
          <a:solidFill>
            <a:schemeClr val="accent1"/>
          </a:solidFill>
          <a:ln w="63500" cap="flat" cmpd="tri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A8406CD-1C77-9B20-7B49-74A44C2DC7A6}"/>
              </a:ext>
            </a:extLst>
          </p:cNvPr>
          <p:cNvCxnSpPr>
            <a:cxnSpLocks/>
          </p:cNvCxnSpPr>
          <p:nvPr/>
        </p:nvCxnSpPr>
        <p:spPr bwMode="auto">
          <a:xfrm>
            <a:off x="4196432" y="4169609"/>
            <a:ext cx="1809341" cy="0"/>
          </a:xfrm>
          <a:prstGeom prst="line">
            <a:avLst/>
          </a:prstGeom>
          <a:solidFill>
            <a:schemeClr val="accent1"/>
          </a:solidFill>
          <a:ln w="63500" cap="flat" cmpd="tri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92333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 of a blue liquid with white text&#10;&#10;Description automatically generated">
            <a:extLst>
              <a:ext uri="{FF2B5EF4-FFF2-40B4-BE49-F238E27FC236}">
                <a16:creationId xmlns:a16="http://schemas.microsoft.com/office/drawing/2014/main" id="{372F9225-AB66-6558-1185-E1745F46B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1151896"/>
            <a:ext cx="9374705" cy="4342694"/>
          </a:xfrm>
          <a:prstGeom prst="rect">
            <a:avLst/>
          </a:prstGeom>
        </p:spPr>
      </p:pic>
      <p:sp>
        <p:nvSpPr>
          <p:cNvPr id="52225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/</a:t>
            </a:r>
            <a:fld id="{28F8EA14-99C9-EC4A-A358-549B81447BD3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02753F-6C78-0FEF-1D64-C320E11D501B}"/>
              </a:ext>
            </a:extLst>
          </p:cNvPr>
          <p:cNvSpPr/>
          <p:nvPr/>
        </p:nvSpPr>
        <p:spPr bwMode="auto">
          <a:xfrm>
            <a:off x="806242" y="1565524"/>
            <a:ext cx="1325320" cy="76699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2BBB30-2AD8-11AD-F557-5164B953F9DD}"/>
              </a:ext>
            </a:extLst>
          </p:cNvPr>
          <p:cNvSpPr/>
          <p:nvPr/>
        </p:nvSpPr>
        <p:spPr bwMode="auto">
          <a:xfrm>
            <a:off x="9068650" y="1796694"/>
            <a:ext cx="1166700" cy="53582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93BFC743-8F6B-1B5A-77FD-18864A28F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834" y="1838913"/>
            <a:ext cx="145558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125μm</a:t>
            </a:r>
            <a:endParaRPr kumimoji="0" lang="en-US" altLang="en-US" sz="3200" b="0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906ABE03-648A-E703-F29D-FED060738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4208" y="1718121"/>
            <a:ext cx="145558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125μm</a:t>
            </a:r>
            <a:endParaRPr kumimoji="0" lang="en-US" altLang="en-US" sz="3200" b="0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6" name="Slide Number Placeholder 30">
            <a:extLst>
              <a:ext uri="{FF2B5EF4-FFF2-40B4-BE49-F238E27FC236}">
                <a16:creationId xmlns:a16="http://schemas.microsoft.com/office/drawing/2014/main" id="{344D9D26-560C-A7DC-8BE7-E66E62C6B5BD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33B0BE0-665E-330E-C739-BB1B05C9AEA0}"/>
              </a:ext>
            </a:extLst>
          </p:cNvPr>
          <p:cNvSpPr/>
          <p:nvPr/>
        </p:nvSpPr>
        <p:spPr>
          <a:xfrm>
            <a:off x="0" y="5336107"/>
            <a:ext cx="12192000" cy="1318151"/>
          </a:xfrm>
          <a:prstGeom prst="rect">
            <a:avLst/>
          </a:prstGeom>
        </p:spPr>
        <p:txBody>
          <a:bodyPr wrap="square" lIns="91407" tIns="45705" rIns="91407" bIns="45705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2800" b="1" dirty="0">
                <a:solidFill>
                  <a:srgbClr val="0FFFFF"/>
                </a:solidFill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Designed with minimum material by J. J. Aubert, S. Ting, and M. </a:t>
            </a:r>
            <a:r>
              <a:rPr lang="en-US" altLang="zh-CN" sz="2800" b="1" dirty="0" err="1">
                <a:solidFill>
                  <a:srgbClr val="0FFFFF"/>
                </a:solidFill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Vivargent</a:t>
            </a:r>
            <a:r>
              <a:rPr lang="en-US" altLang="zh-CN" sz="2800" b="1" dirty="0">
                <a:solidFill>
                  <a:srgbClr val="0FFFFF"/>
                </a:solidFill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altLang="zh-CN" sz="2800" b="1" dirty="0">
                <a:solidFill>
                  <a:srgbClr val="0FFFFF"/>
                </a:solidFill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The mirrors were made at the Precision Optical Workshop at CERN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DFB6EF-5085-4025-03A3-AC1B04A50CCF}"/>
              </a:ext>
            </a:extLst>
          </p:cNvPr>
          <p:cNvSpPr/>
          <p:nvPr/>
        </p:nvSpPr>
        <p:spPr>
          <a:xfrm>
            <a:off x="20320" y="6242"/>
            <a:ext cx="12192000" cy="1077188"/>
          </a:xfrm>
          <a:prstGeom prst="rect">
            <a:avLst/>
          </a:prstGeom>
        </p:spPr>
        <p:txBody>
          <a:bodyPr wrap="square" lIns="91407" tIns="45705" rIns="91407" bIns="45705">
            <a:sp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0FFFFF"/>
                </a:solidFill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The 𝛑-e separation was achieved by four </a:t>
            </a:r>
            <a:br>
              <a:rPr lang="en-US" altLang="zh-CN" sz="3200" b="1" dirty="0">
                <a:solidFill>
                  <a:srgbClr val="0FFFFF"/>
                </a:solidFill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</a:br>
            <a:r>
              <a:rPr lang="en-US" altLang="zh-CN" sz="3200" b="1" dirty="0">
                <a:solidFill>
                  <a:srgbClr val="0FFFFF"/>
                </a:solidFill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sensitive Cherenkov Counters Co, Ce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97800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EBC66D-49C9-6A43-0656-054E4AC69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Number Placeholder 1">
            <a:extLst>
              <a:ext uri="{FF2B5EF4-FFF2-40B4-BE49-F238E27FC236}">
                <a16:creationId xmlns:a16="http://schemas.microsoft.com/office/drawing/2014/main" id="{0DE91AAD-5503-E2CD-F4FE-125401B962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/</a:t>
            </a:r>
            <a:fld id="{28F8EA14-99C9-EC4A-A358-549B81447BD3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3241F-6F40-5AC4-E648-02960725A237}"/>
              </a:ext>
            </a:extLst>
          </p:cNvPr>
          <p:cNvSpPr/>
          <p:nvPr/>
        </p:nvSpPr>
        <p:spPr bwMode="auto">
          <a:xfrm>
            <a:off x="147129" y="567940"/>
            <a:ext cx="1092472" cy="640583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096C78-E583-EDCD-3F65-602CA20723B1}"/>
              </a:ext>
            </a:extLst>
          </p:cNvPr>
          <p:cNvSpPr/>
          <p:nvPr/>
        </p:nvSpPr>
        <p:spPr bwMode="auto">
          <a:xfrm>
            <a:off x="6583245" y="548357"/>
            <a:ext cx="1092472" cy="48895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2" name="Picture 2" descr="E:\Photo-year\1979\1979,May 7 Talk at N.B.S\1979-05-07 Talk at N.B.S  (33).jpg">
            <a:extLst>
              <a:ext uri="{FF2B5EF4-FFF2-40B4-BE49-F238E27FC236}">
                <a16:creationId xmlns:a16="http://schemas.microsoft.com/office/drawing/2014/main" id="{E11F3B34-C514-61D7-BC95-F6A25DEEC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1"/>
          <a:stretch/>
        </p:blipFill>
        <p:spPr bwMode="auto">
          <a:xfrm>
            <a:off x="0" y="-8935"/>
            <a:ext cx="7603229" cy="684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C9A05896-ED36-5331-8A98-CFC705356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2488" y="163894"/>
            <a:ext cx="7603229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Spherical Mirror</a:t>
            </a:r>
            <a:endParaRPr kumimoji="0" lang="en-US" altLang="en-US" sz="3200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6" name="Slide Number Placeholder 30">
            <a:extLst>
              <a:ext uri="{FF2B5EF4-FFF2-40B4-BE49-F238E27FC236}">
                <a16:creationId xmlns:a16="http://schemas.microsoft.com/office/drawing/2014/main" id="{12549D3C-9246-8C25-27AD-A9EF636DF953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C95C533-83D1-470F-1ECF-5BE136A6A52A}"/>
              </a:ext>
            </a:extLst>
          </p:cNvPr>
          <p:cNvGrpSpPr/>
          <p:nvPr/>
        </p:nvGrpSpPr>
        <p:grpSpPr>
          <a:xfrm>
            <a:off x="7824192" y="1945788"/>
            <a:ext cx="4217626" cy="3931483"/>
            <a:chOff x="4079776" y="6884324"/>
            <a:chExt cx="3425538" cy="3276600"/>
          </a:xfrm>
        </p:grpSpPr>
        <p:pic>
          <p:nvPicPr>
            <p:cNvPr id="7" name="Picture 6" descr="247BNL [Converted].png">
              <a:extLst>
                <a:ext uri="{FF2B5EF4-FFF2-40B4-BE49-F238E27FC236}">
                  <a16:creationId xmlns:a16="http://schemas.microsoft.com/office/drawing/2014/main" id="{28354F96-DAFD-9B1C-1EEE-3536669BCD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54" t="55503" r="20079" b="16360"/>
            <a:stretch/>
          </p:blipFill>
          <p:spPr>
            <a:xfrm>
              <a:off x="4079776" y="6884324"/>
              <a:ext cx="3425538" cy="3276600"/>
            </a:xfrm>
            <a:prstGeom prst="rect">
              <a:avLst/>
            </a:prstGeom>
          </p:spPr>
        </p:pic>
        <p:sp>
          <p:nvSpPr>
            <p:cNvPr id="9" name="Text Box 3">
              <a:extLst>
                <a:ext uri="{FF2B5EF4-FFF2-40B4-BE49-F238E27FC236}">
                  <a16:creationId xmlns:a16="http://schemas.microsoft.com/office/drawing/2014/main" id="{8882DB6B-9C0D-827D-9FB8-EFCE161E16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4867373" y="7608224"/>
              <a:ext cx="8382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rIns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4020202020204" pitchFamily="34" charset="0"/>
                  <a:ea typeface="ＭＳ Ｐゴシック" charset="-128"/>
                  <a:cs typeface="Arial Narrow" panose="020B0604020202020204" pitchFamily="34" charset="0"/>
                  <a:sym typeface="Wingdings" pitchFamily="2" charset="2"/>
                </a:rPr>
                <a:t></a:t>
              </a:r>
              <a:endPara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ＭＳ Ｐゴシック" charset="-128"/>
                <a:cs typeface="Arial Narrow" panose="020B0604020202020204" pitchFamily="34" charset="0"/>
              </a:endParaRPr>
            </a:p>
          </p:txBody>
        </p:sp>
        <p:sp>
          <p:nvSpPr>
            <p:cNvPr id="22" name="Text Box 3">
              <a:extLst>
                <a:ext uri="{FF2B5EF4-FFF2-40B4-BE49-F238E27FC236}">
                  <a16:creationId xmlns:a16="http://schemas.microsoft.com/office/drawing/2014/main" id="{8955DBAA-0265-6B4E-3C38-F290ACAA51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5221045" y="7913024"/>
              <a:ext cx="8382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rIns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4020202020204" pitchFamily="34" charset="0"/>
                  <a:ea typeface="ＭＳ Ｐゴシック" charset="-128"/>
                  <a:cs typeface="Arial Narrow" panose="020B0604020202020204" pitchFamily="34" charset="0"/>
                  <a:sym typeface="Wingdings" pitchFamily="2" charset="2"/>
                </a:rPr>
                <a:t></a:t>
              </a:r>
              <a:endPara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ＭＳ Ｐゴシック" charset="-128"/>
                <a:cs typeface="Arial Narrow" panose="020B0604020202020204" pitchFamily="34" charset="0"/>
              </a:endParaRPr>
            </a:p>
          </p:txBody>
        </p:sp>
        <p:sp>
          <p:nvSpPr>
            <p:cNvPr id="23" name="Text Box 3">
              <a:extLst>
                <a:ext uri="{FF2B5EF4-FFF2-40B4-BE49-F238E27FC236}">
                  <a16:creationId xmlns:a16="http://schemas.microsoft.com/office/drawing/2014/main" id="{7F809B3A-F61A-EA15-E519-BBBDD2FFC9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4577" y="7260538"/>
              <a:ext cx="8382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rIns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4020202020204" pitchFamily="34" charset="0"/>
                  <a:ea typeface="ＭＳ Ｐゴシック" charset="-128"/>
                  <a:cs typeface="Arial Narrow" panose="020B0604020202020204" pitchFamily="34" charset="0"/>
                  <a:sym typeface="Wingdings" pitchFamily="2" charset="2"/>
                </a:rPr>
                <a:t>1 photoelectron</a:t>
              </a:r>
              <a:endPara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ＭＳ Ｐゴシック" charset="-128"/>
                <a:cs typeface="Arial Narrow" panose="020B0604020202020204" pitchFamily="34" charset="0"/>
              </a:endParaRPr>
            </a:p>
          </p:txBody>
        </p:sp>
        <p:sp>
          <p:nvSpPr>
            <p:cNvPr id="24" name="Text Box 3">
              <a:extLst>
                <a:ext uri="{FF2B5EF4-FFF2-40B4-BE49-F238E27FC236}">
                  <a16:creationId xmlns:a16="http://schemas.microsoft.com/office/drawing/2014/main" id="{15B4E5AE-FF6B-D299-3188-BC215CADD7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87745" y="7549009"/>
              <a:ext cx="1447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rIns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4020202020204" pitchFamily="34" charset="0"/>
                  <a:ea typeface="ＭＳ Ｐゴシック" charset="-128"/>
                  <a:cs typeface="Arial Narrow" panose="020B0604020202020204" pitchFamily="34" charset="0"/>
                  <a:sym typeface="Wingdings" pitchFamily="2" charset="2"/>
                </a:rPr>
                <a:t>2 photoelectrons</a:t>
              </a:r>
              <a:endPara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ＭＳ Ｐゴシック" charset="-128"/>
                <a:cs typeface="Arial Narrow" panose="020B0604020202020204" pitchFamily="34" charset="0"/>
              </a:endParaRPr>
            </a:p>
          </p:txBody>
        </p:sp>
        <p:sp>
          <p:nvSpPr>
            <p:cNvPr id="25" name="Text Box 3">
              <a:extLst>
                <a:ext uri="{FF2B5EF4-FFF2-40B4-BE49-F238E27FC236}">
                  <a16:creationId xmlns:a16="http://schemas.microsoft.com/office/drawing/2014/main" id="{0E0D7E52-1F45-8760-BBA4-393D5D4936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8646" y="9486013"/>
              <a:ext cx="1906731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rIns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4020202020204" pitchFamily="34" charset="0"/>
                  <a:ea typeface="ＭＳ Ｐゴシック" charset="-128"/>
                  <a:cs typeface="Arial Narrow" panose="020B0604020202020204" pitchFamily="34" charset="0"/>
                  <a:sym typeface="Wingdings" pitchFamily="2" charset="2"/>
                </a:rPr>
                <a:t>Pulse height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ＭＳ Ｐゴシック" charset="-128"/>
                <a:cs typeface="Arial Narrow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52865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596"/>
            <a:ext cx="12192000" cy="346166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altLang="zh-CN" b="1" dirty="0">
                <a:solidFill>
                  <a:srgbClr val="00FDFF"/>
                </a:solidFill>
                <a:latin typeface="Calibri" panose="020F0502020204030204" pitchFamily="34" charset="0"/>
                <a:ea typeface="Kaiti SC" panose="02010600040101010101" pitchFamily="2" charset="-122"/>
                <a:cs typeface="Calibri" panose="020F0502020204030204" pitchFamily="34" charset="0"/>
              </a:rPr>
              <a:t>Ensure</a:t>
            </a:r>
            <a:r>
              <a:rPr lang="zh-TW" altLang="en-US" b="1" dirty="0">
                <a:solidFill>
                  <a:srgbClr val="00FDFF"/>
                </a:solidFill>
                <a:latin typeface="Calibri" panose="020F0502020204030204" pitchFamily="34" charset="0"/>
                <a:ea typeface="Kaiti SC" panose="0201060004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TW" b="1" dirty="0">
                <a:solidFill>
                  <a:srgbClr val="00FDFF"/>
                </a:solidFill>
                <a:latin typeface="Calibri" panose="020F0502020204030204" pitchFamily="34" charset="0"/>
                <a:ea typeface="Kaiti SC" panose="02010600040101010101" pitchFamily="2" charset="-122"/>
                <a:cs typeface="Calibri" panose="020F0502020204030204" pitchFamily="34" charset="0"/>
              </a:rPr>
              <a:t>the efficiency of the </a:t>
            </a:r>
            <a:r>
              <a:rPr lang="en-US" altLang="en-US" b="1" kern="1200" dirty="0">
                <a:solidFill>
                  <a:srgbClr val="00FDFF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Cherenkov</a:t>
            </a:r>
            <a:r>
              <a:rPr lang="en-US" altLang="zh-CN" b="1" dirty="0">
                <a:solidFill>
                  <a:srgbClr val="00FDFF"/>
                </a:solidFill>
                <a:latin typeface="Calibri" panose="020F0502020204030204" pitchFamily="34" charset="0"/>
                <a:ea typeface="Kaiti SC" panose="02010600040101010101" pitchFamily="2" charset="-122"/>
                <a:cs typeface="Calibri" panose="020F0502020204030204" pitchFamily="34" charset="0"/>
              </a:rPr>
              <a:t> counter is 100%</a:t>
            </a:r>
          </a:p>
        </p:txBody>
      </p:sp>
      <p:pic>
        <p:nvPicPr>
          <p:cNvPr id="38916" name="Picture 1" descr="J_003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76" t="1915" r="13759" b="56290"/>
          <a:stretch>
            <a:fillRect/>
          </a:stretch>
        </p:blipFill>
        <p:spPr bwMode="auto">
          <a:xfrm rot="5400000">
            <a:off x="5700167" y="1615892"/>
            <a:ext cx="5962650" cy="430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29DD28-97AB-8749-8D9C-F0CC41676E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820787"/>
            <a:ext cx="4211632" cy="60166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53A5E5-8F7D-4140-92E9-1E720CF7F200}"/>
              </a:ext>
            </a:extLst>
          </p:cNvPr>
          <p:cNvSpPr/>
          <p:nvPr/>
        </p:nvSpPr>
        <p:spPr>
          <a:xfrm rot="17451074">
            <a:off x="2322632" y="4316384"/>
            <a:ext cx="1931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0FFFFF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Cherenkov Ce</a:t>
            </a:r>
            <a:endParaRPr lang="en-US" sz="2400" dirty="0">
              <a:solidFill>
                <a:srgbClr val="0FFFFF"/>
              </a:solidFill>
              <a:latin typeface="Calibri" panose="020F0502020204030204" pitchFamily="34" charset="0"/>
              <a:ea typeface="宋体"/>
              <a:cs typeface="Calibri" panose="020F0502020204030204" pitchFamily="34" charset="0"/>
            </a:endParaRPr>
          </a:p>
        </p:txBody>
      </p:sp>
      <p:sp>
        <p:nvSpPr>
          <p:cNvPr id="2" name="Slide Number Placeholder 30">
            <a:extLst>
              <a:ext uri="{FF2B5EF4-FFF2-40B4-BE49-F238E27FC236}">
                <a16:creationId xmlns:a16="http://schemas.microsoft.com/office/drawing/2014/main" id="{7FE3B119-FDBA-FD57-EEB4-36B50E0F3F5B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7248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E:\Photo-year\1976\1976,Particle J\1976,Particle J (7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9656"/>
            <a:ext cx="9144000" cy="636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CF3D38-2518-6442-9BB8-784E71EEC62D}"/>
              </a:ext>
            </a:extLst>
          </p:cNvPr>
          <p:cNvSpPr/>
          <p:nvPr/>
        </p:nvSpPr>
        <p:spPr>
          <a:xfrm>
            <a:off x="0" y="0"/>
            <a:ext cx="12192000" cy="707856"/>
          </a:xfrm>
          <a:prstGeom prst="rect">
            <a:avLst/>
          </a:prstGeom>
          <a:solidFill>
            <a:schemeClr val="tx1"/>
          </a:solidFill>
        </p:spPr>
        <p:txBody>
          <a:bodyPr wrap="square" lIns="91407" tIns="45705" rIns="91407" bIns="45705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 panose="020B0604020202020204" pitchFamily="34" charset="0"/>
                <a:ea typeface="FangSong" panose="02010609060101010101" pitchFamily="49" charset="-122"/>
                <a:cs typeface="Arial" panose="020B0604020202020204" pitchFamily="34" charset="0"/>
              </a:rPr>
              <a:t>J. J. Aubert made major contributions to the experiment.</a:t>
            </a:r>
            <a:b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 panose="020B0604020202020204" pitchFamily="34" charset="0"/>
                <a:ea typeface="FangSong" panose="02010609060101010101" pitchFamily="49" charset="-122"/>
                <a:cs typeface="Arial" panose="020B0604020202020204" pitchFamily="34" charset="0"/>
              </a:rPr>
            </a:br>
            <a:r>
              <a:rPr lang="en-US" altLang="zh-CN" sz="2000" b="1" dirty="0">
                <a:solidFill>
                  <a:srgbClr val="00FDFF"/>
                </a:solidFill>
                <a:latin typeface="Arial" panose="020B0604020202020204" pitchFamily="34" charset="0"/>
                <a:ea typeface="FangSong" panose="02010609060101010101" pitchFamily="49" charset="-122"/>
                <a:cs typeface="Arial" panose="020B0604020202020204" pitchFamily="34" charset="0"/>
              </a:rPr>
              <a:t>F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 panose="020B0604020202020204" pitchFamily="34" charset="0"/>
                <a:ea typeface="FangSong" panose="02010609060101010101" pitchFamily="49" charset="-122"/>
                <a:cs typeface="Arial" panose="020B0604020202020204" pitchFamily="34" charset="0"/>
              </a:rPr>
              <a:t>ounder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 panose="020B0604020202020204" pitchFamily="34" charset="0"/>
                <a:ea typeface="FangSong" panose="02010609060101010101" pitchFamily="49" charset="-122"/>
                <a:cs typeface="Arial" panose="020B0604020202020204" pitchFamily="34" charset="0"/>
              </a:rPr>
              <a:t> of the ANTARES project</a:t>
            </a:r>
            <a:r>
              <a:rPr lang="en-US" altLang="zh-CN" sz="2000" b="1" dirty="0">
                <a:solidFill>
                  <a:srgbClr val="00FDFF"/>
                </a:solidFill>
                <a:latin typeface="Arial" panose="020B0604020202020204" pitchFamily="34" charset="0"/>
                <a:ea typeface="FangSong" panose="02010609060101010101" pitchFamily="49" charset="-122"/>
                <a:cs typeface="Arial" panose="020B0604020202020204" pitchFamily="34" charset="0"/>
              </a:rPr>
              <a:t> and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 panose="020B0604020202020204" pitchFamily="34" charset="0"/>
                <a:ea typeface="FangSong" panose="02010609060101010101" pitchFamily="49" charset="-122"/>
                <a:cs typeface="Arial" panose="020B0604020202020204" pitchFamily="34" charset="0"/>
              </a:rPr>
              <a:t>Director-General, IN2P3, France</a:t>
            </a:r>
          </a:p>
        </p:txBody>
      </p:sp>
      <p:sp>
        <p:nvSpPr>
          <p:cNvPr id="2" name="Slide Number Placeholder 30">
            <a:extLst>
              <a:ext uri="{FF2B5EF4-FFF2-40B4-BE49-F238E27FC236}">
                <a16:creationId xmlns:a16="http://schemas.microsoft.com/office/drawing/2014/main" id="{41375EEB-6B3B-93ED-482B-98F1C44907F3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9324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4077A4-7120-C3F5-E1AD-1C9D689C4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F8FF59-9B48-78B8-F7C3-1A5E73F375A2}"/>
              </a:ext>
            </a:extLst>
          </p:cNvPr>
          <p:cNvSpPr txBox="1"/>
          <p:nvPr/>
        </p:nvSpPr>
        <p:spPr>
          <a:xfrm>
            <a:off x="-61837" y="138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Detector calibration with a pure electron beam</a:t>
            </a:r>
          </a:p>
        </p:txBody>
      </p:sp>
      <p:sp>
        <p:nvSpPr>
          <p:cNvPr id="23" name="Slide Number Placeholder 30">
            <a:extLst>
              <a:ext uri="{FF2B5EF4-FFF2-40B4-BE49-F238E27FC236}">
                <a16:creationId xmlns:a16="http://schemas.microsoft.com/office/drawing/2014/main" id="{749666C1-DF54-763C-E0A5-49013FA434D0}"/>
              </a:ext>
            </a:extLst>
          </p:cNvPr>
          <p:cNvSpPr txBox="1">
            <a:spLocks/>
          </p:cNvSpPr>
          <p:nvPr/>
        </p:nvSpPr>
        <p:spPr>
          <a:xfrm>
            <a:off x="11623717" y="6511834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32" name="Picture 3" descr="22Becker121">
            <a:extLst>
              <a:ext uri="{FF2B5EF4-FFF2-40B4-BE49-F238E27FC236}">
                <a16:creationId xmlns:a16="http://schemas.microsoft.com/office/drawing/2014/main" id="{090710B0-FDE6-E825-9543-6A0A2C61B5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83" t="7175" b="59514"/>
          <a:stretch/>
        </p:blipFill>
        <p:spPr bwMode="auto">
          <a:xfrm>
            <a:off x="8674530" y="1808616"/>
            <a:ext cx="3446292" cy="3545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9C24A482-FCCA-0F48-1F6F-7E6BB50F79F7}"/>
              </a:ext>
            </a:extLst>
          </p:cNvPr>
          <p:cNvGrpSpPr/>
          <p:nvPr/>
        </p:nvGrpSpPr>
        <p:grpSpPr>
          <a:xfrm>
            <a:off x="335360" y="804640"/>
            <a:ext cx="8136904" cy="5792711"/>
            <a:chOff x="1524000" y="3326591"/>
            <a:chExt cx="5015438" cy="353539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D217028-9B00-4740-9430-9D5F0E6C7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3363825"/>
              <a:ext cx="5015438" cy="3498162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F47888B-AE07-1BAF-D3BC-BA53B482C0DD}"/>
                </a:ext>
              </a:extLst>
            </p:cNvPr>
            <p:cNvSpPr/>
            <p:nvPr/>
          </p:nvSpPr>
          <p:spPr>
            <a:xfrm>
              <a:off x="3226482" y="4530472"/>
              <a:ext cx="624502" cy="382436"/>
            </a:xfrm>
            <a:prstGeom prst="rect">
              <a:avLst/>
            </a:prstGeom>
            <a:solidFill>
              <a:srgbClr val="00B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36EF15B-1A61-255C-D2A2-91E609728DFF}"/>
                </a:ext>
              </a:extLst>
            </p:cNvPr>
            <p:cNvSpPr txBox="1"/>
            <p:nvPr/>
          </p:nvSpPr>
          <p:spPr>
            <a:xfrm>
              <a:off x="3278595" y="4601657"/>
              <a:ext cx="6020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M0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1F48C9A-E483-7F24-20F1-42FAB294B7EA}"/>
                </a:ext>
              </a:extLst>
            </p:cNvPr>
            <p:cNvSpPr/>
            <p:nvPr/>
          </p:nvSpPr>
          <p:spPr bwMode="auto">
            <a:xfrm>
              <a:off x="3843696" y="4570059"/>
              <a:ext cx="1143407" cy="323719"/>
            </a:xfrm>
            <a:prstGeom prst="rect">
              <a:avLst/>
            </a:prstGeom>
            <a:solidFill>
              <a:srgbClr val="00B0F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B7F49AF-675D-CFF5-1822-43FAA548D3BD}"/>
                </a:ext>
              </a:extLst>
            </p:cNvPr>
            <p:cNvSpPr/>
            <p:nvPr/>
          </p:nvSpPr>
          <p:spPr>
            <a:xfrm rot="21332789">
              <a:off x="5003945" y="5500618"/>
              <a:ext cx="1093143" cy="378177"/>
            </a:xfrm>
            <a:prstGeom prst="rect">
              <a:avLst/>
            </a:prstGeom>
            <a:solidFill>
              <a:srgbClr val="00B05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328EB97-9294-9079-72FF-862A03A67043}"/>
                </a:ext>
              </a:extLst>
            </p:cNvPr>
            <p:cNvSpPr/>
            <p:nvPr/>
          </p:nvSpPr>
          <p:spPr>
            <a:xfrm rot="21322170">
              <a:off x="4959640" y="4533851"/>
              <a:ext cx="1001367" cy="390088"/>
            </a:xfrm>
            <a:prstGeom prst="rect">
              <a:avLst/>
            </a:prstGeom>
            <a:solidFill>
              <a:srgbClr val="00B05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31408C0-278E-D09B-B00D-8CE3F79F4329}"/>
                </a:ext>
              </a:extLst>
            </p:cNvPr>
            <p:cNvSpPr/>
            <p:nvPr/>
          </p:nvSpPr>
          <p:spPr bwMode="auto">
            <a:xfrm>
              <a:off x="3831826" y="4894590"/>
              <a:ext cx="1143407" cy="236048"/>
            </a:xfrm>
            <a:prstGeom prst="rect">
              <a:avLst/>
            </a:prstGeom>
            <a:solidFill>
              <a:srgbClr val="00B0F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F077A1DB-6A16-C764-1E59-602407C785D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716243" y="4515291"/>
              <a:ext cx="146549" cy="254950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247D148D-B39E-6EF8-3F01-836413FDAA1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32668" y="4547120"/>
              <a:ext cx="151717" cy="212252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67CC53DA-85E1-53E4-BEF5-D45BD9416B61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452698" y="5205561"/>
              <a:ext cx="606244" cy="213233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78" name="Cloud 77">
              <a:extLst>
                <a:ext uri="{FF2B5EF4-FFF2-40B4-BE49-F238E27FC236}">
                  <a16:creationId xmlns:a16="http://schemas.microsoft.com/office/drawing/2014/main" id="{2BC723A3-0522-5D61-354D-EA57F75CF24E}"/>
                </a:ext>
              </a:extLst>
            </p:cNvPr>
            <p:cNvSpPr/>
            <p:nvPr/>
          </p:nvSpPr>
          <p:spPr bwMode="auto">
            <a:xfrm>
              <a:off x="2561096" y="4325253"/>
              <a:ext cx="685884" cy="159543"/>
            </a:xfrm>
            <a:prstGeom prst="cloud">
              <a:avLst/>
            </a:prstGeom>
            <a:solidFill>
              <a:srgbClr val="00B0F0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37B985DE-93B7-3E27-100B-EF9309A4EB3C}"/>
                </a:ext>
              </a:extLst>
            </p:cNvPr>
            <p:cNvSpPr/>
            <p:nvPr/>
          </p:nvSpPr>
          <p:spPr bwMode="auto">
            <a:xfrm>
              <a:off x="2567935" y="4403478"/>
              <a:ext cx="671010" cy="762000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81" name="Cloud 80">
              <a:extLst>
                <a:ext uri="{FF2B5EF4-FFF2-40B4-BE49-F238E27FC236}">
                  <a16:creationId xmlns:a16="http://schemas.microsoft.com/office/drawing/2014/main" id="{2AAF9BDD-438C-D96E-C836-AB3BDC35D797}"/>
                </a:ext>
              </a:extLst>
            </p:cNvPr>
            <p:cNvSpPr/>
            <p:nvPr/>
          </p:nvSpPr>
          <p:spPr bwMode="auto">
            <a:xfrm>
              <a:off x="2548766" y="5816187"/>
              <a:ext cx="809693" cy="184899"/>
            </a:xfrm>
            <a:prstGeom prst="cloud">
              <a:avLst/>
            </a:prstGeom>
            <a:solidFill>
              <a:srgbClr val="00B0F0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67A2CF7B-D52C-91DB-FAC6-87AF84F7A2FE}"/>
                </a:ext>
              </a:extLst>
            </p:cNvPr>
            <p:cNvSpPr/>
            <p:nvPr/>
          </p:nvSpPr>
          <p:spPr bwMode="auto">
            <a:xfrm>
              <a:off x="2556529" y="5225544"/>
              <a:ext cx="790296" cy="695106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11583284-0F10-33F6-60EE-AEA152987F72}"/>
                </a:ext>
              </a:extLst>
            </p:cNvPr>
            <p:cNvGrpSpPr/>
            <p:nvPr/>
          </p:nvGrpSpPr>
          <p:grpSpPr>
            <a:xfrm>
              <a:off x="3331407" y="5164160"/>
              <a:ext cx="1556986" cy="1480845"/>
              <a:chOff x="1807407" y="5164159"/>
              <a:chExt cx="1556986" cy="1480845"/>
            </a:xfrm>
          </p:grpSpPr>
          <p:sp>
            <p:nvSpPr>
              <p:cNvPr id="163" name="Can 162">
                <a:extLst>
                  <a:ext uri="{FF2B5EF4-FFF2-40B4-BE49-F238E27FC236}">
                    <a16:creationId xmlns:a16="http://schemas.microsoft.com/office/drawing/2014/main" id="{6AC30938-23F2-0A71-35A7-1D4E044C6052}"/>
                  </a:ext>
                </a:extLst>
              </p:cNvPr>
              <p:cNvSpPr/>
              <p:nvPr/>
            </p:nvSpPr>
            <p:spPr bwMode="auto">
              <a:xfrm rot="18576682">
                <a:off x="2250769" y="5408079"/>
                <a:ext cx="900108" cy="911292"/>
              </a:xfrm>
              <a:prstGeom prst="can">
                <a:avLst/>
              </a:prstGeom>
              <a:solidFill>
                <a:srgbClr val="00FD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64" name="Triangle 163">
                <a:extLst>
                  <a:ext uri="{FF2B5EF4-FFF2-40B4-BE49-F238E27FC236}">
                    <a16:creationId xmlns:a16="http://schemas.microsoft.com/office/drawing/2014/main" id="{16607763-AE36-0ED0-0771-F78C222C3AC4}"/>
                  </a:ext>
                </a:extLst>
              </p:cNvPr>
              <p:cNvSpPr/>
              <p:nvPr/>
            </p:nvSpPr>
            <p:spPr bwMode="auto">
              <a:xfrm rot="17196470">
                <a:off x="2661659" y="4958685"/>
                <a:ext cx="497260" cy="908208"/>
              </a:xfrm>
              <a:prstGeom prst="triangle">
                <a:avLst/>
              </a:prstGeom>
              <a:solidFill>
                <a:srgbClr val="00FD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65" name="Triangle 164">
                <a:extLst>
                  <a:ext uri="{FF2B5EF4-FFF2-40B4-BE49-F238E27FC236}">
                    <a16:creationId xmlns:a16="http://schemas.microsoft.com/office/drawing/2014/main" id="{3827B72A-BAE8-6D7B-FEBA-50040E28CBD8}"/>
                  </a:ext>
                </a:extLst>
              </p:cNvPr>
              <p:cNvSpPr/>
              <p:nvPr/>
            </p:nvSpPr>
            <p:spPr bwMode="auto">
              <a:xfrm rot="19238271">
                <a:off x="2095790" y="5878242"/>
                <a:ext cx="484380" cy="766762"/>
              </a:xfrm>
              <a:prstGeom prst="triangle">
                <a:avLst/>
              </a:prstGeom>
              <a:solidFill>
                <a:srgbClr val="00FD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66" name="Triangle 165">
                <a:extLst>
                  <a:ext uri="{FF2B5EF4-FFF2-40B4-BE49-F238E27FC236}">
                    <a16:creationId xmlns:a16="http://schemas.microsoft.com/office/drawing/2014/main" id="{870DD97B-B6D7-21D7-25D1-3913DDAF46FB}"/>
                  </a:ext>
                </a:extLst>
              </p:cNvPr>
              <p:cNvSpPr/>
              <p:nvPr/>
            </p:nvSpPr>
            <p:spPr bwMode="auto">
              <a:xfrm rot="18161382">
                <a:off x="1713492" y="5323700"/>
                <a:ext cx="878190" cy="690360"/>
              </a:xfrm>
              <a:prstGeom prst="triangle">
                <a:avLst/>
              </a:prstGeom>
              <a:solidFill>
                <a:srgbClr val="00FD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67" name="Triangle 166">
                <a:extLst>
                  <a:ext uri="{FF2B5EF4-FFF2-40B4-BE49-F238E27FC236}">
                    <a16:creationId xmlns:a16="http://schemas.microsoft.com/office/drawing/2014/main" id="{7E802BEA-51AB-72C5-0212-3A1382F62892}"/>
                  </a:ext>
                </a:extLst>
              </p:cNvPr>
              <p:cNvSpPr/>
              <p:nvPr/>
            </p:nvSpPr>
            <p:spPr bwMode="auto">
              <a:xfrm rot="6046898">
                <a:off x="2456189" y="5288840"/>
                <a:ext cx="269780" cy="275812"/>
              </a:xfrm>
              <a:prstGeom prst="triangle">
                <a:avLst/>
              </a:prstGeom>
              <a:solidFill>
                <a:srgbClr val="00FD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1E25AE7-9748-8292-C71B-CC61A251BB83}"/>
                </a:ext>
              </a:extLst>
            </p:cNvPr>
            <p:cNvSpPr txBox="1"/>
            <p:nvPr/>
          </p:nvSpPr>
          <p:spPr>
            <a:xfrm rot="21322170">
              <a:off x="5157770" y="4559586"/>
              <a:ext cx="4968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M1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166D49A8-E3E9-7173-8749-D5BC9625F92F}"/>
                </a:ext>
              </a:extLst>
            </p:cNvPr>
            <p:cNvGrpSpPr/>
            <p:nvPr/>
          </p:nvGrpSpPr>
          <p:grpSpPr>
            <a:xfrm>
              <a:off x="3837480" y="5326827"/>
              <a:ext cx="1041742" cy="1242249"/>
              <a:chOff x="2305959" y="5337394"/>
              <a:chExt cx="1015130" cy="1231681"/>
            </a:xfrm>
          </p:grpSpPr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CAEF50AA-355F-9B3B-D2E8-7F2A1953C309}"/>
                  </a:ext>
                </a:extLst>
              </p:cNvPr>
              <p:cNvSpPr/>
              <p:nvPr/>
            </p:nvSpPr>
            <p:spPr bwMode="auto">
              <a:xfrm>
                <a:off x="2305959" y="6195302"/>
                <a:ext cx="361041" cy="373773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F2DF8E94-C7DA-254D-40A4-1AC2D8D9506B}"/>
                  </a:ext>
                </a:extLst>
              </p:cNvPr>
              <p:cNvSpPr/>
              <p:nvPr/>
            </p:nvSpPr>
            <p:spPr bwMode="auto">
              <a:xfrm>
                <a:off x="2603037" y="5955917"/>
                <a:ext cx="361041" cy="357825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10D4EA37-41A1-3981-12F1-27C6A8092919}"/>
                  </a:ext>
                </a:extLst>
              </p:cNvPr>
              <p:cNvSpPr/>
              <p:nvPr/>
            </p:nvSpPr>
            <p:spPr bwMode="auto">
              <a:xfrm>
                <a:off x="2820484" y="5672717"/>
                <a:ext cx="361041" cy="373773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FC3648C8-7CE2-4B41-52DD-CCA31B9F4FA5}"/>
                  </a:ext>
                </a:extLst>
              </p:cNvPr>
              <p:cNvSpPr/>
              <p:nvPr/>
            </p:nvSpPr>
            <p:spPr bwMode="auto">
              <a:xfrm>
                <a:off x="2960048" y="5337394"/>
                <a:ext cx="361041" cy="373773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D43E6BC2-A4E9-8C9E-B241-91D06169B4A5}"/>
                  </a:ext>
                </a:extLst>
              </p:cNvPr>
              <p:cNvSpPr/>
              <p:nvPr/>
            </p:nvSpPr>
            <p:spPr bwMode="auto">
              <a:xfrm>
                <a:off x="2438400" y="6326099"/>
                <a:ext cx="96542" cy="87913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E8E98CC0-F359-4CA3-82EC-01454A6C6B5F}"/>
                  </a:ext>
                </a:extLst>
              </p:cNvPr>
              <p:cNvSpPr/>
              <p:nvPr/>
            </p:nvSpPr>
            <p:spPr bwMode="auto">
              <a:xfrm>
                <a:off x="2735286" y="6083848"/>
                <a:ext cx="96542" cy="87913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A8B33511-E496-D6C0-E1D2-10C8342DF9DE}"/>
                  </a:ext>
                </a:extLst>
              </p:cNvPr>
              <p:cNvSpPr/>
              <p:nvPr/>
            </p:nvSpPr>
            <p:spPr bwMode="auto">
              <a:xfrm>
                <a:off x="2952733" y="5803408"/>
                <a:ext cx="96542" cy="87913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1551AD10-2E16-55FA-D194-AFA5D7495739}"/>
                  </a:ext>
                </a:extLst>
              </p:cNvPr>
              <p:cNvSpPr/>
              <p:nvPr/>
            </p:nvSpPr>
            <p:spPr bwMode="auto">
              <a:xfrm>
                <a:off x="3094556" y="5476331"/>
                <a:ext cx="96542" cy="87913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570DEF31-883A-5CED-FDC5-13075359427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458735" y="5330781"/>
              <a:ext cx="98444" cy="31665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8DFEA61-5B59-1E75-C90A-01D9BE6F072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675681" y="5306527"/>
              <a:ext cx="674137" cy="835908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CD65955-1F68-9D99-B6EA-BED17382D8A3}"/>
                </a:ext>
              </a:extLst>
            </p:cNvPr>
            <p:cNvSpPr txBox="1"/>
            <p:nvPr/>
          </p:nvSpPr>
          <p:spPr>
            <a:xfrm rot="760047">
              <a:off x="3903360" y="5311675"/>
              <a:ext cx="7556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Pe</a:t>
              </a:r>
              <a:r>
                <a:rPr kumimoji="0" lang="en-US" sz="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-</a:t>
              </a: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= 0.6 GeV/c</a:t>
              </a:r>
              <a:r>
                <a:rPr kumimoji="0" lang="en-US" sz="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Pe</a:t>
              </a:r>
              <a:r>
                <a:rPr kumimoji="0" lang="en-US" sz="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-</a:t>
              </a: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= 0.4 GeV/c</a:t>
              </a:r>
              <a:r>
                <a:rPr kumimoji="0" lang="en-US" sz="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2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8B3D869-99C6-9F4B-3817-18069952F30B}"/>
                </a:ext>
              </a:extLst>
            </p:cNvPr>
            <p:cNvSpPr txBox="1"/>
            <p:nvPr/>
          </p:nvSpPr>
          <p:spPr>
            <a:xfrm rot="2188085">
              <a:off x="3746812" y="5490213"/>
              <a:ext cx="755667" cy="433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Pe</a:t>
              </a:r>
              <a:r>
                <a:rPr kumimoji="0" lang="en-US" sz="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-</a:t>
              </a: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= 0.2 GeV/c</a:t>
              </a:r>
              <a:r>
                <a:rPr kumimoji="0" lang="en-US" sz="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Pe</a:t>
              </a:r>
              <a:r>
                <a:rPr kumimoji="0" lang="en-US" sz="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-</a:t>
              </a: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= 0.1 GeV/c</a:t>
              </a:r>
              <a:r>
                <a:rPr kumimoji="0" lang="en-US" sz="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2</a:t>
              </a:r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CABEC209-46F1-990B-5EAF-52DCC371B6E2}"/>
                </a:ext>
              </a:extLst>
            </p:cNvPr>
            <p:cNvSpPr/>
            <p:nvPr/>
          </p:nvSpPr>
          <p:spPr bwMode="auto">
            <a:xfrm>
              <a:off x="3077042" y="4887275"/>
              <a:ext cx="903243" cy="609764"/>
            </a:xfrm>
            <a:prstGeom prst="roundRect">
              <a:avLst/>
            </a:prstGeom>
            <a:solidFill>
              <a:srgbClr val="00B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ECD82A6-A0CA-468A-0F0C-54F43EF9526F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469346" y="5188575"/>
              <a:ext cx="645538" cy="171291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C51F9AD-8A44-7097-EB34-3D4F4DCD662C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457409" y="5195882"/>
              <a:ext cx="577371" cy="354025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55BD25F4-A765-8962-9DB0-64DBDBCDCBDB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446365" y="5193298"/>
              <a:ext cx="564716" cy="185702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F3C893D-D122-EB00-FB9E-15FB31A5E79D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081784" y="5228489"/>
              <a:ext cx="1826225" cy="122394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72F08C8-995F-6C3E-7EB9-4C708C53164E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456351" y="5199569"/>
              <a:ext cx="360067" cy="424932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01" name="Cloud 100">
              <a:extLst>
                <a:ext uri="{FF2B5EF4-FFF2-40B4-BE49-F238E27FC236}">
                  <a16:creationId xmlns:a16="http://schemas.microsoft.com/office/drawing/2014/main" id="{36B7201A-98CB-5F21-4AA3-4977A835BBB0}"/>
                </a:ext>
              </a:extLst>
            </p:cNvPr>
            <p:cNvSpPr/>
            <p:nvPr/>
          </p:nvSpPr>
          <p:spPr bwMode="auto">
            <a:xfrm rot="5161426">
              <a:off x="6088034" y="5050496"/>
              <a:ext cx="578649" cy="159543"/>
            </a:xfrm>
            <a:prstGeom prst="cloud">
              <a:avLst/>
            </a:prstGeom>
            <a:solidFill>
              <a:srgbClr val="FFFF00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B7817E5C-A6A5-78CD-272A-63DA7767421C}"/>
                </a:ext>
              </a:extLst>
            </p:cNvPr>
            <p:cNvSpPr/>
            <p:nvPr/>
          </p:nvSpPr>
          <p:spPr bwMode="auto">
            <a:xfrm rot="21340299">
              <a:off x="4922394" y="4895580"/>
              <a:ext cx="1478756" cy="599501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C1117FF8-EFDA-AF36-CDC3-7D914E81D38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258946" y="5177863"/>
              <a:ext cx="2684655" cy="8129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9EB5D2DF-5C50-EDEB-2746-E4E01A11CCA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904038" y="5077128"/>
              <a:ext cx="3115762" cy="110202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BFD43CF-DCAF-E412-E484-D45D5E35DD9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58945" y="5195881"/>
              <a:ext cx="2562556" cy="110646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39D63D0B-4608-6B92-E7DE-8B3FE465FC0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81903" y="5187331"/>
              <a:ext cx="2761381" cy="44819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B953D3C2-C156-AEE1-4E0B-10F238686F69}"/>
                </a:ext>
              </a:extLst>
            </p:cNvPr>
            <p:cNvSpPr txBox="1"/>
            <p:nvPr/>
          </p:nvSpPr>
          <p:spPr>
            <a:xfrm>
              <a:off x="5973277" y="5029528"/>
              <a:ext cx="4278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C</a:t>
              </a:r>
              <a:r>
                <a:rPr kumimoji="0" lang="en-US" altLang="zh-TW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0</a:t>
              </a:r>
              <a:endPara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DB520A67-D401-DA42-2112-E594C9604F48}"/>
                </a:ext>
              </a:extLst>
            </p:cNvPr>
            <p:cNvGrpSpPr/>
            <p:nvPr/>
          </p:nvGrpSpPr>
          <p:grpSpPr>
            <a:xfrm>
              <a:off x="5065715" y="4345027"/>
              <a:ext cx="874988" cy="193389"/>
              <a:chOff x="3541715" y="4345026"/>
              <a:chExt cx="874988" cy="193389"/>
            </a:xfrm>
          </p:grpSpPr>
          <p:sp>
            <p:nvSpPr>
              <p:cNvPr id="153" name="Cloud 152">
                <a:extLst>
                  <a:ext uri="{FF2B5EF4-FFF2-40B4-BE49-F238E27FC236}">
                    <a16:creationId xmlns:a16="http://schemas.microsoft.com/office/drawing/2014/main" id="{9D530C75-89CA-E3EC-97E0-2AE4FAD6705F}"/>
                  </a:ext>
                </a:extLst>
              </p:cNvPr>
              <p:cNvSpPr/>
              <p:nvPr/>
            </p:nvSpPr>
            <p:spPr bwMode="auto">
              <a:xfrm rot="21425897">
                <a:off x="3541715" y="4345026"/>
                <a:ext cx="874988" cy="110772"/>
              </a:xfrm>
              <a:prstGeom prst="cloud">
                <a:avLst/>
              </a:prstGeom>
              <a:solidFill>
                <a:srgbClr val="00B050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1B524129-99C8-262B-8FA3-7F2B2DFB854A}"/>
                  </a:ext>
                </a:extLst>
              </p:cNvPr>
              <p:cNvSpPr/>
              <p:nvPr/>
            </p:nvSpPr>
            <p:spPr>
              <a:xfrm rot="21322170">
                <a:off x="3545460" y="4392313"/>
                <a:ext cx="867498" cy="146102"/>
              </a:xfrm>
              <a:prstGeom prst="rect">
                <a:avLst/>
              </a:prstGeom>
              <a:solidFill>
                <a:srgbClr val="00B05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9142DFC3-889B-72E6-A966-595B6A087D10}"/>
                </a:ext>
              </a:extLst>
            </p:cNvPr>
            <p:cNvGrpSpPr/>
            <p:nvPr/>
          </p:nvGrpSpPr>
          <p:grpSpPr>
            <a:xfrm>
              <a:off x="5186299" y="5867129"/>
              <a:ext cx="998333" cy="625325"/>
              <a:chOff x="3662298" y="5867128"/>
              <a:chExt cx="998333" cy="625325"/>
            </a:xfrm>
          </p:grpSpPr>
          <p:sp>
            <p:nvSpPr>
              <p:cNvPr id="151" name="Cloud 150">
                <a:extLst>
                  <a:ext uri="{FF2B5EF4-FFF2-40B4-BE49-F238E27FC236}">
                    <a16:creationId xmlns:a16="http://schemas.microsoft.com/office/drawing/2014/main" id="{467BF0A2-A60B-363E-3961-9C0474F8CED2}"/>
                  </a:ext>
                </a:extLst>
              </p:cNvPr>
              <p:cNvSpPr/>
              <p:nvPr/>
            </p:nvSpPr>
            <p:spPr bwMode="auto">
              <a:xfrm rot="10605518">
                <a:off x="3675660" y="6332910"/>
                <a:ext cx="984971" cy="159543"/>
              </a:xfrm>
              <a:prstGeom prst="cloud">
                <a:avLst/>
              </a:prstGeom>
              <a:solidFill>
                <a:srgbClr val="00B050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1817E3ED-A7DC-7D94-7276-64BDE79A1D39}"/>
                  </a:ext>
                </a:extLst>
              </p:cNvPr>
              <p:cNvSpPr/>
              <p:nvPr/>
            </p:nvSpPr>
            <p:spPr>
              <a:xfrm rot="21332789">
                <a:off x="3662298" y="5867128"/>
                <a:ext cx="948662" cy="545069"/>
              </a:xfrm>
              <a:prstGeom prst="rect">
                <a:avLst/>
              </a:prstGeom>
              <a:solidFill>
                <a:srgbClr val="00B05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3A08E8DE-C8C7-441D-96E4-762486D5AEA4}"/>
                </a:ext>
              </a:extLst>
            </p:cNvPr>
            <p:cNvGrpSpPr/>
            <p:nvPr/>
          </p:nvGrpSpPr>
          <p:grpSpPr>
            <a:xfrm>
              <a:off x="2580748" y="3346208"/>
              <a:ext cx="686233" cy="241423"/>
              <a:chOff x="1056747" y="3346207"/>
              <a:chExt cx="686233" cy="241423"/>
            </a:xfrm>
          </p:grpSpPr>
          <p:sp>
            <p:nvSpPr>
              <p:cNvPr id="147" name="Cloud 146">
                <a:extLst>
                  <a:ext uri="{FF2B5EF4-FFF2-40B4-BE49-F238E27FC236}">
                    <a16:creationId xmlns:a16="http://schemas.microsoft.com/office/drawing/2014/main" id="{61A36BCD-40A3-63E4-C724-631C6E10D2E0}"/>
                  </a:ext>
                </a:extLst>
              </p:cNvPr>
              <p:cNvSpPr/>
              <p:nvPr/>
            </p:nvSpPr>
            <p:spPr bwMode="auto">
              <a:xfrm>
                <a:off x="1057096" y="3346207"/>
                <a:ext cx="685884" cy="159543"/>
              </a:xfrm>
              <a:prstGeom prst="cloud">
                <a:avLst/>
              </a:prstGeom>
              <a:solidFill>
                <a:srgbClr val="00B0F0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D47DE5CD-6B83-1FEC-DA68-E9D62DF10EE8}"/>
                  </a:ext>
                </a:extLst>
              </p:cNvPr>
              <p:cNvSpPr/>
              <p:nvPr/>
            </p:nvSpPr>
            <p:spPr bwMode="auto">
              <a:xfrm>
                <a:off x="1063935" y="3424433"/>
                <a:ext cx="671010" cy="141383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0" name="Right Triangle 149">
                <a:extLst>
                  <a:ext uri="{FF2B5EF4-FFF2-40B4-BE49-F238E27FC236}">
                    <a16:creationId xmlns:a16="http://schemas.microsoft.com/office/drawing/2014/main" id="{8CBA458C-494F-97FB-034A-05AC85F952AE}"/>
                  </a:ext>
                </a:extLst>
              </p:cNvPr>
              <p:cNvSpPr/>
              <p:nvPr/>
            </p:nvSpPr>
            <p:spPr bwMode="auto">
              <a:xfrm rot="21403162">
                <a:off x="1056747" y="3418432"/>
                <a:ext cx="645386" cy="169198"/>
              </a:xfrm>
              <a:prstGeom prst="rtTriangl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7F05A427-5846-7968-2D38-9D06572A02FC}"/>
                </a:ext>
              </a:extLst>
            </p:cNvPr>
            <p:cNvGrpSpPr/>
            <p:nvPr/>
          </p:nvGrpSpPr>
          <p:grpSpPr>
            <a:xfrm>
              <a:off x="2567935" y="3619082"/>
              <a:ext cx="709077" cy="356182"/>
              <a:chOff x="1043934" y="3619082"/>
              <a:chExt cx="709077" cy="356182"/>
            </a:xfrm>
          </p:grpSpPr>
          <p:sp>
            <p:nvSpPr>
              <p:cNvPr id="143" name="Cloud 142">
                <a:extLst>
                  <a:ext uri="{FF2B5EF4-FFF2-40B4-BE49-F238E27FC236}">
                    <a16:creationId xmlns:a16="http://schemas.microsoft.com/office/drawing/2014/main" id="{FC358B4A-8CFC-1B9A-06F6-F7D71EC5B552}"/>
                  </a:ext>
                </a:extLst>
              </p:cNvPr>
              <p:cNvSpPr/>
              <p:nvPr/>
            </p:nvSpPr>
            <p:spPr bwMode="auto">
              <a:xfrm>
                <a:off x="1043934" y="3759603"/>
                <a:ext cx="696531" cy="215661"/>
              </a:xfrm>
              <a:prstGeom prst="cloud">
                <a:avLst/>
              </a:prstGeom>
              <a:solidFill>
                <a:srgbClr val="00B0F0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667C1015-598E-2E38-F9A7-135079A75EDA}"/>
                  </a:ext>
                </a:extLst>
              </p:cNvPr>
              <p:cNvSpPr/>
              <p:nvPr/>
            </p:nvSpPr>
            <p:spPr bwMode="auto">
              <a:xfrm>
                <a:off x="1052434" y="3738334"/>
                <a:ext cx="700577" cy="13229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46" name="Right Triangle 145">
                <a:extLst>
                  <a:ext uri="{FF2B5EF4-FFF2-40B4-BE49-F238E27FC236}">
                    <a16:creationId xmlns:a16="http://schemas.microsoft.com/office/drawing/2014/main" id="{68F466E9-568B-3E1F-C216-EEDFC801BEBA}"/>
                  </a:ext>
                </a:extLst>
              </p:cNvPr>
              <p:cNvSpPr/>
              <p:nvPr/>
            </p:nvSpPr>
            <p:spPr bwMode="auto">
              <a:xfrm rot="21015009">
                <a:off x="1059893" y="3619082"/>
                <a:ext cx="645386" cy="169198"/>
              </a:xfrm>
              <a:prstGeom prst="rtTriangl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19" name="Right Triangle 118">
              <a:extLst>
                <a:ext uri="{FF2B5EF4-FFF2-40B4-BE49-F238E27FC236}">
                  <a16:creationId xmlns:a16="http://schemas.microsoft.com/office/drawing/2014/main" id="{FBADEAF0-5C0F-96D8-5952-983E14DF2256}"/>
                </a:ext>
              </a:extLst>
            </p:cNvPr>
            <p:cNvSpPr/>
            <p:nvPr/>
          </p:nvSpPr>
          <p:spPr bwMode="auto">
            <a:xfrm rot="21403162">
              <a:off x="3408926" y="3499568"/>
              <a:ext cx="625528" cy="48480"/>
            </a:xfrm>
            <a:prstGeom prst="rtTriangle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" name="Right Triangle 119">
              <a:extLst>
                <a:ext uri="{FF2B5EF4-FFF2-40B4-BE49-F238E27FC236}">
                  <a16:creationId xmlns:a16="http://schemas.microsoft.com/office/drawing/2014/main" id="{B6C7D2E8-15B1-BC66-CFD2-962DD53BE6A5}"/>
                </a:ext>
              </a:extLst>
            </p:cNvPr>
            <p:cNvSpPr/>
            <p:nvPr/>
          </p:nvSpPr>
          <p:spPr bwMode="auto">
            <a:xfrm>
              <a:off x="3406191" y="3735985"/>
              <a:ext cx="625528" cy="48230"/>
            </a:xfrm>
            <a:prstGeom prst="rtTriangle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" name="Right Triangle 121">
              <a:extLst>
                <a:ext uri="{FF2B5EF4-FFF2-40B4-BE49-F238E27FC236}">
                  <a16:creationId xmlns:a16="http://schemas.microsoft.com/office/drawing/2014/main" id="{725F5225-6F95-BE11-E2A2-C388DEEA1A7A}"/>
                </a:ext>
              </a:extLst>
            </p:cNvPr>
            <p:cNvSpPr/>
            <p:nvPr/>
          </p:nvSpPr>
          <p:spPr bwMode="auto">
            <a:xfrm rot="21403162">
              <a:off x="4049714" y="3478916"/>
              <a:ext cx="625528" cy="48230"/>
            </a:xfrm>
            <a:prstGeom prst="rtTriangle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" name="Right Triangle 122">
              <a:extLst>
                <a:ext uri="{FF2B5EF4-FFF2-40B4-BE49-F238E27FC236}">
                  <a16:creationId xmlns:a16="http://schemas.microsoft.com/office/drawing/2014/main" id="{C4B55123-DE15-44D3-4006-4C79A92745ED}"/>
                </a:ext>
              </a:extLst>
            </p:cNvPr>
            <p:cNvSpPr/>
            <p:nvPr/>
          </p:nvSpPr>
          <p:spPr bwMode="auto">
            <a:xfrm>
              <a:off x="4042991" y="3775797"/>
              <a:ext cx="348561" cy="45719"/>
            </a:xfrm>
            <a:prstGeom prst="rtTriangle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A2A1E5C3-143E-C477-E514-DAA195535516}"/>
                </a:ext>
              </a:extLst>
            </p:cNvPr>
            <p:cNvSpPr/>
            <p:nvPr/>
          </p:nvSpPr>
          <p:spPr bwMode="auto">
            <a:xfrm rot="1773158">
              <a:off x="4525277" y="3754184"/>
              <a:ext cx="305296" cy="314073"/>
            </a:xfrm>
            <a:prstGeom prst="rect">
              <a:avLst/>
            </a:prstGeom>
            <a:solidFill>
              <a:srgbClr val="00FD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665741F4-B012-8D55-FEA0-37D36A0C2ACB}"/>
                </a:ext>
              </a:extLst>
            </p:cNvPr>
            <p:cNvSpPr/>
            <p:nvPr/>
          </p:nvSpPr>
          <p:spPr bwMode="auto">
            <a:xfrm>
              <a:off x="4374538" y="3465972"/>
              <a:ext cx="548962" cy="409568"/>
            </a:xfrm>
            <a:prstGeom prst="rect">
              <a:avLst/>
            </a:prstGeom>
            <a:solidFill>
              <a:srgbClr val="00FD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6" name="Trapezoid 125">
              <a:extLst>
                <a:ext uri="{FF2B5EF4-FFF2-40B4-BE49-F238E27FC236}">
                  <a16:creationId xmlns:a16="http://schemas.microsoft.com/office/drawing/2014/main" id="{F8662E21-1D6A-1AE6-DDFA-3D578E45169E}"/>
                </a:ext>
              </a:extLst>
            </p:cNvPr>
            <p:cNvSpPr/>
            <p:nvPr/>
          </p:nvSpPr>
          <p:spPr bwMode="auto">
            <a:xfrm rot="16200000">
              <a:off x="3964575" y="2918155"/>
              <a:ext cx="357844" cy="1483893"/>
            </a:xfrm>
            <a:prstGeom prst="trapezoid">
              <a:avLst/>
            </a:prstGeom>
            <a:solidFill>
              <a:srgbClr val="00FD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" name="Triangle 126">
              <a:extLst>
                <a:ext uri="{FF2B5EF4-FFF2-40B4-BE49-F238E27FC236}">
                  <a16:creationId xmlns:a16="http://schemas.microsoft.com/office/drawing/2014/main" id="{AEB32394-B06C-4F7C-A45B-6BCF1B151662}"/>
                </a:ext>
              </a:extLst>
            </p:cNvPr>
            <p:cNvSpPr/>
            <p:nvPr/>
          </p:nvSpPr>
          <p:spPr bwMode="auto">
            <a:xfrm rot="2921915">
              <a:off x="4608086" y="3424900"/>
              <a:ext cx="463550" cy="266932"/>
            </a:xfrm>
            <a:prstGeom prst="triangle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FDEB0457-9197-0A02-8D5C-58DD729A8F2D}"/>
                </a:ext>
              </a:extLst>
            </p:cNvPr>
            <p:cNvCxnSpPr>
              <a:cxnSpLocks/>
              <a:stCxn id="126" idx="0"/>
            </p:cNvCxnSpPr>
            <p:nvPr/>
          </p:nvCxnSpPr>
          <p:spPr bwMode="auto">
            <a:xfrm>
              <a:off x="3401552" y="3660102"/>
              <a:ext cx="1521949" cy="26561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B4A4C6C2-0404-7902-E364-33E4744396CF}"/>
                </a:ext>
              </a:extLst>
            </p:cNvPr>
            <p:cNvSpPr/>
            <p:nvPr/>
          </p:nvSpPr>
          <p:spPr bwMode="auto">
            <a:xfrm rot="1699044">
              <a:off x="4408399" y="4008427"/>
              <a:ext cx="215212" cy="353655"/>
            </a:xfrm>
            <a:prstGeom prst="rect">
              <a:avLst/>
            </a:prstGeom>
            <a:solidFill>
              <a:srgbClr val="00FD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11BFD74C-8C75-6E60-A320-3184B9B983F5}"/>
                </a:ext>
              </a:extLst>
            </p:cNvPr>
            <p:cNvSpPr/>
            <p:nvPr/>
          </p:nvSpPr>
          <p:spPr bwMode="auto">
            <a:xfrm rot="1786287">
              <a:off x="4432670" y="4180783"/>
              <a:ext cx="68995" cy="16598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7775FAAE-8D11-156B-992A-235E16BD8DF4}"/>
                </a:ext>
              </a:extLst>
            </p:cNvPr>
            <p:cNvCxnSpPr>
              <a:cxnSpLocks/>
              <a:stCxn id="130" idx="0"/>
            </p:cNvCxnSpPr>
            <p:nvPr/>
          </p:nvCxnSpPr>
          <p:spPr bwMode="auto">
            <a:xfrm flipV="1">
              <a:off x="4508375" y="3800067"/>
              <a:ext cx="354416" cy="39167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52374C6-7138-3E4C-0BAE-F1241E15B9D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403528" y="3704280"/>
              <a:ext cx="349122" cy="653256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D47C3EF4-D457-6B3A-8E14-14A53D32B93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501210" y="3512538"/>
              <a:ext cx="99073" cy="662071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35" name="Chord 134">
              <a:extLst>
                <a:ext uri="{FF2B5EF4-FFF2-40B4-BE49-F238E27FC236}">
                  <a16:creationId xmlns:a16="http://schemas.microsoft.com/office/drawing/2014/main" id="{E970EC79-92BB-E790-E561-BA3D5C7D8FD1}"/>
                </a:ext>
              </a:extLst>
            </p:cNvPr>
            <p:cNvSpPr/>
            <p:nvPr/>
          </p:nvSpPr>
          <p:spPr bwMode="auto">
            <a:xfrm rot="19335557">
              <a:off x="4472033" y="3999768"/>
              <a:ext cx="233037" cy="194641"/>
            </a:xfrm>
            <a:prstGeom prst="chord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513AF5A2-53C8-B638-E6AA-1F95BA4C89C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800601" y="3683325"/>
              <a:ext cx="186503" cy="100891"/>
            </a:xfrm>
            <a:prstGeom prst="straightConnector1">
              <a:avLst/>
            </a:prstGeom>
            <a:solidFill>
              <a:schemeClr val="accent1"/>
            </a:solidFill>
            <a:ln w="6350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12B19511-1724-75F9-BBBA-22F7AABE0B97}"/>
                </a:ext>
              </a:extLst>
            </p:cNvPr>
            <p:cNvCxnSpPr/>
            <p:nvPr/>
          </p:nvCxnSpPr>
          <p:spPr bwMode="auto">
            <a:xfrm>
              <a:off x="4331047" y="4170095"/>
              <a:ext cx="66013" cy="70761"/>
            </a:xfrm>
            <a:prstGeom prst="straightConnector1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DFC81932-463E-34AB-302F-373B33E5593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649888" y="4141192"/>
              <a:ext cx="73716" cy="21911"/>
            </a:xfrm>
            <a:prstGeom prst="straightConnector1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18F698EC-A51F-6B15-CB89-58CA0E584CDD}"/>
                </a:ext>
              </a:extLst>
            </p:cNvPr>
            <p:cNvSpPr txBox="1"/>
            <p:nvPr/>
          </p:nvSpPr>
          <p:spPr>
            <a:xfrm>
              <a:off x="3724995" y="5770824"/>
              <a:ext cx="977220" cy="379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C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A</a:t>
              </a:r>
              <a:endPara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sp>
        <p:nvSpPr>
          <p:cNvPr id="168" name="TextBox 167">
            <a:extLst>
              <a:ext uri="{FF2B5EF4-FFF2-40B4-BE49-F238E27FC236}">
                <a16:creationId xmlns:a16="http://schemas.microsoft.com/office/drawing/2014/main" id="{0E8634A6-2A6C-78B6-C547-2B30B5CE0254}"/>
              </a:ext>
            </a:extLst>
          </p:cNvPr>
          <p:cNvSpPr txBox="1"/>
          <p:nvPr/>
        </p:nvSpPr>
        <p:spPr>
          <a:xfrm>
            <a:off x="9943215" y="2637133"/>
            <a:ext cx="394585" cy="502702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C</a:t>
            </a:r>
            <a:r>
              <a:rPr kumimoji="0" lang="en-US" sz="4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A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9530D903-183A-DDAC-588F-62AD2051C655}"/>
              </a:ext>
            </a:extLst>
          </p:cNvPr>
          <p:cNvSpPr/>
          <p:nvPr/>
        </p:nvSpPr>
        <p:spPr bwMode="auto">
          <a:xfrm>
            <a:off x="11400742" y="4892503"/>
            <a:ext cx="720080" cy="4287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12E95DE2-AB59-D31A-72E0-5E719E27CE6B}"/>
              </a:ext>
            </a:extLst>
          </p:cNvPr>
          <p:cNvSpPr txBox="1"/>
          <p:nvPr/>
        </p:nvSpPr>
        <p:spPr>
          <a:xfrm>
            <a:off x="10613221" y="3494253"/>
            <a:ext cx="1639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Co, Ce</a:t>
            </a:r>
          </a:p>
        </p:txBody>
      </p:sp>
      <p:sp>
        <p:nvSpPr>
          <p:cNvPr id="6" name="Text Box 20">
            <a:extLst>
              <a:ext uri="{FF2B5EF4-FFF2-40B4-BE49-F238E27FC236}">
                <a16:creationId xmlns:a16="http://schemas.microsoft.com/office/drawing/2014/main" id="{03806A05-D0A2-0128-34FE-53E16EBBA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289" y="3483988"/>
            <a:ext cx="612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e</a:t>
            </a:r>
            <a:r>
              <a:rPr kumimoji="0" lang="en-US" altLang="en-US" sz="4000" b="1" i="0" u="none" strike="noStrike" kern="1200" cap="none" spc="0" normalizeH="0" baseline="3000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–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7" name="Text Box 20">
            <a:extLst>
              <a:ext uri="{FF2B5EF4-FFF2-40B4-BE49-F238E27FC236}">
                <a16:creationId xmlns:a16="http://schemas.microsoft.com/office/drawing/2014/main" id="{AE7AF426-A81A-8CAB-7C10-D7A7EF99E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4" y="4419844"/>
            <a:ext cx="612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e</a:t>
            </a:r>
            <a:r>
              <a:rPr kumimoji="0" lang="en-US" altLang="en-US" sz="4000" b="1" i="0" u="none" strike="noStrike" kern="1200" cap="none" spc="0" normalizeH="0" baseline="3000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+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442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D5B922-22FE-7FD0-976B-373DBD1B4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F9D59443-3D8E-6EF9-F079-813523414D31}"/>
              </a:ext>
            </a:extLst>
          </p:cNvPr>
          <p:cNvSpPr/>
          <p:nvPr/>
        </p:nvSpPr>
        <p:spPr>
          <a:xfrm>
            <a:off x="2068105" y="4446777"/>
            <a:ext cx="2003264" cy="1969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01" name="Text Box 5">
            <a:extLst>
              <a:ext uri="{FF2B5EF4-FFF2-40B4-BE49-F238E27FC236}">
                <a16:creationId xmlns:a16="http://schemas.microsoft.com/office/drawing/2014/main" id="{2FE02AD0-2239-1851-62DB-3B888659D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941915"/>
            <a:ext cx="121919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Modern Electromagnetic Theory (QED) requires that electrons have no measurable radius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(Feynman, Schwinger,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Tomonaga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- 1948)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02" name="Text Box 6">
            <a:extLst>
              <a:ext uri="{FF2B5EF4-FFF2-40B4-BE49-F238E27FC236}">
                <a16:creationId xmlns:a16="http://schemas.microsoft.com/office/drawing/2014/main" id="{2ED7D93A-F90C-749F-6BE8-7DD56547D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23718"/>
            <a:ext cx="1221981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theory agreed well with all experiments until a 6 GeV electron accelerator </a:t>
            </a:r>
            <a:b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(CEA) provided a most sensitive measurement of the size of the electron.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Harvard experiment was done by the world’s leading experts in the field </a:t>
            </a:r>
            <a:b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who had spent many years to develop the technology.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95AC0595-6835-DEB7-E337-C638E29DD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440" y="16260"/>
            <a:ext cx="1219199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Experiments leading to the discovery of a new form of matter: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First Experiment - Measuring the size of electrons</a:t>
            </a:r>
          </a:p>
        </p:txBody>
      </p:sp>
      <p:sp>
        <p:nvSpPr>
          <p:cNvPr id="2" name="Slide Number Placeholder 30">
            <a:extLst>
              <a:ext uri="{FF2B5EF4-FFF2-40B4-BE49-F238E27FC236}">
                <a16:creationId xmlns:a16="http://schemas.microsoft.com/office/drawing/2014/main" id="{A21A1E1B-EDC3-4E5C-CBAC-8441CD509436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25B5F4D-01A8-4FB7-220C-315713721479}"/>
              </a:ext>
            </a:extLst>
          </p:cNvPr>
          <p:cNvGrpSpPr/>
          <p:nvPr/>
        </p:nvGrpSpPr>
        <p:grpSpPr>
          <a:xfrm>
            <a:off x="4974208" y="3711904"/>
            <a:ext cx="5544617" cy="3146096"/>
            <a:chOff x="1071649" y="556720"/>
            <a:chExt cx="10048700" cy="6301280"/>
          </a:xfrm>
        </p:grpSpPr>
        <p:pic>
          <p:nvPicPr>
            <p:cNvPr id="4" name="Picture 5" descr="y97332cMIT">
              <a:extLst>
                <a:ext uri="{FF2B5EF4-FFF2-40B4-BE49-F238E27FC236}">
                  <a16:creationId xmlns:a16="http://schemas.microsoft.com/office/drawing/2014/main" id="{8B339B24-5064-DA74-A0D2-DBC3F214AB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88" b="1209"/>
            <a:stretch/>
          </p:blipFill>
          <p:spPr bwMode="auto">
            <a:xfrm>
              <a:off x="1071649" y="556720"/>
              <a:ext cx="10048700" cy="6301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 descr="y97332cMIT">
              <a:extLst>
                <a:ext uri="{FF2B5EF4-FFF2-40B4-BE49-F238E27FC236}">
                  <a16:creationId xmlns:a16="http://schemas.microsoft.com/office/drawing/2014/main" id="{C545E1AE-FA28-A1EE-145D-C712A1713D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60" t="65001" r="6493" b="28709"/>
            <a:stretch/>
          </p:blipFill>
          <p:spPr bwMode="auto">
            <a:xfrm>
              <a:off x="6976305" y="5652540"/>
              <a:ext cx="2903751" cy="401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y97332cMIT">
              <a:extLst>
                <a:ext uri="{FF2B5EF4-FFF2-40B4-BE49-F238E27FC236}">
                  <a16:creationId xmlns:a16="http://schemas.microsoft.com/office/drawing/2014/main" id="{27CE0D8D-65CF-D17F-E627-322BEBB5C8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6" t="87024" r="54860" b="8999"/>
            <a:stretch/>
          </p:blipFill>
          <p:spPr bwMode="auto">
            <a:xfrm rot="19680385">
              <a:off x="5101780" y="5364629"/>
              <a:ext cx="1661240" cy="1069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y97332cMIT">
              <a:extLst>
                <a:ext uri="{FF2B5EF4-FFF2-40B4-BE49-F238E27FC236}">
                  <a16:creationId xmlns:a16="http://schemas.microsoft.com/office/drawing/2014/main" id="{E4DF7B3E-6B1F-86D8-446D-140704C338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60" t="65001" r="6493" b="28709"/>
            <a:stretch/>
          </p:blipFill>
          <p:spPr bwMode="auto">
            <a:xfrm>
              <a:off x="6807098" y="6023104"/>
              <a:ext cx="2975760" cy="401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 descr="y97332cMIT">
              <a:extLst>
                <a:ext uri="{FF2B5EF4-FFF2-40B4-BE49-F238E27FC236}">
                  <a16:creationId xmlns:a16="http://schemas.microsoft.com/office/drawing/2014/main" id="{6F832CFB-5DE1-70FA-DA75-66B535662D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74" t="92997" r="18494" b="712"/>
            <a:stretch/>
          </p:blipFill>
          <p:spPr bwMode="auto">
            <a:xfrm>
              <a:off x="6302610" y="5999165"/>
              <a:ext cx="3312368" cy="401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C9B3B9-955D-C837-26C9-9DD1A44A3218}"/>
              </a:ext>
            </a:extLst>
          </p:cNvPr>
          <p:cNvGrpSpPr/>
          <p:nvPr/>
        </p:nvGrpSpPr>
        <p:grpSpPr>
          <a:xfrm>
            <a:off x="2068105" y="4446777"/>
            <a:ext cx="2003264" cy="1893429"/>
            <a:chOff x="780685" y="4002088"/>
            <a:chExt cx="3225806" cy="3216135"/>
          </a:xfrm>
        </p:grpSpPr>
        <p:sp>
          <p:nvSpPr>
            <p:cNvPr id="11" name="Rectangle 1">
              <a:extLst>
                <a:ext uri="{FF2B5EF4-FFF2-40B4-BE49-F238E27FC236}">
                  <a16:creationId xmlns:a16="http://schemas.microsoft.com/office/drawing/2014/main" id="{0190E8B4-54EF-771F-CD99-AE6A63320C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358" y="4002088"/>
              <a:ext cx="2944133" cy="28559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grpSp>
          <p:nvGrpSpPr>
            <p:cNvPr id="12" name="Group 1">
              <a:extLst>
                <a:ext uri="{FF2B5EF4-FFF2-40B4-BE49-F238E27FC236}">
                  <a16:creationId xmlns:a16="http://schemas.microsoft.com/office/drawing/2014/main" id="{4184EBC2-CD4D-A303-AA64-B099AD3E16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0685" y="4002089"/>
              <a:ext cx="3225806" cy="3216134"/>
              <a:chOff x="-258768" y="3352800"/>
              <a:chExt cx="3225806" cy="3216171"/>
            </a:xfrm>
          </p:grpSpPr>
          <p:sp>
            <p:nvSpPr>
              <p:cNvPr id="13" name="Donut 12">
                <a:extLst>
                  <a:ext uri="{FF2B5EF4-FFF2-40B4-BE49-F238E27FC236}">
                    <a16:creationId xmlns:a16="http://schemas.microsoft.com/office/drawing/2014/main" id="{3E78E029-CBE4-0F55-4AD0-84E248AF879F}"/>
                  </a:ext>
                </a:extLst>
              </p:cNvPr>
              <p:cNvSpPr/>
              <p:nvPr/>
            </p:nvSpPr>
            <p:spPr bwMode="auto">
              <a:xfrm>
                <a:off x="609600" y="5103832"/>
                <a:ext cx="839788" cy="842973"/>
              </a:xfrm>
              <a:prstGeom prst="donut">
                <a:avLst>
                  <a:gd name="adj" fmla="val 8056"/>
                </a:avLst>
              </a:prstGeom>
              <a:noFill/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4" name="TextBox 53">
                <a:extLst>
                  <a:ext uri="{FF2B5EF4-FFF2-40B4-BE49-F238E27FC236}">
                    <a16:creationId xmlns:a16="http://schemas.microsoft.com/office/drawing/2014/main" id="{58914CC1-B0A3-1663-DD15-F5D7272498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800000" flipV="1">
                <a:off x="2227263" y="4918093"/>
                <a:ext cx="739775" cy="396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 b="1">
                    <a:solidFill>
                      <a:srgbClr val="FF0C0F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800" b="1">
                    <a:solidFill>
                      <a:srgbClr val="FF0C0F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800" b="1">
                    <a:solidFill>
                      <a:srgbClr val="FF0C0F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800" b="1">
                    <a:solidFill>
                      <a:srgbClr val="FF0C0F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800" b="1">
                    <a:solidFill>
                      <a:srgbClr val="FF0C0F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FF0C0F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FF0C0F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FF0C0F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FF0C0F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ＭＳ Ｐゴシック" pitchFamily="34" charset="-128"/>
                    <a:cs typeface="+mn-cs"/>
                  </a:rPr>
                  <a:t>e</a:t>
                </a:r>
                <a:r>
                  <a:rPr kumimoji="0" lang="en-US" altLang="en-US" sz="1800" b="1" i="0" u="none" strike="noStrike" kern="0" cap="none" spc="0" normalizeH="0" baseline="30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ＭＳ Ｐゴシック" pitchFamily="34" charset="-128"/>
                    <a:cs typeface="+mn-cs"/>
                  </a:rPr>
                  <a:t>-</a:t>
                </a:r>
              </a:p>
            </p:txBody>
          </p:sp>
          <p:sp>
            <p:nvSpPr>
              <p:cNvPr id="15" name="TextBox 54">
                <a:extLst>
                  <a:ext uri="{FF2B5EF4-FFF2-40B4-BE49-F238E27FC236}">
                    <a16:creationId xmlns:a16="http://schemas.microsoft.com/office/drawing/2014/main" id="{76A5ED1F-6998-50AB-43CF-1AE8CF7F4A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93938" y="3352800"/>
                <a:ext cx="673100" cy="396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 b="1">
                    <a:solidFill>
                      <a:srgbClr val="FF0C0F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800" b="1">
                    <a:solidFill>
                      <a:srgbClr val="FF0C0F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800" b="1">
                    <a:solidFill>
                      <a:srgbClr val="FF0C0F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800" b="1">
                    <a:solidFill>
                      <a:srgbClr val="FF0C0F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800" b="1">
                    <a:solidFill>
                      <a:srgbClr val="FF0C0F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FF0C0F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FF0C0F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FF0C0F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FF0C0F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ＭＳ Ｐゴシック" pitchFamily="34" charset="-128"/>
                    <a:cs typeface="+mn-cs"/>
                  </a:rPr>
                  <a:t>e</a:t>
                </a:r>
                <a:r>
                  <a:rPr kumimoji="0" lang="en-US" altLang="en-US" sz="1800" b="1" i="0" u="none" strike="noStrike" kern="0" cap="none" spc="0" normalizeH="0" baseline="30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ＭＳ Ｐゴシック" pitchFamily="34" charset="-128"/>
                    <a:cs typeface="+mn-cs"/>
                  </a:rPr>
                  <a:t>+</a:t>
                </a:r>
              </a:p>
            </p:txBody>
          </p:sp>
          <p:sp>
            <p:nvSpPr>
              <p:cNvPr id="16" name="TextBox 51">
                <a:extLst>
                  <a:ext uri="{FF2B5EF4-FFF2-40B4-BE49-F238E27FC236}">
                    <a16:creationId xmlns:a16="http://schemas.microsoft.com/office/drawing/2014/main" id="{20C86709-A6A4-BAFD-9A65-8D1D65879E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258768" y="4892527"/>
                <a:ext cx="1909760" cy="679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800" b="1">
                    <a:solidFill>
                      <a:srgbClr val="FF0C0F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800" b="1">
                    <a:solidFill>
                      <a:srgbClr val="FF0C0F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800" b="1">
                    <a:solidFill>
                      <a:srgbClr val="FF0C0F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800" b="1">
                    <a:solidFill>
                      <a:srgbClr val="FF0C0F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800" b="1">
                    <a:solidFill>
                      <a:srgbClr val="FF0C0F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FF0C0F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FF0C0F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FF0C0F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FF0C0F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" pitchFamily="1" charset="0"/>
                    <a:ea typeface="ＭＳ Ｐゴシック" pitchFamily="34" charset="-128"/>
                    <a:cs typeface="Times" pitchFamily="1" charset="0"/>
                  </a:rPr>
                  <a:t>Nucleus</a:t>
                </a:r>
              </a:p>
            </p:txBody>
          </p:sp>
          <p:cxnSp>
            <p:nvCxnSpPr>
              <p:cNvPr id="17" name="Straight Arrow Connector 8">
                <a:extLst>
                  <a:ext uri="{FF2B5EF4-FFF2-40B4-BE49-F238E27FC236}">
                    <a16:creationId xmlns:a16="http://schemas.microsoft.com/office/drawing/2014/main" id="{47076906-0124-101B-3FF1-5C7B5787F91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374775" y="4341824"/>
                <a:ext cx="927100" cy="600082"/>
              </a:xfrm>
              <a:prstGeom prst="straightConnector1">
                <a:avLst/>
              </a:prstGeom>
              <a:noFill/>
              <a:ln w="38100">
                <a:solidFill>
                  <a:srgbClr val="0B60A5"/>
                </a:solidFill>
                <a:prstDash val="dash"/>
                <a:round/>
                <a:headEnd/>
                <a:tailEnd type="triangle" w="med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Straight Arrow Connector 9">
                <a:extLst>
                  <a:ext uri="{FF2B5EF4-FFF2-40B4-BE49-F238E27FC236}">
                    <a16:creationId xmlns:a16="http://schemas.microsoft.com/office/drawing/2014/main" id="{CFB93278-82E7-6C8A-977D-06427547F2E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363663" y="3681417"/>
                <a:ext cx="1041400" cy="576269"/>
              </a:xfrm>
              <a:prstGeom prst="straightConnector1">
                <a:avLst/>
              </a:prstGeom>
              <a:noFill/>
              <a:ln w="38100">
                <a:solidFill>
                  <a:srgbClr val="0B60A5"/>
                </a:solidFill>
                <a:prstDash val="dash"/>
                <a:round/>
                <a:headEnd/>
                <a:tailEnd type="triangle" w="med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9" name="Rectangle 68">
                <a:extLst>
                  <a:ext uri="{FF2B5EF4-FFF2-40B4-BE49-F238E27FC236}">
                    <a16:creationId xmlns:a16="http://schemas.microsoft.com/office/drawing/2014/main" id="{E1C8AE00-BDB8-5262-4F93-7055759E8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6613" y="3654429"/>
                <a:ext cx="376237" cy="366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charset="0"/>
                    <a:ea typeface="ＭＳ Ｐゴシック" charset="0"/>
                    <a:cs typeface="+mn-cs"/>
                  </a:rPr>
                  <a:t></a:t>
                </a:r>
                <a:endParaRPr kumimoji="0" lang="en-US" sz="18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0" name="Freeform 27">
                <a:extLst>
                  <a:ext uri="{FF2B5EF4-FFF2-40B4-BE49-F238E27FC236}">
                    <a16:creationId xmlns:a16="http://schemas.microsoft.com/office/drawing/2014/main" id="{B091ECC3-CC0E-B481-89EA-C597AB3334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288" y="4216410"/>
                <a:ext cx="715962" cy="82551"/>
              </a:xfrm>
              <a:custGeom>
                <a:avLst/>
                <a:gdLst>
                  <a:gd name="T0" fmla="*/ 0 w 4666672"/>
                  <a:gd name="T1" fmla="*/ 0 h 601781"/>
                  <a:gd name="T2" fmla="*/ 0 w 4666672"/>
                  <a:gd name="T3" fmla="*/ 0 h 601781"/>
                  <a:gd name="T4" fmla="*/ 0 w 4666672"/>
                  <a:gd name="T5" fmla="*/ 0 h 601781"/>
                  <a:gd name="T6" fmla="*/ 0 w 4666672"/>
                  <a:gd name="T7" fmla="*/ 0 h 601781"/>
                  <a:gd name="T8" fmla="*/ 0 w 4666672"/>
                  <a:gd name="T9" fmla="*/ 0 h 601781"/>
                  <a:gd name="T10" fmla="*/ 0 w 4666672"/>
                  <a:gd name="T11" fmla="*/ 0 h 601781"/>
                  <a:gd name="T12" fmla="*/ 0 w 4666672"/>
                  <a:gd name="T13" fmla="*/ 0 h 601781"/>
                  <a:gd name="T14" fmla="*/ 0 w 4666672"/>
                  <a:gd name="T15" fmla="*/ 0 h 601781"/>
                  <a:gd name="T16" fmla="*/ 0 w 4666672"/>
                  <a:gd name="T17" fmla="*/ 0 h 601781"/>
                  <a:gd name="T18" fmla="*/ 0 w 4666672"/>
                  <a:gd name="T19" fmla="*/ 0 h 601781"/>
                  <a:gd name="T20" fmla="*/ 0 w 4666672"/>
                  <a:gd name="T21" fmla="*/ 0 h 601781"/>
                  <a:gd name="T22" fmla="*/ 0 w 4666672"/>
                  <a:gd name="T23" fmla="*/ 0 h 601781"/>
                  <a:gd name="T24" fmla="*/ 0 w 4666672"/>
                  <a:gd name="T25" fmla="*/ 0 h 601781"/>
                  <a:gd name="T26" fmla="*/ 0 w 4666672"/>
                  <a:gd name="T27" fmla="*/ 0 h 60178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666672"/>
                  <a:gd name="T43" fmla="*/ 0 h 601781"/>
                  <a:gd name="T44" fmla="*/ 4666672 w 4666672"/>
                  <a:gd name="T45" fmla="*/ 601781 h 60178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666672" h="601781">
                    <a:moveTo>
                      <a:pt x="0" y="293241"/>
                    </a:moveTo>
                    <a:cubicBezTo>
                      <a:pt x="72677" y="439861"/>
                      <a:pt x="145355" y="586482"/>
                      <a:pt x="244809" y="538033"/>
                    </a:cubicBezTo>
                    <a:cubicBezTo>
                      <a:pt x="344263" y="489584"/>
                      <a:pt x="469217" y="0"/>
                      <a:pt x="596722" y="2550"/>
                    </a:cubicBezTo>
                    <a:cubicBezTo>
                      <a:pt x="724227" y="5100"/>
                      <a:pt x="877232" y="548232"/>
                      <a:pt x="1009837" y="553332"/>
                    </a:cubicBezTo>
                    <a:cubicBezTo>
                      <a:pt x="1142442" y="558432"/>
                      <a:pt x="1267396" y="35699"/>
                      <a:pt x="1392351" y="33149"/>
                    </a:cubicBezTo>
                    <a:cubicBezTo>
                      <a:pt x="1517306" y="30599"/>
                      <a:pt x="1637161" y="538033"/>
                      <a:pt x="1759565" y="538033"/>
                    </a:cubicBezTo>
                    <a:cubicBezTo>
                      <a:pt x="1881969" y="538033"/>
                      <a:pt x="1996723" y="22949"/>
                      <a:pt x="2126778" y="33149"/>
                    </a:cubicBezTo>
                    <a:cubicBezTo>
                      <a:pt x="2256833" y="43349"/>
                      <a:pt x="2412388" y="601781"/>
                      <a:pt x="2539893" y="599231"/>
                    </a:cubicBezTo>
                    <a:cubicBezTo>
                      <a:pt x="2667398" y="596681"/>
                      <a:pt x="2771952" y="22950"/>
                      <a:pt x="2891806" y="17850"/>
                    </a:cubicBezTo>
                    <a:cubicBezTo>
                      <a:pt x="3011660" y="12750"/>
                      <a:pt x="3131515" y="566082"/>
                      <a:pt x="3259020" y="568632"/>
                    </a:cubicBezTo>
                    <a:cubicBezTo>
                      <a:pt x="3386525" y="571182"/>
                      <a:pt x="3529330" y="33149"/>
                      <a:pt x="3656835" y="33149"/>
                    </a:cubicBezTo>
                    <a:cubicBezTo>
                      <a:pt x="3784340" y="33149"/>
                      <a:pt x="3893993" y="566082"/>
                      <a:pt x="4024048" y="568632"/>
                    </a:cubicBezTo>
                    <a:cubicBezTo>
                      <a:pt x="4154103" y="571182"/>
                      <a:pt x="4330059" y="96897"/>
                      <a:pt x="4437163" y="48449"/>
                    </a:cubicBezTo>
                    <a:cubicBezTo>
                      <a:pt x="4544267" y="1"/>
                      <a:pt x="4666672" y="277941"/>
                      <a:pt x="4666672" y="277941"/>
                    </a:cubicBezTo>
                  </a:path>
                </a:pathLst>
              </a:custGeom>
              <a:noFill/>
              <a:ln w="19050" cap="flat" cmpd="sng" algn="ctr">
                <a:solidFill>
                  <a:srgbClr val="6600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1" name="Freeform 28">
                <a:extLst>
                  <a:ext uri="{FF2B5EF4-FFF2-40B4-BE49-F238E27FC236}">
                    <a16:creationId xmlns:a16="http://schemas.microsoft.com/office/drawing/2014/main" id="{C50F8E7D-D97E-C9D4-0CC6-CA2AE36BAE27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278726" y="4918888"/>
                <a:ext cx="785822" cy="76200"/>
              </a:xfrm>
              <a:custGeom>
                <a:avLst/>
                <a:gdLst>
                  <a:gd name="T0" fmla="*/ 0 w 4666672"/>
                  <a:gd name="T1" fmla="*/ 0 h 601781"/>
                  <a:gd name="T2" fmla="*/ 0 w 4666672"/>
                  <a:gd name="T3" fmla="*/ 0 h 601781"/>
                  <a:gd name="T4" fmla="*/ 0 w 4666672"/>
                  <a:gd name="T5" fmla="*/ 0 h 601781"/>
                  <a:gd name="T6" fmla="*/ 0 w 4666672"/>
                  <a:gd name="T7" fmla="*/ 0 h 601781"/>
                  <a:gd name="T8" fmla="*/ 0 w 4666672"/>
                  <a:gd name="T9" fmla="*/ 0 h 601781"/>
                  <a:gd name="T10" fmla="*/ 0 w 4666672"/>
                  <a:gd name="T11" fmla="*/ 0 h 601781"/>
                  <a:gd name="T12" fmla="*/ 0 w 4666672"/>
                  <a:gd name="T13" fmla="*/ 0 h 601781"/>
                  <a:gd name="T14" fmla="*/ 0 w 4666672"/>
                  <a:gd name="T15" fmla="*/ 0 h 601781"/>
                  <a:gd name="T16" fmla="*/ 0 w 4666672"/>
                  <a:gd name="T17" fmla="*/ 0 h 601781"/>
                  <a:gd name="T18" fmla="*/ 0 w 4666672"/>
                  <a:gd name="T19" fmla="*/ 0 h 601781"/>
                  <a:gd name="T20" fmla="*/ 0 w 4666672"/>
                  <a:gd name="T21" fmla="*/ 0 h 601781"/>
                  <a:gd name="T22" fmla="*/ 0 w 4666672"/>
                  <a:gd name="T23" fmla="*/ 0 h 601781"/>
                  <a:gd name="T24" fmla="*/ 0 w 4666672"/>
                  <a:gd name="T25" fmla="*/ 0 h 601781"/>
                  <a:gd name="T26" fmla="*/ 0 w 4666672"/>
                  <a:gd name="T27" fmla="*/ 0 h 60178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666672"/>
                  <a:gd name="T43" fmla="*/ 0 h 601781"/>
                  <a:gd name="T44" fmla="*/ 4666672 w 4666672"/>
                  <a:gd name="T45" fmla="*/ 601781 h 60178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666672" h="601781">
                    <a:moveTo>
                      <a:pt x="0" y="293241"/>
                    </a:moveTo>
                    <a:cubicBezTo>
                      <a:pt x="72677" y="439861"/>
                      <a:pt x="145355" y="586482"/>
                      <a:pt x="244809" y="538033"/>
                    </a:cubicBezTo>
                    <a:cubicBezTo>
                      <a:pt x="344263" y="489584"/>
                      <a:pt x="469217" y="0"/>
                      <a:pt x="596722" y="2550"/>
                    </a:cubicBezTo>
                    <a:cubicBezTo>
                      <a:pt x="724227" y="5100"/>
                      <a:pt x="877232" y="548232"/>
                      <a:pt x="1009837" y="553332"/>
                    </a:cubicBezTo>
                    <a:cubicBezTo>
                      <a:pt x="1142442" y="558432"/>
                      <a:pt x="1267396" y="35699"/>
                      <a:pt x="1392351" y="33149"/>
                    </a:cubicBezTo>
                    <a:cubicBezTo>
                      <a:pt x="1517306" y="30599"/>
                      <a:pt x="1637161" y="538033"/>
                      <a:pt x="1759565" y="538033"/>
                    </a:cubicBezTo>
                    <a:cubicBezTo>
                      <a:pt x="1881969" y="538033"/>
                      <a:pt x="1996723" y="22949"/>
                      <a:pt x="2126778" y="33149"/>
                    </a:cubicBezTo>
                    <a:cubicBezTo>
                      <a:pt x="2256833" y="43349"/>
                      <a:pt x="2412388" y="601781"/>
                      <a:pt x="2539893" y="599231"/>
                    </a:cubicBezTo>
                    <a:cubicBezTo>
                      <a:pt x="2667398" y="596681"/>
                      <a:pt x="2771952" y="22950"/>
                      <a:pt x="2891806" y="17850"/>
                    </a:cubicBezTo>
                    <a:cubicBezTo>
                      <a:pt x="3011660" y="12750"/>
                      <a:pt x="3131515" y="566082"/>
                      <a:pt x="3259020" y="568632"/>
                    </a:cubicBezTo>
                    <a:cubicBezTo>
                      <a:pt x="3386525" y="571182"/>
                      <a:pt x="3529330" y="33149"/>
                      <a:pt x="3656835" y="33149"/>
                    </a:cubicBezTo>
                    <a:cubicBezTo>
                      <a:pt x="3784340" y="33149"/>
                      <a:pt x="3893993" y="566082"/>
                      <a:pt x="4024048" y="568632"/>
                    </a:cubicBezTo>
                    <a:cubicBezTo>
                      <a:pt x="4154103" y="571182"/>
                      <a:pt x="4330059" y="96897"/>
                      <a:pt x="4437163" y="48449"/>
                    </a:cubicBezTo>
                    <a:cubicBezTo>
                      <a:pt x="4544267" y="1"/>
                      <a:pt x="4666672" y="277941"/>
                      <a:pt x="4666672" y="277941"/>
                    </a:cubicBezTo>
                  </a:path>
                </a:pathLst>
              </a:custGeom>
              <a:noFill/>
              <a:ln w="19050" cap="flat" cmpd="sng" algn="ctr">
                <a:solidFill>
                  <a:srgbClr val="6600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2" name="Oval 17">
                <a:extLst>
                  <a:ext uri="{FF2B5EF4-FFF2-40B4-BE49-F238E27FC236}">
                    <a16:creationId xmlns:a16="http://schemas.microsoft.com/office/drawing/2014/main" id="{CBF1C569-2CBC-941D-A083-AB3C7E0BF9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0975" y="5060970"/>
                <a:ext cx="474663" cy="477843"/>
              </a:xfrm>
              <a:prstGeom prst="ellipse">
                <a:avLst/>
              </a:prstGeom>
              <a:solidFill>
                <a:srgbClr val="FF3399"/>
              </a:solidFill>
              <a:ln w="28575">
                <a:solidFill>
                  <a:srgbClr val="FF0066"/>
                </a:solidFill>
                <a:prstDash val="sysDot"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" name="TextBox 54">
                <a:extLst>
                  <a:ext uri="{FF2B5EF4-FFF2-40B4-BE49-F238E27FC236}">
                    <a16:creationId xmlns:a16="http://schemas.microsoft.com/office/drawing/2014/main" id="{6F29C097-E5EC-EBE0-527A-CAC71019C5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86045" y="5680231"/>
                <a:ext cx="3030494" cy="888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l-GR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charset="0"/>
                    <a:cs typeface="Calibri" panose="020F0502020204030204" pitchFamily="34" charset="0"/>
                  </a:rPr>
                  <a:t>Δ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charset="0"/>
                    <a:cs typeface="Calibri" panose="020F0502020204030204" pitchFamily="34" charset="0"/>
                  </a:rPr>
                  <a:t>p · </a:t>
                </a:r>
                <a:r>
                  <a:rPr kumimoji="0" lang="el-GR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charset="0"/>
                    <a:cs typeface="Calibri" panose="020F0502020204030204" pitchFamily="34" charset="0"/>
                  </a:rPr>
                  <a:t>Δ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charset="0"/>
                    <a:cs typeface="Calibri" panose="020F0502020204030204" pitchFamily="34" charset="0"/>
                  </a:rPr>
                  <a:t>r ≈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charset="0"/>
                    <a:cs typeface="Calibri" panose="020F0502020204030204" pitchFamily="34" charset="0"/>
                  </a:rPr>
                  <a:t>ħ</a:t>
                </a:r>
                <a:endParaRPr kumimoji="0" lang="en-US" sz="2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TextBox 54">
                <a:extLst>
                  <a:ext uri="{FF2B5EF4-FFF2-40B4-BE49-F238E27FC236}">
                    <a16:creationId xmlns:a16="http://schemas.microsoft.com/office/drawing/2014/main" id="{9722B9B4-B8CD-8014-B1CB-73C3290C01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56270">
                <a:off x="1162051" y="4361310"/>
                <a:ext cx="577850" cy="418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l-GR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Δ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p</a:t>
                </a:r>
                <a:endParaRPr kumimoji="0" lang="en-US" sz="9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</p:grpSp>
      </p:grpSp>
      <p:sp>
        <p:nvSpPr>
          <p:cNvPr id="25" name="Text Box 5">
            <a:extLst>
              <a:ext uri="{FF2B5EF4-FFF2-40B4-BE49-F238E27FC236}">
                <a16:creationId xmlns:a16="http://schemas.microsoft.com/office/drawing/2014/main" id="{0D45DE0F-E89B-FF32-59D2-5F914E73A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9059" y="4092592"/>
            <a:ext cx="26642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CEA</a:t>
            </a:r>
            <a:b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(Harvard and MIT)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A843E5-1BCE-27F9-76B4-18A54A0DD12F}"/>
              </a:ext>
            </a:extLst>
          </p:cNvPr>
          <p:cNvSpPr txBox="1"/>
          <p:nvPr/>
        </p:nvSpPr>
        <p:spPr>
          <a:xfrm>
            <a:off x="7720978" y="6510273"/>
            <a:ext cx="216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Harvard experiment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6D36D0-A511-B69C-2E23-946911F54B03}"/>
              </a:ext>
            </a:extLst>
          </p:cNvPr>
          <p:cNvSpPr txBox="1"/>
          <p:nvPr/>
        </p:nvSpPr>
        <p:spPr>
          <a:xfrm>
            <a:off x="5273770" y="5564162"/>
            <a:ext cx="21905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Highest energy electron accelerator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7A73A17-E93D-51CA-1A11-74E9D23CB308}"/>
              </a:ext>
            </a:extLst>
          </p:cNvPr>
          <p:cNvSpPr txBox="1"/>
          <p:nvPr/>
        </p:nvSpPr>
        <p:spPr>
          <a:xfrm>
            <a:off x="7120345" y="3717032"/>
            <a:ext cx="1351919" cy="215444"/>
          </a:xfrm>
          <a:prstGeom prst="rect">
            <a:avLst/>
          </a:prstGeom>
          <a:solidFill>
            <a:srgbClr val="F8F87D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1000 feet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0271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5"/>
          <a:stretch/>
        </p:blipFill>
        <p:spPr>
          <a:xfrm flipH="1">
            <a:off x="6023156" y="-7458"/>
            <a:ext cx="5562600" cy="68624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8939AB-9124-0642-8D94-A0B334757F42}"/>
              </a:ext>
            </a:extLst>
          </p:cNvPr>
          <p:cNvSpPr txBox="1"/>
          <p:nvPr/>
        </p:nvSpPr>
        <p:spPr>
          <a:xfrm>
            <a:off x="6096000" y="6101713"/>
            <a:ext cx="5487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 pitchFamily="34" charset="0"/>
                <a:ea typeface="Kaiti SC" panose="02010600040101010101" pitchFamily="2" charset="-122"/>
                <a:cs typeface="Calibri" panose="020F0502020204030204" pitchFamily="34" charset="0"/>
              </a:rPr>
              <a:t>Exhibited at the Smithsonian Institute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 pitchFamily="34" charset="0"/>
                <a:ea typeface="Kaiti SC" panose="02010600040101010101" pitchFamily="2" charset="-122"/>
                <a:cs typeface="Calibri" panose="020F0502020204030204" pitchFamily="34" charset="0"/>
              </a:rPr>
              <a:t>Washington, D.C.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Calibri" panose="020F0502020204030204" pitchFamily="34" charset="0"/>
              <a:ea typeface="Kaiti SC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7E7EB448-4B84-58E8-BAC9-9E77A6FFF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41525"/>
            <a:ext cx="6023156" cy="186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To sort out multi-tracks, </a:t>
            </a:r>
            <a:b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</a:b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the chambers </a:t>
            </a:r>
            <a:b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</a:b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have 3 planes 60</a:t>
            </a:r>
            <a:r>
              <a:rPr kumimoji="0" lang="en-US" alt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 apart</a:t>
            </a:r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DF8315FA-6F97-2BFC-B4B1-24E73BCDB983}"/>
              </a:ext>
            </a:extLst>
          </p:cNvPr>
          <p:cNvGrpSpPr>
            <a:grpSpLocks/>
          </p:cNvGrpSpPr>
          <p:nvPr/>
        </p:nvGrpSpPr>
        <p:grpSpPr bwMode="auto">
          <a:xfrm>
            <a:off x="1471085" y="3113853"/>
            <a:ext cx="2911475" cy="2809875"/>
            <a:chOff x="1782" y="2304"/>
            <a:chExt cx="1834" cy="1770"/>
          </a:xfrm>
          <a:solidFill>
            <a:schemeClr val="bg1"/>
          </a:solidFill>
        </p:grpSpPr>
        <p:sp>
          <p:nvSpPr>
            <p:cNvPr id="10" name="AutoShape 5">
              <a:extLst>
                <a:ext uri="{FF2B5EF4-FFF2-40B4-BE49-F238E27FC236}">
                  <a16:creationId xmlns:a16="http://schemas.microsoft.com/office/drawing/2014/main" id="{900B4815-69DC-1F1D-A9FF-5381EAE34D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2" y="2304"/>
              <a:ext cx="1834" cy="1770"/>
            </a:xfrm>
            <a:prstGeom prst="triangle">
              <a:avLst>
                <a:gd name="adj" fmla="val 50000"/>
              </a:avLst>
            </a:prstGeom>
            <a:grpFill/>
            <a:ln w="28575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1" name="Arc 6">
              <a:extLst>
                <a:ext uri="{FF2B5EF4-FFF2-40B4-BE49-F238E27FC236}">
                  <a16:creationId xmlns:a16="http://schemas.microsoft.com/office/drawing/2014/main" id="{AC95D007-91C8-FB69-5B87-0E1BE439E915}"/>
                </a:ext>
              </a:extLst>
            </p:cNvPr>
            <p:cNvSpPr>
              <a:spLocks/>
            </p:cNvSpPr>
            <p:nvPr/>
          </p:nvSpPr>
          <p:spPr bwMode="auto">
            <a:xfrm rot="7356654">
              <a:off x="2625" y="2473"/>
              <a:ext cx="149" cy="224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2 h 21600"/>
                <a:gd name="T4" fmla="*/ 0 w 21600"/>
                <a:gd name="T5" fmla="*/ 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" name="Text Box 7">
              <a:extLst>
                <a:ext uri="{FF2B5EF4-FFF2-40B4-BE49-F238E27FC236}">
                  <a16:creationId xmlns:a16="http://schemas.microsoft.com/office/drawing/2014/main" id="{E48FCF7B-5A0F-8CAB-2F2B-96932F167D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7" y="2434"/>
              <a:ext cx="331" cy="16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60°</a:t>
              </a:r>
            </a:p>
          </p:txBody>
        </p:sp>
        <p:grpSp>
          <p:nvGrpSpPr>
            <p:cNvPr id="13" name="Group 8">
              <a:extLst>
                <a:ext uri="{FF2B5EF4-FFF2-40B4-BE49-F238E27FC236}">
                  <a16:creationId xmlns:a16="http://schemas.microsoft.com/office/drawing/2014/main" id="{E9A52D41-1E58-4A14-C31C-9361E8ED10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89" y="2901"/>
              <a:ext cx="608" cy="1163"/>
              <a:chOff x="2389" y="2901"/>
              <a:chExt cx="608" cy="1163"/>
            </a:xfrm>
            <a:grpFill/>
          </p:grpSpPr>
          <p:sp>
            <p:nvSpPr>
              <p:cNvPr id="26" name="Line 9">
                <a:extLst>
                  <a:ext uri="{FF2B5EF4-FFF2-40B4-BE49-F238E27FC236}">
                    <a16:creationId xmlns:a16="http://schemas.microsoft.com/office/drawing/2014/main" id="{C48D5731-A664-E9A6-B501-7733167BEB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02" y="3115"/>
                <a:ext cx="0" cy="949"/>
              </a:xfrm>
              <a:prstGeom prst="line">
                <a:avLst/>
              </a:prstGeom>
              <a:grpFill/>
              <a:ln w="9525">
                <a:solidFill>
                  <a:srgbClr val="00B0F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27" name="Line 10">
                <a:extLst>
                  <a:ext uri="{FF2B5EF4-FFF2-40B4-BE49-F238E27FC236}">
                    <a16:creationId xmlns:a16="http://schemas.microsoft.com/office/drawing/2014/main" id="{99843428-1E12-CBE5-EAA7-F88D7590BA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89" y="2901"/>
                <a:ext cx="215" cy="235"/>
              </a:xfrm>
              <a:prstGeom prst="line">
                <a:avLst/>
              </a:prstGeom>
              <a:grpFill/>
              <a:ln w="9525">
                <a:solidFill>
                  <a:srgbClr val="00B0F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28" name="Line 11">
                <a:extLst>
                  <a:ext uri="{FF2B5EF4-FFF2-40B4-BE49-F238E27FC236}">
                    <a16:creationId xmlns:a16="http://schemas.microsoft.com/office/drawing/2014/main" id="{0A0A620D-21D5-1FE3-DF0D-C5EF669F3B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4" y="2901"/>
                <a:ext cx="383" cy="235"/>
              </a:xfrm>
              <a:prstGeom prst="line">
                <a:avLst/>
              </a:prstGeom>
              <a:grpFill/>
              <a:ln w="9525">
                <a:solidFill>
                  <a:srgbClr val="00B0F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grpSp>
          <p:nvGrpSpPr>
            <p:cNvPr id="14" name="Group 12">
              <a:extLst>
                <a:ext uri="{FF2B5EF4-FFF2-40B4-BE49-F238E27FC236}">
                  <a16:creationId xmlns:a16="http://schemas.microsoft.com/office/drawing/2014/main" id="{9B607FDF-F3C8-E31A-0EA5-123472773B18}"/>
                </a:ext>
              </a:extLst>
            </p:cNvPr>
            <p:cNvGrpSpPr>
              <a:grpSpLocks/>
            </p:cNvGrpSpPr>
            <p:nvPr/>
          </p:nvGrpSpPr>
          <p:grpSpPr bwMode="auto">
            <a:xfrm rot="7227836">
              <a:off x="2406" y="2962"/>
              <a:ext cx="608" cy="1124"/>
              <a:chOff x="2389" y="2901"/>
              <a:chExt cx="608" cy="1124"/>
            </a:xfrm>
            <a:grpFill/>
          </p:grpSpPr>
          <p:sp>
            <p:nvSpPr>
              <p:cNvPr id="23" name="Line 13">
                <a:extLst>
                  <a:ext uri="{FF2B5EF4-FFF2-40B4-BE49-F238E27FC236}">
                    <a16:creationId xmlns:a16="http://schemas.microsoft.com/office/drawing/2014/main" id="{151264BA-1FB3-8BC2-4AFB-AC5EA58EA1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09" y="3132"/>
                <a:ext cx="2" cy="893"/>
              </a:xfrm>
              <a:prstGeom prst="lin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24" name="Line 14">
                <a:extLst>
                  <a:ext uri="{FF2B5EF4-FFF2-40B4-BE49-F238E27FC236}">
                    <a16:creationId xmlns:a16="http://schemas.microsoft.com/office/drawing/2014/main" id="{FC77BB92-2360-59BE-4309-11B00DB969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89" y="2901"/>
                <a:ext cx="215" cy="235"/>
              </a:xfrm>
              <a:prstGeom prst="lin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25" name="Line 15">
                <a:extLst>
                  <a:ext uri="{FF2B5EF4-FFF2-40B4-BE49-F238E27FC236}">
                    <a16:creationId xmlns:a16="http://schemas.microsoft.com/office/drawing/2014/main" id="{FBA6CB79-9460-CB78-73F4-E7B545C6BC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4" y="2901"/>
                <a:ext cx="383" cy="235"/>
              </a:xfrm>
              <a:prstGeom prst="lin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" name="Arc 16">
              <a:extLst>
                <a:ext uri="{FF2B5EF4-FFF2-40B4-BE49-F238E27FC236}">
                  <a16:creationId xmlns:a16="http://schemas.microsoft.com/office/drawing/2014/main" id="{2A5E707D-1BC4-64EB-5742-6975F6CDE9CE}"/>
                </a:ext>
              </a:extLst>
            </p:cNvPr>
            <p:cNvSpPr>
              <a:spLocks/>
            </p:cNvSpPr>
            <p:nvPr/>
          </p:nvSpPr>
          <p:spPr bwMode="auto">
            <a:xfrm rot="-220231">
              <a:off x="1911" y="3838"/>
              <a:ext cx="149" cy="224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2 h 21600"/>
                <a:gd name="T4" fmla="*/ 0 w 21600"/>
                <a:gd name="T5" fmla="*/ 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6" name="Arc 17">
              <a:extLst>
                <a:ext uri="{FF2B5EF4-FFF2-40B4-BE49-F238E27FC236}">
                  <a16:creationId xmlns:a16="http://schemas.microsoft.com/office/drawing/2014/main" id="{09799443-D2A5-86E5-1751-897DCBC44682}"/>
                </a:ext>
              </a:extLst>
            </p:cNvPr>
            <p:cNvSpPr>
              <a:spLocks/>
            </p:cNvSpPr>
            <p:nvPr/>
          </p:nvSpPr>
          <p:spPr bwMode="auto">
            <a:xfrm rot="-6038903">
              <a:off x="3340" y="3849"/>
              <a:ext cx="149" cy="224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2 h 21600"/>
                <a:gd name="T4" fmla="*/ 0 w 21600"/>
                <a:gd name="T5" fmla="*/ 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7" name="Text Box 20">
              <a:extLst>
                <a:ext uri="{FF2B5EF4-FFF2-40B4-BE49-F238E27FC236}">
                  <a16:creationId xmlns:a16="http://schemas.microsoft.com/office/drawing/2014/main" id="{C45B2F61-BCFC-DE98-4757-4D3C6A02D2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7" y="3650"/>
              <a:ext cx="25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a</a:t>
              </a:r>
              <a:r>
                <a:rPr kumimoji="0" lang="en-US" altLang="en-US" sz="2000" b="1" i="0" u="none" strike="noStrike" kern="1200" cap="none" spc="0" normalizeH="0" baseline="-2500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3</a:t>
              </a: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18" name="Text Box 21">
              <a:extLst>
                <a:ext uri="{FF2B5EF4-FFF2-40B4-BE49-F238E27FC236}">
                  <a16:creationId xmlns:a16="http://schemas.microsoft.com/office/drawing/2014/main" id="{9091EE7B-4AB2-4269-DCA0-FACF0605BA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2" y="2826"/>
              <a:ext cx="26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a</a:t>
              </a:r>
              <a:r>
                <a:rPr kumimoji="0" lang="en-US" altLang="en-US" sz="2000" b="1" i="0" u="none" strike="noStrike" kern="1200" cap="none" spc="0" normalizeH="0" baseline="-2500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1</a:t>
              </a: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19" name="Text Box 22">
              <a:extLst>
                <a:ext uri="{FF2B5EF4-FFF2-40B4-BE49-F238E27FC236}">
                  <a16:creationId xmlns:a16="http://schemas.microsoft.com/office/drawing/2014/main" id="{A18CE06F-EEE2-4AB0-721A-A62D711B95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7" y="2753"/>
              <a:ext cx="26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a</a:t>
              </a:r>
              <a:r>
                <a:rPr kumimoji="0" lang="en-US" altLang="en-US" sz="2000" b="1" i="0" u="none" strike="noStrike" kern="1200" cap="none" spc="0" normalizeH="0" baseline="-2500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2</a:t>
              </a: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20" name="Text Box 23">
              <a:extLst>
                <a:ext uri="{FF2B5EF4-FFF2-40B4-BE49-F238E27FC236}">
                  <a16:creationId xmlns:a16="http://schemas.microsoft.com/office/drawing/2014/main" id="{6365C6D1-487C-E922-E846-5F748F5755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2" y="3169"/>
              <a:ext cx="3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b</a:t>
              </a:r>
              <a:r>
                <a:rPr kumimoji="0" lang="en-US" altLang="en-US" sz="20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1</a:t>
              </a: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1" name="Text Box 24">
              <a:extLst>
                <a:ext uri="{FF2B5EF4-FFF2-40B4-BE49-F238E27FC236}">
                  <a16:creationId xmlns:a16="http://schemas.microsoft.com/office/drawing/2014/main" id="{EAC6771B-C5B2-BA91-0882-80D0A625C7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9" y="3691"/>
              <a:ext cx="3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b</a:t>
              </a:r>
              <a:r>
                <a:rPr kumimoji="0" lang="en-US" altLang="en-US" sz="20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3</a:t>
              </a: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2" name="Text Box 25">
              <a:extLst>
                <a:ext uri="{FF2B5EF4-FFF2-40B4-BE49-F238E27FC236}">
                  <a16:creationId xmlns:a16="http://schemas.microsoft.com/office/drawing/2014/main" id="{2D81AF79-9F79-7170-0095-BBA0817385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7" y="3337"/>
              <a:ext cx="3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b</a:t>
              </a:r>
              <a:r>
                <a:rPr kumimoji="0" lang="en-US" altLang="en-US" sz="20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2</a:t>
              </a:r>
              <a:endPara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3" name="Text Box 2">
            <a:extLst>
              <a:ext uri="{FF2B5EF4-FFF2-40B4-BE49-F238E27FC236}">
                <a16:creationId xmlns:a16="http://schemas.microsoft.com/office/drawing/2014/main" id="{15391659-2D97-3792-C4B0-2C35C6740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7" y="-88755"/>
            <a:ext cx="460482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Position Detectors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F9F2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designed by the </a:t>
            </a:r>
            <a:b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F9F2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</a:b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F9F2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late Professor UJ Becker, MIT</a:t>
            </a:r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6232D96F-845C-EDFD-72DB-123DDCF0E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457" y="6166583"/>
            <a:ext cx="327037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8B0F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a</a:t>
            </a:r>
            <a:r>
              <a:rPr kumimoji="0" lang="en-US" alt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8B0F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1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8B0F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 + a</a:t>
            </a:r>
            <a:r>
              <a:rPr kumimoji="0" lang="en-US" alt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8B0F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2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8B0F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 + a</a:t>
            </a:r>
            <a:r>
              <a:rPr kumimoji="0" lang="en-US" alt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8B0F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3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8B0F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=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b</a:t>
            </a:r>
            <a:r>
              <a:rPr kumimoji="0" lang="en-US" alt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1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 + b</a:t>
            </a:r>
            <a:r>
              <a:rPr kumimoji="0" lang="en-US" alt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2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 + b</a:t>
            </a:r>
            <a:r>
              <a:rPr kumimoji="0" lang="en-US" alt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" name="Slide Number Placeholder 30">
            <a:extLst>
              <a:ext uri="{FF2B5EF4-FFF2-40B4-BE49-F238E27FC236}">
                <a16:creationId xmlns:a16="http://schemas.microsoft.com/office/drawing/2014/main" id="{90130E63-148E-2761-DE0C-ABE116CC51A7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180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A794E98-88D5-5F6B-BBFF-11B5A70D596C}"/>
              </a:ext>
            </a:extLst>
          </p:cNvPr>
          <p:cNvSpPr txBox="1"/>
          <p:nvPr/>
        </p:nvSpPr>
        <p:spPr>
          <a:xfrm>
            <a:off x="0" y="0"/>
            <a:ext cx="12192000" cy="1016753"/>
          </a:xfrm>
          <a:prstGeom prst="rect">
            <a:avLst/>
          </a:prstGeom>
          <a:noFill/>
        </p:spPr>
        <p:txBody>
          <a:bodyPr wrap="square" lIns="108000" tIns="468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4FFF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Position</a:t>
            </a:r>
            <a:r>
              <a:rPr kumimoji="0" lang="en-CH" sz="2800" b="1" i="0" u="none" strike="noStrike" kern="1200" cap="none" spc="0" normalizeH="0" baseline="0" noProof="0">
                <a:ln>
                  <a:noFill/>
                </a:ln>
                <a:solidFill>
                  <a:srgbClr val="14FFF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srgbClr val="14FFF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Detectors – accuracy 1 mm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srgbClr val="14FFF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10</a:t>
            </a:r>
            <a:r>
              <a:rPr kumimoji="0" lang="en-CH" sz="2800" b="1" i="0" u="none" strike="noStrike" kern="1200" cap="none" spc="0" normalizeH="0" baseline="30000" noProof="0" dirty="0">
                <a:ln>
                  <a:noFill/>
                </a:ln>
                <a:solidFill>
                  <a:srgbClr val="14FFF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</a:t>
            </a: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srgbClr val="14FFF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wires, working at low voltage to prevent </a:t>
            </a:r>
            <a:r>
              <a:rPr kumimoji="0" lang="en-CH" sz="2800" b="1" i="0" u="none" strike="noStrike" kern="1200" cap="none" spc="0" normalizeH="0" baseline="0" noProof="0">
                <a:ln>
                  <a:noFill/>
                </a:ln>
                <a:solidFill>
                  <a:srgbClr val="14FFF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radiation </a:t>
            </a:r>
            <a:r>
              <a:rPr kumimoji="0" lang="en-CH" sz="3200" b="1" i="0" u="none" strike="noStrike" kern="1200" cap="none" spc="0" normalizeH="0" baseline="0" noProof="0">
                <a:ln>
                  <a:noFill/>
                </a:ln>
                <a:solidFill>
                  <a:srgbClr val="14FFF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damage</a:t>
            </a:r>
            <a:endParaRPr kumimoji="0" lang="en-CH" sz="2800" b="1" i="0" u="none" strike="noStrike" kern="1200" cap="none" spc="0" normalizeH="0" baseline="0" noProof="0" dirty="0">
              <a:ln>
                <a:noFill/>
              </a:ln>
              <a:solidFill>
                <a:srgbClr val="14FFF6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3" name="Picture 12" descr="A diagram of electrical wiring&#10;&#10;Description automatically generated">
            <a:extLst>
              <a:ext uri="{FF2B5EF4-FFF2-40B4-BE49-F238E27FC236}">
                <a16:creationId xmlns:a16="http://schemas.microsoft.com/office/drawing/2014/main" id="{D791AED5-C2CC-015E-FFA8-1754D580DC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206" b="13839"/>
          <a:stretch/>
        </p:blipFill>
        <p:spPr>
          <a:xfrm>
            <a:off x="484257" y="1070739"/>
            <a:ext cx="11223486" cy="5787261"/>
          </a:xfrm>
          <a:prstGeom prst="rect">
            <a:avLst/>
          </a:prstGeom>
        </p:spPr>
      </p:pic>
      <p:sp>
        <p:nvSpPr>
          <p:cNvPr id="2" name="Slide Number Placeholder 30">
            <a:extLst>
              <a:ext uri="{FF2B5EF4-FFF2-40B4-BE49-F238E27FC236}">
                <a16:creationId xmlns:a16="http://schemas.microsoft.com/office/drawing/2014/main" id="{8C7B5464-0556-3191-8A67-342B48AAB4B9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F17FDE-8CC3-CEAF-F0DB-7AA2AA6D9DC1}"/>
              </a:ext>
            </a:extLst>
          </p:cNvPr>
          <p:cNvSpPr txBox="1"/>
          <p:nvPr/>
        </p:nvSpPr>
        <p:spPr>
          <a:xfrm>
            <a:off x="263352" y="1988840"/>
            <a:ext cx="4680520" cy="585866"/>
          </a:xfrm>
          <a:prstGeom prst="rect">
            <a:avLst/>
          </a:prstGeom>
          <a:solidFill>
            <a:schemeClr val="tx1"/>
          </a:solidFill>
        </p:spPr>
        <p:txBody>
          <a:bodyPr wrap="square" lIns="108000" tIns="468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FFF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Rate 20 MHz</a:t>
            </a:r>
            <a:endParaRPr kumimoji="0" lang="en-CH" sz="3200" b="1" i="0" u="none" strike="noStrike" kern="1200" cap="none" spc="0" normalizeH="0" baseline="0" noProof="0" dirty="0">
              <a:ln>
                <a:noFill/>
              </a:ln>
              <a:solidFill>
                <a:srgbClr val="14FFF6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BD4AF2-7A7C-629C-57D4-02016EB6BA2E}"/>
              </a:ext>
            </a:extLst>
          </p:cNvPr>
          <p:cNvSpPr/>
          <p:nvPr/>
        </p:nvSpPr>
        <p:spPr>
          <a:xfrm>
            <a:off x="3575720" y="5301208"/>
            <a:ext cx="1224136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3EF581-C5AF-9A2C-A61A-0EBA8C5278E3}"/>
              </a:ext>
            </a:extLst>
          </p:cNvPr>
          <p:cNvSpPr/>
          <p:nvPr/>
        </p:nvSpPr>
        <p:spPr>
          <a:xfrm>
            <a:off x="3091462" y="5733256"/>
            <a:ext cx="2562045" cy="10081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053AE5-BE55-FEA2-EA2E-EC09E0D45935}"/>
              </a:ext>
            </a:extLst>
          </p:cNvPr>
          <p:cNvSpPr/>
          <p:nvPr/>
        </p:nvSpPr>
        <p:spPr>
          <a:xfrm rot="18860782">
            <a:off x="1897077" y="5432582"/>
            <a:ext cx="1224136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6F47B4-18CF-D57D-55AB-77FA4F820196}"/>
              </a:ext>
            </a:extLst>
          </p:cNvPr>
          <p:cNvSpPr/>
          <p:nvPr/>
        </p:nvSpPr>
        <p:spPr>
          <a:xfrm rot="19426255">
            <a:off x="2518482" y="5301207"/>
            <a:ext cx="1224136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0E55E8-0888-A32E-EF99-02A319153168}"/>
              </a:ext>
            </a:extLst>
          </p:cNvPr>
          <p:cNvSpPr/>
          <p:nvPr/>
        </p:nvSpPr>
        <p:spPr>
          <a:xfrm rot="18835919">
            <a:off x="3334418" y="4552330"/>
            <a:ext cx="1224136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B96E5E-C929-163D-A455-BFEAE6C57FB9}"/>
              </a:ext>
            </a:extLst>
          </p:cNvPr>
          <p:cNvSpPr/>
          <p:nvPr/>
        </p:nvSpPr>
        <p:spPr>
          <a:xfrm>
            <a:off x="3779230" y="4263933"/>
            <a:ext cx="1224136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CB5533-6952-BEB4-CCB7-46EFEACB31A7}"/>
              </a:ext>
            </a:extLst>
          </p:cNvPr>
          <p:cNvSpPr/>
          <p:nvPr/>
        </p:nvSpPr>
        <p:spPr>
          <a:xfrm>
            <a:off x="6528047" y="1016752"/>
            <a:ext cx="1171995" cy="16921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A36C77DD-E310-381A-0808-FC50C18D8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133" y="5578744"/>
            <a:ext cx="7920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AE70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55F2FD66-D8BE-51B4-C979-A42B95D9C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191" y="5025954"/>
            <a:ext cx="8640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AE70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CE9A484F-396B-EA19-040F-90E7BEE94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5733" y="4548320"/>
            <a:ext cx="6432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AE70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3CD11EEE-C490-B69D-0A4E-74625F6FC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4740" y="6255602"/>
            <a:ext cx="7920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AE70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Ao</a:t>
            </a:r>
          </a:p>
        </p:txBody>
      </p:sp>
    </p:spTree>
    <p:extLst>
      <p:ext uri="{BB962C8B-B14F-4D97-AF65-F5344CB8AC3E}">
        <p14:creationId xmlns:p14="http://schemas.microsoft.com/office/powerpoint/2010/main" val="14675637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8BC458-6EB7-CDF9-4327-4FD650006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E:\Photo-year\1976\1976,Particle J\1976,Particle J (22).jpg">
            <a:extLst>
              <a:ext uri="{FF2B5EF4-FFF2-40B4-BE49-F238E27FC236}">
                <a16:creationId xmlns:a16="http://schemas.microsoft.com/office/drawing/2014/main" id="{A3915D32-367F-7D05-BC5C-F1106B4680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5" y="0"/>
            <a:ext cx="1029942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30">
            <a:extLst>
              <a:ext uri="{FF2B5EF4-FFF2-40B4-BE49-F238E27FC236}">
                <a16:creationId xmlns:a16="http://schemas.microsoft.com/office/drawing/2014/main" id="{F79973CB-541A-8D11-8BC4-02557792BD59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B2681F49-799C-35A1-9F87-BB5DA2CDC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159" y="5316883"/>
            <a:ext cx="460482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</a:b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Professor UJ Becker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with precision tracker planes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5F98516E-BE3D-6163-72B7-946F6F07A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704" y="2656886"/>
            <a:ext cx="7920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14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0C32E19A-6C4E-1557-3F1B-8CFB313ED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1573" y="2320628"/>
            <a:ext cx="8640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14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A49AC8BD-0334-D9CE-D9D6-D0270C0CB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0080" y="1979840"/>
            <a:ext cx="6432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14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0672347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FC867E-E384-E270-971C-FCAF7F53A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65" name="Text Box 23">
            <a:extLst>
              <a:ext uri="{FF2B5EF4-FFF2-40B4-BE49-F238E27FC236}">
                <a16:creationId xmlns:a16="http://schemas.microsoft.com/office/drawing/2014/main" id="{037CE32A-C739-7895-27D7-FB58E60FF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18190" y="5279674"/>
            <a:ext cx="91889" cy="461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FF0C0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45468" tIns="45468" rIns="45468" bIns="45468" anchor="ctr" anchorCtr="1">
            <a:spAutoFit/>
          </a:bodyPr>
          <a:lstStyle>
            <a:lvl1pPr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C0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6AE3858A-2BB5-F181-CD6F-4FAFD40A6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8720"/>
            <a:ext cx="12072664" cy="316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947" tIns="45468" rIns="90947" bIns="4546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In the early summer of 1974 we took some data in the high-mass region of 4-5 GeV. However, analysis of the data showed very few electron-positron pairs.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By the end of August we tuned the magnets to accept an effective mass of 2.5-4.0 GeV. Immediately we saw clean, real, electron pairs.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But most surprising of all is that most of the e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+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e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 pairs peaked narrowly at 3.1 GeV [Fig. 12(a)]. A more detailed analysis shows that the width is less than 5 MeV!</a:t>
            </a:r>
          </a:p>
        </p:txBody>
      </p:sp>
      <p:sp>
        <p:nvSpPr>
          <p:cNvPr id="2" name="Slide Number Placeholder 30">
            <a:extLst>
              <a:ext uri="{FF2B5EF4-FFF2-40B4-BE49-F238E27FC236}">
                <a16:creationId xmlns:a16="http://schemas.microsoft.com/office/drawing/2014/main" id="{93135B2D-31BE-D665-A45A-7B11ACEEAD20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277E5D-0001-5BF8-7582-1F8831908EBF}"/>
              </a:ext>
            </a:extLst>
          </p:cNvPr>
          <p:cNvSpPr txBox="1"/>
          <p:nvPr/>
        </p:nvSpPr>
        <p:spPr>
          <a:xfrm>
            <a:off x="35104" y="6253606"/>
            <a:ext cx="12156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Rev. Mod. Phys. , Vol. 49, No. 2, April 1977 </a:t>
            </a:r>
          </a:p>
        </p:txBody>
      </p:sp>
    </p:spTree>
    <p:extLst>
      <p:ext uri="{BB962C8B-B14F-4D97-AF65-F5344CB8AC3E}">
        <p14:creationId xmlns:p14="http://schemas.microsoft.com/office/powerpoint/2010/main" val="37138058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_004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4" t="2455" r="-388" b="13586"/>
          <a:stretch/>
        </p:blipFill>
        <p:spPr>
          <a:xfrm>
            <a:off x="5297249" y="0"/>
            <a:ext cx="553813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6CA3F7-14F5-BF42-A45B-D4A6D819CF39}"/>
              </a:ext>
            </a:extLst>
          </p:cNvPr>
          <p:cNvSpPr txBox="1"/>
          <p:nvPr/>
        </p:nvSpPr>
        <p:spPr>
          <a:xfrm>
            <a:off x="767408" y="2060848"/>
            <a:ext cx="37183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C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First data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C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C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showing an unexpected peak at 3.1 GeV</a:t>
            </a:r>
          </a:p>
        </p:txBody>
      </p:sp>
      <p:sp>
        <p:nvSpPr>
          <p:cNvPr id="4" name="Slide Number Placeholder 30">
            <a:extLst>
              <a:ext uri="{FF2B5EF4-FFF2-40B4-BE49-F238E27FC236}">
                <a16:creationId xmlns:a16="http://schemas.microsoft.com/office/drawing/2014/main" id="{A521A796-161F-D223-C466-62FCE6E417AD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3785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EBCF0A-32B1-E516-708B-0523A2D33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65" name="Text Box 23">
            <a:extLst>
              <a:ext uri="{FF2B5EF4-FFF2-40B4-BE49-F238E27FC236}">
                <a16:creationId xmlns:a16="http://schemas.microsoft.com/office/drawing/2014/main" id="{518C4075-7D7C-619B-466B-851B2CF7B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18190" y="5279674"/>
            <a:ext cx="91889" cy="461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FF0C0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45468" tIns="45468" rIns="45468" bIns="45468" anchor="ctr" anchorCtr="1">
            <a:spAutoFit/>
          </a:bodyPr>
          <a:lstStyle>
            <a:lvl1pPr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C0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C457BE7A-D6C8-90D4-B81B-7F04B7CBE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68" y="913866"/>
            <a:ext cx="12072664" cy="366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947" tIns="45468" rIns="90947" bIns="4546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Throughout the years, I have established certain practices in the group with regard to experimental checks on our data and on the data analysis. I list a few examples: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) To make sure the peak we observed was a real effect and not due to instrumentation bias or read-out error of the computer, we took another set of data, at a lower magnet current. This has the effect of moving the particles into different parts of the detector. The fact that the peak remained fixed at 3.1 GeV [Fig. 12(a)] showed right away that a real particle had been discovered. </a:t>
            </a:r>
          </a:p>
        </p:txBody>
      </p:sp>
      <p:sp>
        <p:nvSpPr>
          <p:cNvPr id="2" name="Slide Number Placeholder 30">
            <a:extLst>
              <a:ext uri="{FF2B5EF4-FFF2-40B4-BE49-F238E27FC236}">
                <a16:creationId xmlns:a16="http://schemas.microsoft.com/office/drawing/2014/main" id="{D88979E1-D07B-3F14-4B7D-89CB39F3C707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A715D3-715D-EF82-2C11-A322360A33A9}"/>
              </a:ext>
            </a:extLst>
          </p:cNvPr>
          <p:cNvSpPr txBox="1"/>
          <p:nvPr/>
        </p:nvSpPr>
        <p:spPr>
          <a:xfrm>
            <a:off x="35104" y="6253606"/>
            <a:ext cx="12156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Rev. Mod. Phys. , Vol. 49, No. 2, April 1977 </a:t>
            </a:r>
          </a:p>
        </p:txBody>
      </p:sp>
    </p:spTree>
    <p:extLst>
      <p:ext uri="{BB962C8B-B14F-4D97-AF65-F5344CB8AC3E}">
        <p14:creationId xmlns:p14="http://schemas.microsoft.com/office/powerpoint/2010/main" val="10258793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641932-CEF0-00C0-1394-B8394F684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65" name="Text Box 23">
            <a:extLst>
              <a:ext uri="{FF2B5EF4-FFF2-40B4-BE49-F238E27FC236}">
                <a16:creationId xmlns:a16="http://schemas.microsoft.com/office/drawing/2014/main" id="{189E8AE0-FEF2-A292-98A9-6C69F52B0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18190" y="5279674"/>
            <a:ext cx="91889" cy="461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FF0C0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45468" tIns="45468" rIns="45468" bIns="45468" anchor="ctr" anchorCtr="1">
            <a:spAutoFit/>
          </a:bodyPr>
          <a:lstStyle>
            <a:lvl1pPr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C0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" name="Slide Number Placeholder 30">
            <a:extLst>
              <a:ext uri="{FF2B5EF4-FFF2-40B4-BE49-F238E27FC236}">
                <a16:creationId xmlns:a16="http://schemas.microsoft.com/office/drawing/2014/main" id="{38902F2D-D1B1-7999-92F6-76BBAFBBA2E4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CC05CE-68FE-2C51-CC19-4978C30619C6}"/>
              </a:ext>
            </a:extLst>
          </p:cNvPr>
          <p:cNvSpPr txBox="1"/>
          <p:nvPr/>
        </p:nvSpPr>
        <p:spPr>
          <a:xfrm>
            <a:off x="35103" y="6414892"/>
            <a:ext cx="77152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Rev. Mod. Phys. , Vol. 49, No. 2, April 1977 </a:t>
            </a:r>
          </a:p>
        </p:txBody>
      </p:sp>
      <p:pic>
        <p:nvPicPr>
          <p:cNvPr id="7" name="Picture 6" descr="A graph of a column with numbers and a few black text&#10;&#10;Description automatically generated with medium confidence">
            <a:extLst>
              <a:ext uri="{FF2B5EF4-FFF2-40B4-BE49-F238E27FC236}">
                <a16:creationId xmlns:a16="http://schemas.microsoft.com/office/drawing/2014/main" id="{8D9A200E-C75B-1D4B-BBD0-D459B1581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948"/>
          <a:stretch/>
        </p:blipFill>
        <p:spPr>
          <a:xfrm>
            <a:off x="7750359" y="0"/>
            <a:ext cx="4177903" cy="6858298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79F65C45-77A9-3C89-385B-4017EE1B2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03" y="1531842"/>
            <a:ext cx="7750359" cy="2677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947" tIns="45468" rIns="90947" bIns="4546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FIG.  12 (a) Mass spectrum for events in the mass range 2.5 &lt;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m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ee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&lt; 3.5 GeV/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.  The shaded events correspond to those taken at the normal magnet setting, while the unshaded ones correspond to the spectrometer magnet setting at -10% lower than normal value.</a:t>
            </a:r>
          </a:p>
        </p:txBody>
      </p:sp>
    </p:spTree>
    <p:extLst>
      <p:ext uri="{BB962C8B-B14F-4D97-AF65-F5344CB8AC3E}">
        <p14:creationId xmlns:p14="http://schemas.microsoft.com/office/powerpoint/2010/main" val="36794262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6CBA12-C0FB-874D-4108-BF4D1CD33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65" name="Text Box 23">
            <a:extLst>
              <a:ext uri="{FF2B5EF4-FFF2-40B4-BE49-F238E27FC236}">
                <a16:creationId xmlns:a16="http://schemas.microsoft.com/office/drawing/2014/main" id="{70E2BC4B-6A1F-A321-FFE5-C40B74F9A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18190" y="5279674"/>
            <a:ext cx="91889" cy="461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FF0C0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45468" tIns="45468" rIns="45468" bIns="45468" anchor="ctr" anchorCtr="1">
            <a:spAutoFit/>
          </a:bodyPr>
          <a:lstStyle>
            <a:lvl1pPr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C0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3C27B2EB-5DED-87EE-927D-3FA8C1475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" y="0"/>
            <a:ext cx="12072664" cy="612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947" tIns="45468" rIns="90947" bIns="4546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(ii) </a:t>
            </a:r>
          </a:p>
          <a:p>
            <a:pPr marL="3663950" marR="0" lvl="0" indent="-3663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strike="noStrike" kern="1200" cap="none" spc="0" normalizeH="0" baseline="0" noProof="0" dirty="0">
                <a:ln>
                  <a:noFill/>
                </a:ln>
                <a:solidFill>
                  <a:srgbClr val="02FF02"/>
                </a:solidFill>
                <a:effectLst/>
                <a:uLnTx/>
                <a:uFillTx/>
                <a:latin typeface="Times"/>
                <a:ea typeface="ＭＳ Ｐゴシック" charset="0"/>
              </a:rPr>
              <a:t>Two independent groups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analyzed the data, starting from the reduction of raw data tapes, to form their own data summary tapes,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2FF02"/>
                </a:solidFill>
                <a:latin typeface="Times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2FF02"/>
                </a:solidFill>
                <a:effectLst/>
                <a:uLnTx/>
                <a:uFillTx/>
                <a:latin typeface="Times"/>
                <a:ea typeface="ＭＳ Ｐゴシック" charset="0"/>
              </a:rPr>
              <a:t>wo sets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of Monte Carlo acceptance calculations,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1AE70F"/>
                </a:solidFill>
                <a:latin typeface="Times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AE70F"/>
                </a:solidFill>
                <a:effectLst/>
                <a:uLnTx/>
                <a:uFillTx/>
                <a:latin typeface="Times"/>
                <a:ea typeface="ＭＳ Ｐゴシック" charset="0"/>
              </a:rPr>
              <a:t>wo sets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of event reconstruction,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2FF02"/>
                </a:solidFill>
                <a:latin typeface="Times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2FF02"/>
                </a:solidFill>
                <a:effectLst/>
                <a:uLnTx/>
                <a:uFillTx/>
                <a:latin typeface="Times"/>
                <a:ea typeface="ＭＳ Ｐゴシック" charset="0"/>
              </a:rPr>
              <a:t>wo sets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of data corrections,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2FF02"/>
                </a:solidFill>
                <a:latin typeface="Times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2FF02"/>
                </a:solidFill>
                <a:effectLst/>
                <a:uLnTx/>
                <a:uFillTx/>
                <a:latin typeface="Times"/>
                <a:ea typeface="ＭＳ Ｐゴシック" charset="0"/>
              </a:rPr>
              <a:t>wo sets of results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which must agree with each other.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2FF02"/>
                </a:solidFill>
                <a:latin typeface="Times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2FF02"/>
                </a:solidFill>
                <a:effectLst/>
                <a:uLnTx/>
                <a:uFillTx/>
                <a:latin typeface="Times"/>
                <a:ea typeface="ＭＳ Ｐゴシック" charset="0"/>
              </a:rPr>
              <a:t>wo independent approaches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have reached the same conclusions.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One analysis group was led by U. Becker, T. Rhodes, and W. Toki,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and the other by Min Chen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FFFFF"/>
              </a:solidFill>
              <a:effectLst/>
              <a:uLnTx/>
              <a:uFillTx/>
              <a:latin typeface="Times"/>
              <a:ea typeface="ＭＳ Ｐゴシック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(iii)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FFFFF"/>
              </a:solidFill>
              <a:effectLst/>
              <a:uLnTx/>
              <a:uFillTx/>
              <a:latin typeface="Times"/>
              <a:ea typeface="ＭＳ Ｐゴシック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These and many other checks convinced us that we had observed a real massive particle. </a:t>
            </a:r>
          </a:p>
        </p:txBody>
      </p:sp>
      <p:sp>
        <p:nvSpPr>
          <p:cNvPr id="2" name="Slide Number Placeholder 30">
            <a:extLst>
              <a:ext uri="{FF2B5EF4-FFF2-40B4-BE49-F238E27FC236}">
                <a16:creationId xmlns:a16="http://schemas.microsoft.com/office/drawing/2014/main" id="{C66EC45F-ACBF-D3BF-DB54-67FB6E8B0946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F5D1B0-1A6A-322C-167E-6394582DFE8A}"/>
              </a:ext>
            </a:extLst>
          </p:cNvPr>
          <p:cNvSpPr txBox="1"/>
          <p:nvPr/>
        </p:nvSpPr>
        <p:spPr>
          <a:xfrm>
            <a:off x="17404" y="6434600"/>
            <a:ext cx="121568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Rev. Mod. Phys. , Vol. 49, No. 2, April 1977 </a:t>
            </a:r>
          </a:p>
        </p:txBody>
      </p:sp>
    </p:spTree>
    <p:extLst>
      <p:ext uri="{BB962C8B-B14F-4D97-AF65-F5344CB8AC3E}">
        <p14:creationId xmlns:p14="http://schemas.microsoft.com/office/powerpoint/2010/main" val="18545762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348883-F9B3-AC4F-2611-B120076A5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65" name="Text Box 23">
            <a:extLst>
              <a:ext uri="{FF2B5EF4-FFF2-40B4-BE49-F238E27FC236}">
                <a16:creationId xmlns:a16="http://schemas.microsoft.com/office/drawing/2014/main" id="{379207BC-F8EE-36AB-303A-E49271CEC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8448" y="7284659"/>
            <a:ext cx="91889" cy="461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FF0C0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45468" tIns="45468" rIns="45468" bIns="45468" anchor="ctr" anchorCtr="1">
            <a:spAutoFit/>
          </a:bodyPr>
          <a:lstStyle>
            <a:lvl1pPr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C0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7D952980-BC0C-8EB6-BC53-404A1E793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4704"/>
            <a:ext cx="12132332" cy="483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947" tIns="45468" rIns="90947" bIns="4546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I was considering announcing our results during the retirement ceremony for V. F. Weisskopf, who had helped us a great deal during the course of many of our experiments. This ceremony was to be held on 17 and 18 October 1974. I postponed the announcement for two reasons.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FFFFF"/>
              </a:solidFill>
              <a:effectLst/>
              <a:uLnTx/>
              <a:uFillTx/>
              <a:latin typeface="Times"/>
              <a:ea typeface="ＭＳ Ｐゴシック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First, there were speculations on high-mass e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+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e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 pair production from proton-proton collisions as coming from a two-step process: p + 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  <a:sym typeface="Wingdings" pitchFamily="2" charset="2"/>
              </a:rPr>
              <a:t>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 𝜋 +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/>
                <a:cs typeface="+mn-cs"/>
              </a:rPr>
              <a:t>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 where the pion undergoes a second collision 𝜋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/>
                <a:cs typeface="+mn-cs"/>
              </a:rPr>
              <a:t>+ 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/>
                <a:cs typeface="+mn-cs"/>
                <a:sym typeface="Wingdings" pitchFamily="2" charset="2"/>
              </a:rPr>
              <a:t>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/>
                <a:cs typeface="+mn-cs"/>
              </a:rPr>
              <a:t> e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/>
                <a:cs typeface="+mn-cs"/>
              </a:rPr>
              <a:t>+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/>
                <a:cs typeface="+mn-cs"/>
              </a:rPr>
              <a:t>+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/>
                <a:cs typeface="+mn-cs"/>
              </a:rPr>
              <a:t>e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/>
                <a:cs typeface="+mn-cs"/>
              </a:rPr>
              <a:t>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/>
                <a:cs typeface="+mn-cs"/>
              </a:rPr>
              <a:t> + ⋯.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This could be checked by a measurement based on target thickness. The yield from a two-step process would increase quadratically with target thickness, whereas for a one-step process the yield increases linearly.  This was quickly done</a:t>
            </a:r>
          </a:p>
        </p:txBody>
      </p:sp>
      <p:sp>
        <p:nvSpPr>
          <p:cNvPr id="2" name="Slide Number Placeholder 30">
            <a:extLst>
              <a:ext uri="{FF2B5EF4-FFF2-40B4-BE49-F238E27FC236}">
                <a16:creationId xmlns:a16="http://schemas.microsoft.com/office/drawing/2014/main" id="{C2B3F10C-1803-B2E2-A96C-909E7ACE7DA0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9A93E1-EA5B-4E48-3EB6-C47CF653D473}"/>
              </a:ext>
            </a:extLst>
          </p:cNvPr>
          <p:cNvSpPr txBox="1"/>
          <p:nvPr/>
        </p:nvSpPr>
        <p:spPr>
          <a:xfrm>
            <a:off x="-34108" y="6517212"/>
            <a:ext cx="121568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Rev. Mod. Phys. , Vol. 49, No. 2, April 1977 </a:t>
            </a:r>
          </a:p>
        </p:txBody>
      </p:sp>
    </p:spTree>
    <p:extLst>
      <p:ext uri="{BB962C8B-B14F-4D97-AF65-F5344CB8AC3E}">
        <p14:creationId xmlns:p14="http://schemas.microsoft.com/office/powerpoint/2010/main" val="33635373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9EE012-6341-3FA1-1DCD-AB82526C5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65" name="Text Box 23">
            <a:extLst>
              <a:ext uri="{FF2B5EF4-FFF2-40B4-BE49-F238E27FC236}">
                <a16:creationId xmlns:a16="http://schemas.microsoft.com/office/drawing/2014/main" id="{00384BC1-69D0-A4DE-C4FE-C42B1F6A0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8448" y="7284659"/>
            <a:ext cx="91889" cy="461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FF0C0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45468" tIns="45468" rIns="45468" bIns="45468" anchor="ctr" anchorCtr="1">
            <a:spAutoFit/>
          </a:bodyPr>
          <a:lstStyle>
            <a:lvl1pPr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C0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2C6DC20B-B04B-CF66-E17E-F70BE6725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68" y="13103"/>
            <a:ext cx="12132332" cy="612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947" tIns="45468" rIns="90947" bIns="4546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Second, we realized that there were earlier Brookhaven measurements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Leipuner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 et al.1975) of direct production of muons and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pions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 in nucleon-nucleon collisions which gave the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𝜇/𝜋 ratio as 10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-4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a mysterious ratio that seemed not to change from 2000 GeV at the ISR down to 30 GeV.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srgbClr val="FFFFFF"/>
              </a:solidFill>
              <a:latin typeface="Time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This value was an order of magnitude larger than theoretically expected in terms of the three known vector mesons, 𝜌, 𝜔, and 𝜑,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which, at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hat time, were the only possible "intermediaries" between the strong and electromagnetic interactions.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We then added the J meson to the three and found that the linear combination of the four vector mesons could not explain the 𝜇/𝜋 ratio either.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srgbClr val="FFFFFF"/>
              </a:solidFill>
              <a:latin typeface="Time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This I took as an indication that something exciting might be just around the corner,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so I decided that we would make a direct measurement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of this number.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srgbClr val="0FFFFF"/>
              </a:solidFill>
              <a:latin typeface="Times"/>
            </a:endParaRPr>
          </a:p>
        </p:txBody>
      </p:sp>
      <p:sp>
        <p:nvSpPr>
          <p:cNvPr id="2" name="Slide Number Placeholder 30">
            <a:extLst>
              <a:ext uri="{FF2B5EF4-FFF2-40B4-BE49-F238E27FC236}">
                <a16:creationId xmlns:a16="http://schemas.microsoft.com/office/drawing/2014/main" id="{3F71486C-673B-9916-A1CF-D44CA7369B0F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C2DA4A-1265-2134-869A-19C957D72AC7}"/>
              </a:ext>
            </a:extLst>
          </p:cNvPr>
          <p:cNvSpPr txBox="1"/>
          <p:nvPr/>
        </p:nvSpPr>
        <p:spPr>
          <a:xfrm>
            <a:off x="-34108" y="6517212"/>
            <a:ext cx="121568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Rev. Mod. Phys. , Vol. 49, No. 2, April 1977 </a:t>
            </a:r>
          </a:p>
        </p:txBody>
      </p:sp>
    </p:spTree>
    <p:extLst>
      <p:ext uri="{BB962C8B-B14F-4D97-AF65-F5344CB8AC3E}">
        <p14:creationId xmlns:p14="http://schemas.microsoft.com/office/powerpoint/2010/main" val="3331073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630925BD-874E-46F0-1ACD-F6E047803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5611052"/>
            <a:ext cx="12191999" cy="1200329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data shows that the electron has a radius of ~ 10</a:t>
            </a:r>
            <a:r>
              <a:rPr kumimoji="0" lang="en-US" alt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-13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10</a:t>
            </a:r>
            <a:r>
              <a:rPr kumimoji="0" lang="en-US" alt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-14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cm.</a:t>
            </a:r>
            <a:b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Most importantly, this experiment was independently </a:t>
            </a:r>
            <a:b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confirmed by a group at the Cornell Electron Accelerator.</a:t>
            </a:r>
          </a:p>
        </p:txBody>
      </p:sp>
      <p:sp>
        <p:nvSpPr>
          <p:cNvPr id="2" name="Slide Number Placeholder 30">
            <a:extLst>
              <a:ext uri="{FF2B5EF4-FFF2-40B4-BE49-F238E27FC236}">
                <a16:creationId xmlns:a16="http://schemas.microsoft.com/office/drawing/2014/main" id="{A1D22DC8-304A-57C2-5577-5A194838CA00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graph of a graph showing the number of electrons&#10;&#10;Description automatically generated with medium confidence">
            <a:extLst>
              <a:ext uri="{FF2B5EF4-FFF2-40B4-BE49-F238E27FC236}">
                <a16:creationId xmlns:a16="http://schemas.microsoft.com/office/drawing/2014/main" id="{75F77404-F6D3-056B-C7E7-C39CD9029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77451"/>
            <a:ext cx="8979619" cy="557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220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2B7B28-7EDE-7411-63AC-C254C04D0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4EA44093-467C-C855-33F4-9BF486EE1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072664" cy="224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947" tIns="45468" rIns="90947" bIns="4546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Since we could not measure the 𝜇/𝜋 ratio with our spectrometer, we decided to look into the possibility of investigating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the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ＭＳ Ｐゴシック"/>
                <a:cs typeface="+mn-cs"/>
              </a:rPr>
              <a:t> e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ＭＳ Ｐゴシック"/>
                <a:cs typeface="+mn-cs"/>
              </a:rPr>
              <a:t>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/𝜋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ＭＳ Ｐゴシック"/>
                <a:cs typeface="+mn-cs"/>
              </a:rPr>
              <a:t>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ＭＳ Ｐゴシック" charset="0"/>
              </a:rPr>
              <a:t> ratio.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endParaRPr lang="en-US" sz="2800" dirty="0">
              <a:solidFill>
                <a:srgbClr val="0FFFFF"/>
              </a:solidFill>
              <a:latin typeface="Times"/>
            </a:endParaRPr>
          </a:p>
          <a:p>
            <a:r>
              <a:rPr lang="en-US" sz="2800" dirty="0">
                <a:solidFill>
                  <a:srgbClr val="0FFFFF"/>
                </a:solidFill>
                <a:effectLst/>
                <a:latin typeface="Times"/>
              </a:rPr>
              <a:t>On Thursday, 7 November, we made a major change in the spectrometer (see Fig. 13) to start the new experiment to search for more particles. </a:t>
            </a:r>
            <a:endParaRPr lang="en-US" sz="3600" dirty="0">
              <a:solidFill>
                <a:srgbClr val="0FFFFF"/>
              </a:solidFill>
            </a:endParaRPr>
          </a:p>
        </p:txBody>
      </p:sp>
      <p:sp>
        <p:nvSpPr>
          <p:cNvPr id="2" name="Slide Number Placeholder 30">
            <a:extLst>
              <a:ext uri="{FF2B5EF4-FFF2-40B4-BE49-F238E27FC236}">
                <a16:creationId xmlns:a16="http://schemas.microsoft.com/office/drawing/2014/main" id="{07DDA96C-2569-286C-F1C2-17CD58EEF982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diagram of a bag&#10;&#10;Description automatically generated">
            <a:extLst>
              <a:ext uri="{FF2B5EF4-FFF2-40B4-BE49-F238E27FC236}">
                <a16:creationId xmlns:a16="http://schemas.microsoft.com/office/drawing/2014/main" id="{2E6FEEA6-23BF-4E09-BF4D-98F4430E0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2384843"/>
            <a:ext cx="8387346" cy="27563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48EFBA-231F-8F2D-492F-C8C021552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728" y="5365517"/>
            <a:ext cx="8432543" cy="976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268E7A-2FB2-482F-E90A-376041BF424E}"/>
              </a:ext>
            </a:extLst>
          </p:cNvPr>
          <p:cNvSpPr txBox="1"/>
          <p:nvPr/>
        </p:nvSpPr>
        <p:spPr>
          <a:xfrm>
            <a:off x="45937" y="6517212"/>
            <a:ext cx="12156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Rev. Mod. Phys. , Vol. 49, No. 2, April 1977 </a:t>
            </a:r>
          </a:p>
        </p:txBody>
      </p:sp>
    </p:spTree>
    <p:extLst>
      <p:ext uri="{BB962C8B-B14F-4D97-AF65-F5344CB8AC3E}">
        <p14:creationId xmlns:p14="http://schemas.microsoft.com/office/powerpoint/2010/main" val="27192334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E99465-5E84-6E1A-23A1-B3B4FEBE26D5}"/>
              </a:ext>
            </a:extLst>
          </p:cNvPr>
          <p:cNvSpPr/>
          <p:nvPr/>
        </p:nvSpPr>
        <p:spPr>
          <a:xfrm>
            <a:off x="4511824" y="4896316"/>
            <a:ext cx="3312368" cy="105296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15" name="R.tiff" descr="R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160425"/>
            <a:ext cx="9144001" cy="4718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354" y="5124538"/>
            <a:ext cx="3028470" cy="66641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lide Number Placeholder 30">
            <a:extLst>
              <a:ext uri="{FF2B5EF4-FFF2-40B4-BE49-F238E27FC236}">
                <a16:creationId xmlns:a16="http://schemas.microsoft.com/office/drawing/2014/main" id="{87EDEC8A-90DD-4BEF-784D-990F730A0B26}"/>
              </a:ext>
            </a:extLst>
          </p:cNvPr>
          <p:cNvSpPr txBox="1">
            <a:spLocks/>
          </p:cNvSpPr>
          <p:nvPr/>
        </p:nvSpPr>
        <p:spPr>
          <a:xfrm>
            <a:off x="11664524" y="6529938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EB81CD60-6504-123E-304F-6369BCB2B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6177502"/>
            <a:ext cx="12192000" cy="64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Alvaro De Rujula, 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“When the Standard Model was Ignored” </a:t>
            </a:r>
            <a:br>
              <a:rPr lang="en-US" dirty="0">
                <a:solidFill>
                  <a:schemeClr val="bg1"/>
                </a:solidFill>
                <a:latin typeface="Calibri"/>
              </a:rPr>
            </a:br>
            <a:r>
              <a:rPr lang="en-US" dirty="0">
                <a:solidFill>
                  <a:schemeClr val="bg1"/>
                </a:solidFill>
                <a:latin typeface="Calibri"/>
              </a:rPr>
              <a:t>at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Rise of Particle 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Physics,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Sapienza University of Rome, Sep. 23, 2024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1D3358-8264-2388-B3B2-B58985F26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65" name="Text Box 23">
            <a:extLst>
              <a:ext uri="{FF2B5EF4-FFF2-40B4-BE49-F238E27FC236}">
                <a16:creationId xmlns:a16="http://schemas.microsoft.com/office/drawing/2014/main" id="{F3589796-1FFA-D41C-AE99-C73810ECC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18190" y="5279674"/>
            <a:ext cx="91889" cy="461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FF0C0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45468" tIns="45468" rIns="45468" bIns="45468" anchor="ctr" anchorCtr="1">
            <a:spAutoFit/>
          </a:bodyPr>
          <a:lstStyle>
            <a:lvl1pPr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2400"/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7DC2E35F-8CC4-CA19-8FA5-26A162BDD2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04" y="1124744"/>
            <a:ext cx="12156896" cy="3969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947" tIns="45468" rIns="90947" bIns="4546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br>
              <a:rPr lang="en-US" sz="2800" dirty="0">
                <a:solidFill>
                  <a:srgbClr val="0FFFFF"/>
                </a:solidFill>
                <a:latin typeface="Times"/>
              </a:rPr>
            </a:br>
            <a:r>
              <a:rPr lang="en-US" sz="2800" dirty="0">
                <a:solidFill>
                  <a:srgbClr val="0FFFFF"/>
                </a:solidFill>
                <a:latin typeface="Times"/>
              </a:rPr>
              <a:t>On 6 November I paid a visit to G. Trigg, Editor of Physical Review Letters, to find out if the rules for publication without refereeing had been changed. Following that visit, I wrote a simple draft in the style of our quantum electrodynamics paper of 1967 (Asbury et al. 1967). The paper emphasized only the discovery of J and the checks we made on the data without mention of our future plans.  </a:t>
            </a:r>
          </a:p>
          <a:p>
            <a:endParaRPr lang="en-US" sz="2800" dirty="0">
              <a:solidFill>
                <a:srgbClr val="0FFFFF"/>
              </a:solidFill>
              <a:latin typeface="Times"/>
            </a:endParaRPr>
          </a:p>
          <a:p>
            <a:r>
              <a:rPr lang="en-US" sz="2800" dirty="0">
                <a:solidFill>
                  <a:srgbClr val="0FFFFF"/>
                </a:solidFill>
                <a:latin typeface="Times"/>
              </a:rPr>
              <a:t>On 11 November we telephoned G. </a:t>
            </a:r>
            <a:r>
              <a:rPr lang="en-US" sz="2800" dirty="0" err="1">
                <a:solidFill>
                  <a:srgbClr val="0FFFFF"/>
                </a:solidFill>
                <a:latin typeface="Times"/>
              </a:rPr>
              <a:t>Bellettini</a:t>
            </a:r>
            <a:r>
              <a:rPr lang="en-US" sz="2800" dirty="0">
                <a:solidFill>
                  <a:srgbClr val="0FFFFF"/>
                </a:solidFill>
                <a:latin typeface="Times"/>
              </a:rPr>
              <a:t>, the Director of Frascati Laboratory, informing him of our results. </a:t>
            </a:r>
          </a:p>
        </p:txBody>
      </p:sp>
      <p:sp>
        <p:nvSpPr>
          <p:cNvPr id="2" name="Slide Number Placeholder 30">
            <a:extLst>
              <a:ext uri="{FF2B5EF4-FFF2-40B4-BE49-F238E27FC236}">
                <a16:creationId xmlns:a16="http://schemas.microsoft.com/office/drawing/2014/main" id="{EC4CA5EB-AEB9-76EF-C34B-C7F5E31A8110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4E8924-F966-D7AA-AFF8-25C278CCC6C0}"/>
              </a:ext>
            </a:extLst>
          </p:cNvPr>
          <p:cNvSpPr/>
          <p:nvPr/>
        </p:nvSpPr>
        <p:spPr bwMode="auto">
          <a:xfrm>
            <a:off x="9276913" y="5741227"/>
            <a:ext cx="2823198" cy="280061"/>
          </a:xfrm>
          <a:prstGeom prst="rect">
            <a:avLst/>
          </a:prstGeom>
          <a:solidFill>
            <a:srgbClr val="060708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B6A709-592B-4584-5123-C584AF37C9F6}"/>
              </a:ext>
            </a:extLst>
          </p:cNvPr>
          <p:cNvSpPr txBox="1"/>
          <p:nvPr/>
        </p:nvSpPr>
        <p:spPr>
          <a:xfrm>
            <a:off x="35104" y="6498685"/>
            <a:ext cx="121568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Rev. Mod. Phys. , Vol. 49, No. 2, April 1977 </a:t>
            </a:r>
          </a:p>
        </p:txBody>
      </p:sp>
    </p:spTree>
    <p:extLst>
      <p:ext uri="{BB962C8B-B14F-4D97-AF65-F5344CB8AC3E}">
        <p14:creationId xmlns:p14="http://schemas.microsoft.com/office/powerpoint/2010/main" val="27847960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413FF6F-C427-5D5B-A847-1FBF00B4FFDE}"/>
              </a:ext>
            </a:extLst>
          </p:cNvPr>
          <p:cNvSpPr txBox="1"/>
          <p:nvPr/>
        </p:nvSpPr>
        <p:spPr>
          <a:xfrm>
            <a:off x="0" y="15883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5FCF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November Revolution 1974</a:t>
            </a:r>
          </a:p>
        </p:txBody>
      </p:sp>
      <p:pic>
        <p:nvPicPr>
          <p:cNvPr id="5" name="Picture 4" descr="A close-up of a document&#10;&#10;Description automatically generated">
            <a:extLst>
              <a:ext uri="{FF2B5EF4-FFF2-40B4-BE49-F238E27FC236}">
                <a16:creationId xmlns:a16="http://schemas.microsoft.com/office/drawing/2014/main" id="{CC8663BF-E106-6EE8-73F4-9E9889C8C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" r="1600"/>
          <a:stretch/>
        </p:blipFill>
        <p:spPr>
          <a:xfrm>
            <a:off x="6528050" y="627730"/>
            <a:ext cx="5299146" cy="2540474"/>
          </a:xfrm>
          <a:prstGeom prst="rect">
            <a:avLst/>
          </a:prstGeom>
        </p:spPr>
      </p:pic>
      <p:pic>
        <p:nvPicPr>
          <p:cNvPr id="9" name="Picture 8" descr="A close-up of a document&#10;&#10;Description automatically generated">
            <a:extLst>
              <a:ext uri="{FF2B5EF4-FFF2-40B4-BE49-F238E27FC236}">
                <a16:creationId xmlns:a16="http://schemas.microsoft.com/office/drawing/2014/main" id="{3D670035-B3D0-B8B9-B320-1FB2B3A92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81" y="3552478"/>
            <a:ext cx="6028965" cy="3259476"/>
          </a:xfrm>
          <a:prstGeom prst="rect">
            <a:avLst/>
          </a:prstGeom>
        </p:spPr>
      </p:pic>
      <p:pic>
        <p:nvPicPr>
          <p:cNvPr id="3" name="Picture 2" descr="A close-up of a paper&#10;&#10;Description automatically generated">
            <a:extLst>
              <a:ext uri="{FF2B5EF4-FFF2-40B4-BE49-F238E27FC236}">
                <a16:creationId xmlns:a16="http://schemas.microsoft.com/office/drawing/2014/main" id="{AD248EC8-158A-732F-524C-7D9973692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" r="963"/>
          <a:stretch/>
        </p:blipFill>
        <p:spPr>
          <a:xfrm>
            <a:off x="101252" y="585761"/>
            <a:ext cx="6326010" cy="284323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F646745-C184-7058-1124-901F45D8A84B}"/>
              </a:ext>
            </a:extLst>
          </p:cNvPr>
          <p:cNvCxnSpPr/>
          <p:nvPr/>
        </p:nvCxnSpPr>
        <p:spPr>
          <a:xfrm>
            <a:off x="2455778" y="2760391"/>
            <a:ext cx="1539433" cy="0"/>
          </a:xfrm>
          <a:prstGeom prst="line">
            <a:avLst/>
          </a:prstGeom>
          <a:ln w="38100">
            <a:solidFill>
              <a:srgbClr val="0432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3364AE9-6A90-138E-BBCB-1CC165B5CC4F}"/>
              </a:ext>
            </a:extLst>
          </p:cNvPr>
          <p:cNvCxnSpPr>
            <a:cxnSpLocks/>
          </p:cNvCxnSpPr>
          <p:nvPr/>
        </p:nvCxnSpPr>
        <p:spPr>
          <a:xfrm>
            <a:off x="8577269" y="2682680"/>
            <a:ext cx="1263147" cy="0"/>
          </a:xfrm>
          <a:prstGeom prst="line">
            <a:avLst/>
          </a:prstGeom>
          <a:ln w="38100">
            <a:solidFill>
              <a:srgbClr val="0432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3B7110-12AB-EA5D-E4E8-E8211289C7FE}"/>
              </a:ext>
            </a:extLst>
          </p:cNvPr>
          <p:cNvCxnSpPr/>
          <p:nvPr/>
        </p:nvCxnSpPr>
        <p:spPr>
          <a:xfrm>
            <a:off x="2455778" y="6395716"/>
            <a:ext cx="1539433" cy="0"/>
          </a:xfrm>
          <a:prstGeom prst="line">
            <a:avLst/>
          </a:prstGeom>
          <a:ln w="38100">
            <a:solidFill>
              <a:srgbClr val="0432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graph of energy and energy&#10;&#10;Description automatically generated">
            <a:extLst>
              <a:ext uri="{FF2B5EF4-FFF2-40B4-BE49-F238E27FC236}">
                <a16:creationId xmlns:a16="http://schemas.microsoft.com/office/drawing/2014/main" id="{4890D658-5843-7EAD-2689-3EE2E8D6FF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993" y="3547921"/>
            <a:ext cx="2364477" cy="325947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7D5681D-7E18-9DE7-E142-65ADCB54AA54}"/>
              </a:ext>
            </a:extLst>
          </p:cNvPr>
          <p:cNvGrpSpPr/>
          <p:nvPr/>
        </p:nvGrpSpPr>
        <p:grpSpPr>
          <a:xfrm>
            <a:off x="8881055" y="3168204"/>
            <a:ext cx="2970148" cy="3720897"/>
            <a:chOff x="9703492" y="3184533"/>
            <a:chExt cx="1616622" cy="1964035"/>
          </a:xfrm>
        </p:grpSpPr>
        <p:pic>
          <p:nvPicPr>
            <p:cNvPr id="14" name="Picture 13" descr="A graph of a number of objects&#10;&#10;Description automatically generated with medium confidence">
              <a:extLst>
                <a:ext uri="{FF2B5EF4-FFF2-40B4-BE49-F238E27FC236}">
                  <a16:creationId xmlns:a16="http://schemas.microsoft.com/office/drawing/2014/main" id="{08AF8D90-1610-2905-CEE9-DA359A2C7E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834"/>
            <a:stretch/>
          </p:blipFill>
          <p:spPr>
            <a:xfrm>
              <a:off x="9703492" y="3184533"/>
              <a:ext cx="1616622" cy="1154028"/>
            </a:xfrm>
            <a:prstGeom prst="rect">
              <a:avLst/>
            </a:prstGeom>
          </p:spPr>
        </p:pic>
        <p:pic>
          <p:nvPicPr>
            <p:cNvPr id="15" name="Picture 14" descr="A graph of a number of objects&#10;&#10;Description automatically generated with medium confidence">
              <a:extLst>
                <a:ext uri="{FF2B5EF4-FFF2-40B4-BE49-F238E27FC236}">
                  <a16:creationId xmlns:a16="http://schemas.microsoft.com/office/drawing/2014/main" id="{6FC497AB-C251-B56D-FCCC-EFDEACF653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808" b="-616"/>
            <a:stretch/>
          </p:blipFill>
          <p:spPr>
            <a:xfrm>
              <a:off x="9703492" y="4304023"/>
              <a:ext cx="1616622" cy="844545"/>
            </a:xfrm>
            <a:prstGeom prst="rect">
              <a:avLst/>
            </a:prstGeom>
          </p:spPr>
        </p:pic>
      </p:grpSp>
      <p:sp>
        <p:nvSpPr>
          <p:cNvPr id="17" name="Slide Number Placeholder 30">
            <a:extLst>
              <a:ext uri="{FF2B5EF4-FFF2-40B4-BE49-F238E27FC236}">
                <a16:creationId xmlns:a16="http://schemas.microsoft.com/office/drawing/2014/main" id="{0D183672-B962-CA86-E6B3-F217A94F4906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9691F-2FDE-E226-9D14-C4FF071F1EFD}"/>
              </a:ext>
            </a:extLst>
          </p:cNvPr>
          <p:cNvSpPr txBox="1"/>
          <p:nvPr/>
        </p:nvSpPr>
        <p:spPr>
          <a:xfrm>
            <a:off x="4057184" y="2508860"/>
            <a:ext cx="962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Nov. 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331FC2-6DC8-3EF6-E3D8-5B98424B5F59}"/>
              </a:ext>
            </a:extLst>
          </p:cNvPr>
          <p:cNvSpPr txBox="1"/>
          <p:nvPr/>
        </p:nvSpPr>
        <p:spPr>
          <a:xfrm>
            <a:off x="9941204" y="2498014"/>
            <a:ext cx="962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Nov. 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54748E-06ED-E4FF-797B-14B49B74AFDE}"/>
              </a:ext>
            </a:extLst>
          </p:cNvPr>
          <p:cNvSpPr txBox="1"/>
          <p:nvPr/>
        </p:nvSpPr>
        <p:spPr>
          <a:xfrm>
            <a:off x="4055237" y="6211050"/>
            <a:ext cx="962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Nov. 18</a:t>
            </a:r>
          </a:p>
        </p:txBody>
      </p:sp>
    </p:spTree>
    <p:extLst>
      <p:ext uri="{BB962C8B-B14F-4D97-AF65-F5344CB8AC3E}">
        <p14:creationId xmlns:p14="http://schemas.microsoft.com/office/powerpoint/2010/main" val="26290783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Photo-year\1976\1976,J Photo\image007.jpg">
            <a:extLst>
              <a:ext uri="{FF2B5EF4-FFF2-40B4-BE49-F238E27FC236}">
                <a16:creationId xmlns:a16="http://schemas.microsoft.com/office/drawing/2014/main" id="{EA4C92A6-B525-E744-B649-987F82380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76200"/>
            <a:ext cx="10169588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422B07-6C6E-4C45-A3D8-8213B8600548}"/>
              </a:ext>
            </a:extLst>
          </p:cNvPr>
          <p:cNvSpPr/>
          <p:nvPr/>
        </p:nvSpPr>
        <p:spPr>
          <a:xfrm>
            <a:off x="0" y="6211700"/>
            <a:ext cx="12192000" cy="646300"/>
          </a:xfrm>
          <a:prstGeom prst="rect">
            <a:avLst/>
          </a:prstGeom>
          <a:noFill/>
        </p:spPr>
        <p:txBody>
          <a:bodyPr wrap="square" lIns="91407" tIns="45705" rIns="91407" bIns="45705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FFFFF"/>
                </a:solidFill>
                <a:latin typeface="Calibri"/>
                <a:ea typeface="FangSong" panose="02010609060101010101" pitchFamily="49" charset="-122"/>
                <a:cs typeface="Arial" pitchFamily="34" charset="0"/>
              </a:rPr>
              <a:t>Members of the J-Particle Group</a:t>
            </a:r>
          </a:p>
        </p:txBody>
      </p:sp>
      <p:sp>
        <p:nvSpPr>
          <p:cNvPr id="2" name="Slide Number Placeholder 30">
            <a:extLst>
              <a:ext uri="{FF2B5EF4-FFF2-40B4-BE49-F238E27FC236}">
                <a16:creationId xmlns:a16="http://schemas.microsoft.com/office/drawing/2014/main" id="{BBA6C53C-526A-E82D-13BF-FB9E0BCF70DF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226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8BFA4C-0AD4-1F28-22B1-076956A1E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5A2854D-4731-BE90-6871-EC279D3D0052}"/>
              </a:ext>
            </a:extLst>
          </p:cNvPr>
          <p:cNvSpPr/>
          <p:nvPr/>
        </p:nvSpPr>
        <p:spPr>
          <a:xfrm>
            <a:off x="8720387" y="3087749"/>
            <a:ext cx="3175000" cy="3552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599A93-D7FC-1351-63ED-4A5D8DA0B01E}"/>
              </a:ext>
            </a:extLst>
          </p:cNvPr>
          <p:cNvSpPr/>
          <p:nvPr/>
        </p:nvSpPr>
        <p:spPr>
          <a:xfrm>
            <a:off x="1248248" y="3097057"/>
            <a:ext cx="2565389" cy="3555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4417" name="Text Box 2">
            <a:extLst>
              <a:ext uri="{FF2B5EF4-FFF2-40B4-BE49-F238E27FC236}">
                <a16:creationId xmlns:a16="http://schemas.microsoft.com/office/drawing/2014/main" id="{E4146392-1055-599F-0526-EE515878F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2024" y="568605"/>
            <a:ext cx="9929976" cy="2310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arabicPeriod"/>
              <a:tabLst>
                <a:tab pos="119697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Its lifetime is 10,000 times longer than other particles. 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implies the J particle is a new kind of matter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arabicPeriod"/>
              <a:tabLst>
                <a:tab pos="119697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spectrum is similar to positronium: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implies the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 particle is made up of a new kind of Quark-Antiquark.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y99417DesySlacBlue">
            <a:extLst>
              <a:ext uri="{FF2B5EF4-FFF2-40B4-BE49-F238E27FC236}">
                <a16:creationId xmlns:a16="http://schemas.microsoft.com/office/drawing/2014/main" id="{D8547D5A-1A18-E212-1B34-13893650D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" t="33765" r="61803" b="7350"/>
          <a:stretch>
            <a:fillRect/>
          </a:stretch>
        </p:blipFill>
        <p:spPr bwMode="auto">
          <a:xfrm>
            <a:off x="1404822" y="3554402"/>
            <a:ext cx="2408815" cy="299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y99417DesySlacBlue">
            <a:extLst>
              <a:ext uri="{FF2B5EF4-FFF2-40B4-BE49-F238E27FC236}">
                <a16:creationId xmlns:a16="http://schemas.microsoft.com/office/drawing/2014/main" id="{86D462F0-C014-7663-D1DD-5982F8C95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874" y="3215388"/>
            <a:ext cx="1224136" cy="3394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F16AD54C-A41C-6948-FF71-2C75C0588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713" y="2333384"/>
            <a:ext cx="3882319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ositronium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transitions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310557A9-CEB4-05DB-B869-EA0F383F2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376" y="0"/>
            <a:ext cx="12192000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unique properties of the J particle are: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30">
            <a:extLst>
              <a:ext uri="{FF2B5EF4-FFF2-40B4-BE49-F238E27FC236}">
                <a16:creationId xmlns:a16="http://schemas.microsoft.com/office/drawing/2014/main" id="{A79130EB-0848-F47C-F00A-283AB20E95B9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CCEcle1_06-06.gif" descr="CCEcle1_06-06.gif">
            <a:extLst>
              <a:ext uri="{FF2B5EF4-FFF2-40B4-BE49-F238E27FC236}">
                <a16:creationId xmlns:a16="http://schemas.microsoft.com/office/drawing/2014/main" id="{6942B82A-D4A0-03DD-5CB7-8E9A72EC8A29}"/>
              </a:ext>
            </a:extLst>
          </p:cNvPr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20387" y="3376142"/>
            <a:ext cx="3175000" cy="32639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" name="Picture 2" descr="y99417DesySlacBlue">
            <a:extLst>
              <a:ext uri="{FF2B5EF4-FFF2-40B4-BE49-F238E27FC236}">
                <a16:creationId xmlns:a16="http://schemas.microsoft.com/office/drawing/2014/main" id="{FE6CA03B-A5A8-C908-4ECF-27A46A660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7" t="27011" r="3925" b="5476"/>
          <a:stretch/>
        </p:blipFill>
        <p:spPr bwMode="auto">
          <a:xfrm>
            <a:off x="4615931" y="3087749"/>
            <a:ext cx="4045383" cy="355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DD8AD6D8-6D9B-82FC-55FA-8094C5C7B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4039" y="2412910"/>
            <a:ext cx="3882319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J/psi transitions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EA867DF4-7EA0-6D71-CE27-0CF6B27CF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443" y="2746920"/>
            <a:ext cx="3737756" cy="40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SLAC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25B6C4C6-8853-E3C9-8578-5BB8979D2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388" y="2714917"/>
            <a:ext cx="3175000" cy="40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DESY</a:t>
            </a: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53873A6F-477B-63CE-864D-F3F78A0DC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9895" y="6602116"/>
            <a:ext cx="5037065" cy="30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Alvaro De Rujula, Sapienza University of Rome, Sep. 23, 2024</a:t>
            </a:r>
          </a:p>
        </p:txBody>
      </p:sp>
    </p:spTree>
    <p:extLst>
      <p:ext uri="{BB962C8B-B14F-4D97-AF65-F5344CB8AC3E}">
        <p14:creationId xmlns:p14="http://schemas.microsoft.com/office/powerpoint/2010/main" val="2753843047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F1C56C-DF77-38EF-B4DF-3561399C4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9F714BE-F318-2B84-E2A3-7B4DE37A26E1}"/>
              </a:ext>
            </a:extLst>
          </p:cNvPr>
          <p:cNvSpPr txBox="1"/>
          <p:nvPr/>
        </p:nvSpPr>
        <p:spPr>
          <a:xfrm>
            <a:off x="26233" y="52115"/>
            <a:ext cx="121395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 discovery of the J particle confirmed the existence of the charmed quark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predicted by S. Glashow, J. Iliopoulos, L.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Maiani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245F7EC-1BAA-3032-8845-1F9BBB1DBFD7}"/>
              </a:ext>
            </a:extLst>
          </p:cNvPr>
          <p:cNvGrpSpPr>
            <a:grpSpLocks noChangeAspect="1"/>
          </p:cNvGrpSpPr>
          <p:nvPr/>
        </p:nvGrpSpPr>
        <p:grpSpPr>
          <a:xfrm>
            <a:off x="44131" y="1099732"/>
            <a:ext cx="12100541" cy="3888592"/>
            <a:chOff x="6071118" y="196786"/>
            <a:chExt cx="6094135" cy="1958392"/>
          </a:xfrm>
        </p:grpSpPr>
        <p:pic>
          <p:nvPicPr>
            <p:cNvPr id="4" name="Picture 3" descr="A close-up of a text&#10;&#10;Description automatically generated">
              <a:extLst>
                <a:ext uri="{FF2B5EF4-FFF2-40B4-BE49-F238E27FC236}">
                  <a16:creationId xmlns:a16="http://schemas.microsoft.com/office/drawing/2014/main" id="{27D33630-3638-A1AA-5942-9EBFD70EC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3556" y="196786"/>
              <a:ext cx="6091697" cy="1805753"/>
            </a:xfrm>
            <a:prstGeom prst="rect">
              <a:avLst/>
            </a:prstGeom>
          </p:spPr>
        </p:pic>
        <p:pic>
          <p:nvPicPr>
            <p:cNvPr id="6" name="Picture 5" descr="A close-up of a text&#10;&#10;Description automatically generated">
              <a:extLst>
                <a:ext uri="{FF2B5EF4-FFF2-40B4-BE49-F238E27FC236}">
                  <a16:creationId xmlns:a16="http://schemas.microsoft.com/office/drawing/2014/main" id="{F6A6D404-1211-00FD-1020-F6AD4DD8C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58" t="57223" r="9136"/>
            <a:stretch/>
          </p:blipFill>
          <p:spPr>
            <a:xfrm>
              <a:off x="6071118" y="1212207"/>
              <a:ext cx="6090875" cy="942971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66C3460-E61B-5CFB-6700-79B1C7901107}"/>
                </a:ext>
              </a:extLst>
            </p:cNvPr>
            <p:cNvCxnSpPr>
              <a:cxnSpLocks/>
            </p:cNvCxnSpPr>
            <p:nvPr/>
          </p:nvCxnSpPr>
          <p:spPr>
            <a:xfrm>
              <a:off x="9722734" y="1879456"/>
              <a:ext cx="2314938" cy="0"/>
            </a:xfrm>
            <a:prstGeom prst="line">
              <a:avLst/>
            </a:prstGeom>
            <a:ln w="38100">
              <a:solidFill>
                <a:srgbClr val="0432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36105E1-EB6E-55E9-8495-C3406522E266}"/>
                </a:ext>
              </a:extLst>
            </p:cNvPr>
            <p:cNvCxnSpPr>
              <a:cxnSpLocks/>
            </p:cNvCxnSpPr>
            <p:nvPr/>
          </p:nvCxnSpPr>
          <p:spPr>
            <a:xfrm>
              <a:off x="6246475" y="2025689"/>
              <a:ext cx="1554862" cy="0"/>
            </a:xfrm>
            <a:prstGeom prst="line">
              <a:avLst/>
            </a:prstGeom>
            <a:ln w="38100">
              <a:solidFill>
                <a:srgbClr val="0432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30">
            <a:extLst>
              <a:ext uri="{FF2B5EF4-FFF2-40B4-BE49-F238E27FC236}">
                <a16:creationId xmlns:a16="http://schemas.microsoft.com/office/drawing/2014/main" id="{2F770F55-C180-2329-3892-E777D830A9B3}"/>
              </a:ext>
            </a:extLst>
          </p:cNvPr>
          <p:cNvSpPr txBox="1">
            <a:spLocks/>
          </p:cNvSpPr>
          <p:nvPr/>
        </p:nvSpPr>
        <p:spPr>
          <a:xfrm>
            <a:off x="11617196" y="6381328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F93493-59D2-04F3-9EC5-2A4531CD15A3}"/>
              </a:ext>
            </a:extLst>
          </p:cNvPr>
          <p:cNvSpPr txBox="1"/>
          <p:nvPr/>
        </p:nvSpPr>
        <p:spPr>
          <a:xfrm>
            <a:off x="26233" y="5288688"/>
            <a:ext cx="12139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BNL proposal for the search for heavy photons (AGS E598)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didn’t mention the GIM mechanism as a motivation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0591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B1E941-5139-8582-B0F8-244DA447B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3E8AB0-5C0A-5D2F-DB32-1AA6A2A66D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3" t="19388" r="2228" b="4186"/>
          <a:stretch/>
        </p:blipFill>
        <p:spPr>
          <a:xfrm>
            <a:off x="23335" y="1"/>
            <a:ext cx="12192000" cy="6858000"/>
          </a:xfrm>
          <a:prstGeom prst="rect">
            <a:avLst/>
          </a:prstGeom>
        </p:spPr>
      </p:pic>
      <p:sp>
        <p:nvSpPr>
          <p:cNvPr id="369668" name="Line 4">
            <a:extLst>
              <a:ext uri="{FF2B5EF4-FFF2-40B4-BE49-F238E27FC236}">
                <a16:creationId xmlns:a16="http://schemas.microsoft.com/office/drawing/2014/main" id="{B21EBDE2-DBC0-8538-68D2-0F6D3284F0A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7142" y="6649191"/>
            <a:ext cx="4905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674" name="Text Box 10">
            <a:extLst>
              <a:ext uri="{FF2B5EF4-FFF2-40B4-BE49-F238E27FC236}">
                <a16:creationId xmlns:a16="http://schemas.microsoft.com/office/drawing/2014/main" id="{F73636AC-448F-ABE5-F7CB-EAA876FC7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5946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Dec. 10, 1976 - Stockholm</a:t>
            </a:r>
          </a:p>
        </p:txBody>
      </p:sp>
      <p:sp>
        <p:nvSpPr>
          <p:cNvPr id="2" name="Slide Number Placeholder 30">
            <a:extLst>
              <a:ext uri="{FF2B5EF4-FFF2-40B4-BE49-F238E27FC236}">
                <a16:creationId xmlns:a16="http://schemas.microsoft.com/office/drawing/2014/main" id="{72F52890-0AF4-4692-5F70-6A8DAC865940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6709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26A30A-74AB-74CF-8CA7-627167AC9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D50254F-8184-1B8E-5C83-D260184C7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5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 descr="A group of men in suits&#10;&#10;Description automatically generated with medium confidence">
            <a:extLst>
              <a:ext uri="{FF2B5EF4-FFF2-40B4-BE49-F238E27FC236}">
                <a16:creationId xmlns:a16="http://schemas.microsoft.com/office/drawing/2014/main" id="{50FCCD37-8AEC-89A2-CABF-0C9692F0EF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26" t="29658" r="13748" b="1"/>
          <a:stretch/>
        </p:blipFill>
        <p:spPr>
          <a:xfrm>
            <a:off x="1490103" y="0"/>
            <a:ext cx="9141714" cy="6122034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96305530-173C-F58A-6315-B9B35593F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08511"/>
            <a:ext cx="12192000" cy="894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FFFFF"/>
                </a:solidFill>
                <a:latin typeface="Calibri"/>
              </a:rPr>
              <a:t>Attending the Nobel ceremony, Dec. 10, 1976</a:t>
            </a:r>
            <a:endParaRPr lang="en-US" sz="2800" b="1" dirty="0">
              <a:solidFill>
                <a:srgbClr val="0FFFFF"/>
              </a:solidFill>
              <a:latin typeface="Calibri"/>
            </a:endParaRPr>
          </a:p>
          <a:p>
            <a:pPr algn="ctr">
              <a:defRPr/>
            </a:pPr>
            <a:r>
              <a:rPr lang="en-US" sz="2000" b="1" dirty="0">
                <a:solidFill>
                  <a:srgbClr val="0FFFFF"/>
                </a:solidFill>
                <a:latin typeface="Calibri"/>
              </a:rPr>
              <a:t>with key MIT physicists, M. Chen, U. Becker, J. Burger</a:t>
            </a:r>
          </a:p>
        </p:txBody>
      </p:sp>
      <p:sp>
        <p:nvSpPr>
          <p:cNvPr id="4" name="Slide Number Placeholder 30">
            <a:extLst>
              <a:ext uri="{FF2B5EF4-FFF2-40B4-BE49-F238E27FC236}">
                <a16:creationId xmlns:a16="http://schemas.microsoft.com/office/drawing/2014/main" id="{0D956B15-7454-8148-5592-BFAAAF64F555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5433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9Sueden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6557" y="-1163443"/>
            <a:ext cx="6858000" cy="9184886"/>
          </a:xfrm>
          <a:prstGeom prst="rect">
            <a:avLst/>
          </a:prstGeom>
        </p:spPr>
      </p:pic>
      <p:sp>
        <p:nvSpPr>
          <p:cNvPr id="2" name="Slide Number Placeholder 30">
            <a:extLst>
              <a:ext uri="{FF2B5EF4-FFF2-40B4-BE49-F238E27FC236}">
                <a16:creationId xmlns:a16="http://schemas.microsoft.com/office/drawing/2014/main" id="{8E993106-8C87-9706-ECD3-065334E388B2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919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CCA0A3-21A4-68B8-3A25-A38CF5200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6E682-4CE6-434C-B581-223D6102480C}" type="slidenum">
              <a:rPr kumimoji="0" lang="en-US" altLang="en-CH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CH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14342" name="Text Box 6">
            <a:extLst>
              <a:ext uri="{FF2B5EF4-FFF2-40B4-BE49-F238E27FC236}">
                <a16:creationId xmlns:a16="http://schemas.microsoft.com/office/drawing/2014/main" id="{11CB0C96-80C0-7F98-0552-915F625AD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592" y="260648"/>
            <a:ext cx="12192000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CH" sz="32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Since those results touch upon the foundation of Modern Physics, </a:t>
            </a:r>
            <a:br>
              <a:rPr kumimoji="0" lang="en-US" altLang="en-CH" sz="32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altLang="en-CH" sz="32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 decided to perform the experiment with an independent method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CH" sz="3200" b="1" i="0" u="none" strike="noStrike" kern="120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CH" sz="32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 that time, I knew nothing about electron physics, </a:t>
            </a:r>
            <a:br>
              <a:rPr kumimoji="0" lang="en-US" altLang="en-CH" sz="32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altLang="en-CH" sz="32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 I received no support in the U.S.</a:t>
            </a:r>
            <a:endParaRPr kumimoji="0" lang="en-US" altLang="en-CH" sz="32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CH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CH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 decided to move to </a:t>
            </a:r>
            <a:br>
              <a:rPr kumimoji="0" lang="en-US" altLang="en-CH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altLang="en-CH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newly built 6 billion electron-Volt electron accelerator (DESY) </a:t>
            </a:r>
            <a:br>
              <a:rPr kumimoji="0" lang="en-US" altLang="en-CH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altLang="en-CH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Hamburg, Germany</a:t>
            </a:r>
            <a:br>
              <a:rPr kumimoji="0" lang="en-US" altLang="en-CH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altLang="en-CH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 re-measure the size of the electron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CH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Slide Number Placeholder 30">
            <a:extLst>
              <a:ext uri="{FF2B5EF4-FFF2-40B4-BE49-F238E27FC236}">
                <a16:creationId xmlns:a16="http://schemas.microsoft.com/office/drawing/2014/main" id="{4DFC45F9-82FF-3642-C40F-F613BD5FD9EE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white graph with white text&#10;&#10;Description automatically generated">
            <a:extLst>
              <a:ext uri="{FF2B5EF4-FFF2-40B4-BE49-F238E27FC236}">
                <a16:creationId xmlns:a16="http://schemas.microsoft.com/office/drawing/2014/main" id="{9E2C6F3B-31A4-FAF4-27D2-42920710E8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8" b="4748"/>
          <a:stretch/>
        </p:blipFill>
        <p:spPr>
          <a:xfrm>
            <a:off x="214908" y="619472"/>
            <a:ext cx="11443785" cy="582809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7113105C-F27F-4AD5-90AD-E18EF5AA28CA}"/>
              </a:ext>
            </a:extLst>
          </p:cNvPr>
          <p:cNvSpPr/>
          <p:nvPr/>
        </p:nvSpPr>
        <p:spPr>
          <a:xfrm rot="21300000">
            <a:off x="2368766" y="4811758"/>
            <a:ext cx="1138654" cy="182085"/>
          </a:xfrm>
          <a:prstGeom prst="rect">
            <a:avLst/>
          </a:prstGeom>
          <a:solidFill>
            <a:srgbClr val="00A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55301C8-9288-4DFA-B380-16E41CADA0AA}"/>
              </a:ext>
            </a:extLst>
          </p:cNvPr>
          <p:cNvSpPr/>
          <p:nvPr/>
        </p:nvSpPr>
        <p:spPr>
          <a:xfrm rot="21300000">
            <a:off x="2839494" y="4495433"/>
            <a:ext cx="2328197" cy="206010"/>
          </a:xfrm>
          <a:prstGeom prst="rect">
            <a:avLst/>
          </a:prstGeom>
          <a:solidFill>
            <a:srgbClr val="00A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47853D0-6D40-444D-B5CD-552D48390EDE}"/>
              </a:ext>
            </a:extLst>
          </p:cNvPr>
          <p:cNvSpPr/>
          <p:nvPr/>
        </p:nvSpPr>
        <p:spPr>
          <a:xfrm rot="21300000">
            <a:off x="5530279" y="3837532"/>
            <a:ext cx="2016498" cy="183415"/>
          </a:xfrm>
          <a:prstGeom prst="rect">
            <a:avLst/>
          </a:prstGeom>
          <a:solidFill>
            <a:srgbClr val="00A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422AB7A-2EAD-44D1-B81E-D6DC81F7A6C9}"/>
              </a:ext>
            </a:extLst>
          </p:cNvPr>
          <p:cNvSpPr/>
          <p:nvPr/>
        </p:nvSpPr>
        <p:spPr>
          <a:xfrm rot="21180000" flipV="1">
            <a:off x="8133279" y="2838055"/>
            <a:ext cx="2438881" cy="182085"/>
          </a:xfrm>
          <a:prstGeom prst="rect">
            <a:avLst/>
          </a:prstGeom>
          <a:solidFill>
            <a:srgbClr val="00A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EC06DC5-78D7-4F0C-B938-CE550EDDCC06}"/>
              </a:ext>
            </a:extLst>
          </p:cNvPr>
          <p:cNvSpPr/>
          <p:nvPr/>
        </p:nvSpPr>
        <p:spPr>
          <a:xfrm rot="21300000">
            <a:off x="7674000" y="3292604"/>
            <a:ext cx="449100" cy="176769"/>
          </a:xfrm>
          <a:prstGeom prst="rect">
            <a:avLst/>
          </a:prstGeom>
          <a:solidFill>
            <a:srgbClr val="00A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FF9D88B-A65B-4161-ABAA-BDBD42731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6275" y="5076247"/>
            <a:ext cx="1150103" cy="4425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ADONE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9E6B8199-53B2-490E-87D2-8D8540F23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4772" y="2238634"/>
            <a:ext cx="991074" cy="4425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BEPCII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87697B2-F50D-4BFC-B9CB-537FC4FA3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0788" y="3460070"/>
            <a:ext cx="1010157" cy="4425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CESRc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658A277-E823-4CBC-B37B-026EF0AC7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8597" y="3340452"/>
            <a:ext cx="791332" cy="4425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BEPC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2B6FDD8-144B-4318-AC39-CF93A5346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277" y="4709417"/>
            <a:ext cx="1057230" cy="4425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SPEAR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42D366A-A91C-4479-B174-4AEDC30254B8}"/>
              </a:ext>
            </a:extLst>
          </p:cNvPr>
          <p:cNvSpPr/>
          <p:nvPr/>
        </p:nvSpPr>
        <p:spPr>
          <a:xfrm rot="21300000" flipV="1">
            <a:off x="7260523" y="4240247"/>
            <a:ext cx="1043236" cy="128923"/>
          </a:xfrm>
          <a:prstGeom prst="rect">
            <a:avLst/>
          </a:prstGeom>
          <a:solidFill>
            <a:srgbClr val="00A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6AE4071-FF18-4257-A289-A1C6D2211953}"/>
              </a:ext>
            </a:extLst>
          </p:cNvPr>
          <p:cNvSpPr/>
          <p:nvPr/>
        </p:nvSpPr>
        <p:spPr>
          <a:xfrm rot="21300000">
            <a:off x="3384012" y="4309360"/>
            <a:ext cx="422383" cy="209996"/>
          </a:xfrm>
          <a:prstGeom prst="rect">
            <a:avLst/>
          </a:prstGeom>
          <a:solidFill>
            <a:srgbClr val="00A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D34BB40C-04CF-479B-88B3-C1C191DAF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9726" y="3608928"/>
            <a:ext cx="1104303" cy="4425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DORIS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I</a:t>
            </a:r>
          </a:p>
        </p:txBody>
      </p:sp>
      <p:pic>
        <p:nvPicPr>
          <p:cNvPr id="1026" name="Picture 2" descr="意大利国旗图册_360百科">
            <a:extLst>
              <a:ext uri="{FF2B5EF4-FFF2-40B4-BE49-F238E27FC236}">
                <a16:creationId xmlns:a16="http://schemas.microsoft.com/office/drawing/2014/main" id="{7D049245-73BE-4356-B559-4B0E44CE1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877" y="5129629"/>
            <a:ext cx="607035" cy="41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德国国旗图片_百度百科">
            <a:extLst>
              <a:ext uri="{FF2B5EF4-FFF2-40B4-BE49-F238E27FC236}">
                <a16:creationId xmlns:a16="http://schemas.microsoft.com/office/drawing/2014/main" id="{35571834-6850-4100-B044-27B8B206E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860" y="3635622"/>
            <a:ext cx="644987" cy="4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美国国旗图片素材_免费下载_svg图片格式_高清图片400010454_摄图网">
            <a:extLst>
              <a:ext uri="{FF2B5EF4-FFF2-40B4-BE49-F238E27FC236}">
                <a16:creationId xmlns:a16="http://schemas.microsoft.com/office/drawing/2014/main" id="{5200D155-0BDF-4827-9416-9C0B60183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448" y="4762694"/>
            <a:ext cx="774354" cy="41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美国国旗图片素材_免费下载_svg图片格式_高清图片400010454_摄图网">
            <a:extLst>
              <a:ext uri="{FF2B5EF4-FFF2-40B4-BE49-F238E27FC236}">
                <a16:creationId xmlns:a16="http://schemas.microsoft.com/office/drawing/2014/main" id="{5CB55942-06FA-4D38-BE17-3696257F4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541" y="3500712"/>
            <a:ext cx="770959" cy="41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中国国旗PNG图片素材下载_中国PNG_熊猫办公">
            <a:extLst>
              <a:ext uri="{FF2B5EF4-FFF2-40B4-BE49-F238E27FC236}">
                <a16:creationId xmlns:a16="http://schemas.microsoft.com/office/drawing/2014/main" id="{69B7F750-E535-48D6-B422-54C1E4612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875" y="3340452"/>
            <a:ext cx="698296" cy="44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中国国旗PNG图片素材下载_中国PNG_熊猫办公">
            <a:extLst>
              <a:ext uri="{FF2B5EF4-FFF2-40B4-BE49-F238E27FC236}">
                <a16:creationId xmlns:a16="http://schemas.microsoft.com/office/drawing/2014/main" id="{A34EE35F-DBDD-45E6-95A4-423B198F0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842" y="2241374"/>
            <a:ext cx="698296" cy="44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俄罗斯国旗_360百科">
            <a:extLst>
              <a:ext uri="{FF2B5EF4-FFF2-40B4-BE49-F238E27FC236}">
                <a16:creationId xmlns:a16="http://schemas.microsoft.com/office/drawing/2014/main" id="{D0819023-1D09-4651-ACA3-851E4EE02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142" y="4511457"/>
            <a:ext cx="679144" cy="46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FC4BE8A4-C68D-48A0-8A5B-B1D72CBF7E74}"/>
              </a:ext>
            </a:extLst>
          </p:cNvPr>
          <p:cNvSpPr/>
          <p:nvPr/>
        </p:nvSpPr>
        <p:spPr>
          <a:xfrm>
            <a:off x="9348842" y="6447570"/>
            <a:ext cx="21268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Yifang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Wang, IHEP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矩形 16">
            <a:extLst>
              <a:ext uri="{FF2B5EF4-FFF2-40B4-BE49-F238E27FC236}">
                <a16:creationId xmlns:a16="http://schemas.microsoft.com/office/drawing/2014/main" id="{DCC0B616-4877-171C-2872-20FE846D9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8281" y="4508338"/>
            <a:ext cx="1302595" cy="40011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VEPP-4M</a:t>
            </a:r>
          </a:p>
        </p:txBody>
      </p:sp>
      <p:sp>
        <p:nvSpPr>
          <p:cNvPr id="3" name="Slide Number Placeholder 30">
            <a:extLst>
              <a:ext uri="{FF2B5EF4-FFF2-40B4-BE49-F238E27FC236}">
                <a16:creationId xmlns:a16="http://schemas.microsoft.com/office/drawing/2014/main" id="{C278E84A-C90B-B76C-1512-E038E521B678}"/>
              </a:ext>
            </a:extLst>
          </p:cNvPr>
          <p:cNvSpPr txBox="1">
            <a:spLocks/>
          </p:cNvSpPr>
          <p:nvPr/>
        </p:nvSpPr>
        <p:spPr>
          <a:xfrm>
            <a:off x="11649149" y="6501514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1F63A0-A200-BE43-9920-E2B131529D8C}"/>
              </a:ext>
            </a:extLst>
          </p:cNvPr>
          <p:cNvSpPr/>
          <p:nvPr/>
        </p:nvSpPr>
        <p:spPr>
          <a:xfrm>
            <a:off x="3868912" y="653038"/>
            <a:ext cx="4934397" cy="7429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38C2B65-2642-38E9-AC2C-6E22792B1FE9}"/>
              </a:ext>
            </a:extLst>
          </p:cNvPr>
          <p:cNvSpPr/>
          <p:nvPr/>
        </p:nvSpPr>
        <p:spPr>
          <a:xfrm>
            <a:off x="249035" y="1499485"/>
            <a:ext cx="1558846" cy="45465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矩形 29">
            <a:extLst>
              <a:ext uri="{FF2B5EF4-FFF2-40B4-BE49-F238E27FC236}">
                <a16:creationId xmlns:a16="http://schemas.microsoft.com/office/drawing/2014/main" id="{2FB51524-9226-5245-B615-88BE5A797596}"/>
              </a:ext>
            </a:extLst>
          </p:cNvPr>
          <p:cNvSpPr/>
          <p:nvPr/>
        </p:nvSpPr>
        <p:spPr>
          <a:xfrm>
            <a:off x="900156" y="5638612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kumimoji="0" lang="en-US" altLang="zh-CN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27</a:t>
            </a:r>
            <a:endParaRPr kumimoji="0" lang="zh-CN" altLang="en-US" sz="2800" b="0" i="0" u="none" strike="noStrike" kern="1200" cap="none" spc="0" normalizeH="0" baseline="3000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矩形 29">
            <a:extLst>
              <a:ext uri="{FF2B5EF4-FFF2-40B4-BE49-F238E27FC236}">
                <a16:creationId xmlns:a16="http://schemas.microsoft.com/office/drawing/2014/main" id="{E8256E0F-DC32-39BC-DBB7-304EE1C2685C}"/>
              </a:ext>
            </a:extLst>
          </p:cNvPr>
          <p:cNvSpPr/>
          <p:nvPr/>
        </p:nvSpPr>
        <p:spPr>
          <a:xfrm>
            <a:off x="900156" y="4583344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kumimoji="0" lang="en-US" altLang="zh-CN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29</a:t>
            </a:r>
            <a:endParaRPr kumimoji="0" lang="zh-CN" altLang="en-US" sz="2800" b="0" i="0" u="none" strike="noStrike" kern="1200" cap="none" spc="0" normalizeH="0" baseline="3000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矩形 29">
            <a:extLst>
              <a:ext uri="{FF2B5EF4-FFF2-40B4-BE49-F238E27FC236}">
                <a16:creationId xmlns:a16="http://schemas.microsoft.com/office/drawing/2014/main" id="{60F6BB54-7561-50F0-39D0-4A714B3CA8BD}"/>
              </a:ext>
            </a:extLst>
          </p:cNvPr>
          <p:cNvSpPr/>
          <p:nvPr/>
        </p:nvSpPr>
        <p:spPr>
          <a:xfrm>
            <a:off x="900156" y="3528076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kumimoji="0" lang="en-US" altLang="zh-CN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</a:t>
            </a:r>
            <a:endParaRPr kumimoji="0" lang="zh-CN" altLang="en-US" sz="2800" b="0" i="0" u="none" strike="noStrike" kern="1200" cap="none" spc="0" normalizeH="0" baseline="3000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29">
            <a:extLst>
              <a:ext uri="{FF2B5EF4-FFF2-40B4-BE49-F238E27FC236}">
                <a16:creationId xmlns:a16="http://schemas.microsoft.com/office/drawing/2014/main" id="{0DC1FF50-9739-E200-80D7-DCCF61F86355}"/>
              </a:ext>
            </a:extLst>
          </p:cNvPr>
          <p:cNvSpPr/>
          <p:nvPr/>
        </p:nvSpPr>
        <p:spPr>
          <a:xfrm>
            <a:off x="900156" y="2472808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kumimoji="0" lang="en-US" altLang="zh-CN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33</a:t>
            </a:r>
            <a:endParaRPr kumimoji="0" lang="zh-CN" altLang="en-US" sz="2800" b="0" i="0" u="none" strike="noStrike" kern="1200" cap="none" spc="0" normalizeH="0" baseline="3000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9">
            <a:extLst>
              <a:ext uri="{FF2B5EF4-FFF2-40B4-BE49-F238E27FC236}">
                <a16:creationId xmlns:a16="http://schemas.microsoft.com/office/drawing/2014/main" id="{49A5478A-AB09-10F1-C7D1-F068C7411537}"/>
              </a:ext>
            </a:extLst>
          </p:cNvPr>
          <p:cNvSpPr/>
          <p:nvPr/>
        </p:nvSpPr>
        <p:spPr>
          <a:xfrm>
            <a:off x="900156" y="1417540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kumimoji="0" lang="en-US" altLang="zh-CN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35</a:t>
            </a:r>
            <a:endParaRPr kumimoji="0" lang="zh-CN" altLang="en-US" sz="2800" b="0" i="0" u="none" strike="noStrike" kern="1200" cap="none" spc="0" normalizeH="0" baseline="3000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标题 22">
            <a:extLst>
              <a:ext uri="{FF2B5EF4-FFF2-40B4-BE49-F238E27FC236}">
                <a16:creationId xmlns:a16="http://schemas.microsoft.com/office/drawing/2014/main" id="{E64BF1B3-E4C2-4A2B-ADDB-98BE12567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375" y="149415"/>
            <a:ext cx="12192000" cy="1093506"/>
          </a:xfrm>
          <a:noFill/>
        </p:spPr>
        <p:txBody>
          <a:bodyPr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0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Understanding this new form of matter:</a:t>
            </a:r>
            <a:br>
              <a:rPr lang="en-US" altLang="zh-CN" sz="3600" b="1" dirty="0">
                <a:solidFill>
                  <a:srgbClr val="0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zh-CN" sz="3600" b="1" dirty="0">
                <a:solidFill>
                  <a:srgbClr val="0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Tau-Charm Factories in the World  </a:t>
            </a:r>
            <a:endParaRPr lang="zh-CN" altLang="en-US" sz="3600" b="1" dirty="0">
              <a:solidFill>
                <a:srgbClr val="0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标题 22">
            <a:extLst>
              <a:ext uri="{FF2B5EF4-FFF2-40B4-BE49-F238E27FC236}">
                <a16:creationId xmlns:a16="http://schemas.microsoft.com/office/drawing/2014/main" id="{908F5D62-3B29-D812-02F6-64595244F427}"/>
              </a:ext>
            </a:extLst>
          </p:cNvPr>
          <p:cNvSpPr txBox="1">
            <a:spLocks/>
          </p:cNvSpPr>
          <p:nvPr/>
        </p:nvSpPr>
        <p:spPr>
          <a:xfrm rot="16200000">
            <a:off x="-1133767" y="3464937"/>
            <a:ext cx="3456782" cy="651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Luminosity [cm</a:t>
            </a:r>
            <a:r>
              <a:rPr kumimoji="0" lang="en-US" altLang="zh-CN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-2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0" lang="en-US" altLang="zh-CN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Calibri" panose="020F0502020204030204" pitchFamily="34" charset="0"/>
              <a:ea typeface="等线 Light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144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819BEB-160F-0605-A89A-E6EEE23AA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9AC92D3-198B-6672-7979-A6F9F97938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33"/>
          <a:stretch/>
        </p:blipFill>
        <p:spPr>
          <a:xfrm>
            <a:off x="731404" y="523220"/>
            <a:ext cx="10535816" cy="626191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20919A7-F28B-E38A-40C6-E7DD440DA012}"/>
              </a:ext>
            </a:extLst>
          </p:cNvPr>
          <p:cNvSpPr/>
          <p:nvPr/>
        </p:nvSpPr>
        <p:spPr>
          <a:xfrm>
            <a:off x="0" y="0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CFFFF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30 new hadrons discovered at BESIII from charmed meson production and decays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CFFFF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3B4949-98E7-0D48-E535-2115CE6A4276}"/>
              </a:ext>
            </a:extLst>
          </p:cNvPr>
          <p:cNvSpPr/>
          <p:nvPr/>
        </p:nvSpPr>
        <p:spPr>
          <a:xfrm>
            <a:off x="4439816" y="2846226"/>
            <a:ext cx="3960440" cy="582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lide Number Placeholder 30">
            <a:extLst>
              <a:ext uri="{FF2B5EF4-FFF2-40B4-BE49-F238E27FC236}">
                <a16:creationId xmlns:a16="http://schemas.microsoft.com/office/drawing/2014/main" id="{C523E35C-E488-F25D-A339-A1C3ED019E1C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9767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71F7CB6-8578-984C-B4A6-249BC5E49430}"/>
              </a:ext>
            </a:extLst>
          </p:cNvPr>
          <p:cNvGrpSpPr/>
          <p:nvPr/>
        </p:nvGrpSpPr>
        <p:grpSpPr>
          <a:xfrm>
            <a:off x="1535578" y="1410844"/>
            <a:ext cx="9120844" cy="5352628"/>
            <a:chOff x="3307377" y="1530821"/>
            <a:chExt cx="5393704" cy="3700602"/>
          </a:xfrm>
        </p:grpSpPr>
        <p:pic>
          <p:nvPicPr>
            <p:cNvPr id="450561" name="Picture 2" descr="petra_upgrade_ger"/>
            <p:cNvPicPr>
              <a:picLocks noChangeAspect="1" noChangeArrowheads="1"/>
            </p:cNvPicPr>
            <p:nvPr/>
          </p:nvPicPr>
          <p:blipFill>
            <a:blip r:embed="rId2" cstate="print"/>
            <a:srcRect b="11601"/>
            <a:stretch/>
          </p:blipFill>
          <p:spPr bwMode="auto">
            <a:xfrm>
              <a:off x="3307377" y="1530821"/>
              <a:ext cx="5367703" cy="3700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564" name="Rectangle 5"/>
            <p:cNvSpPr>
              <a:spLocks noChangeArrowheads="1"/>
            </p:cNvSpPr>
            <p:nvPr/>
          </p:nvSpPr>
          <p:spPr bwMode="auto">
            <a:xfrm>
              <a:off x="4484105" y="1677637"/>
              <a:ext cx="327809" cy="40580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000000"/>
                </a:buClr>
                <a:buSzPct val="100000"/>
                <a:defRPr/>
              </a:pPr>
              <a:r>
                <a:rPr lang="en-US" altLang="zh-CN" sz="3200" b="1" dirty="0">
                  <a:solidFill>
                    <a:srgbClr val="FF0066"/>
                  </a:solidFill>
                  <a:latin typeface="Kaiti TC" panose="02010600040101010101" pitchFamily="2" charset="-120"/>
                  <a:ea typeface="Kaiti TC" panose="02010600040101010101" pitchFamily="2" charset="-120"/>
                </a:rPr>
                <a:t>e</a:t>
              </a:r>
              <a:r>
                <a:rPr lang="en-US" altLang="zh-CN" sz="3200" b="1" baseline="30000" dirty="0">
                  <a:solidFill>
                    <a:srgbClr val="FF0066"/>
                  </a:solidFill>
                  <a:latin typeface="Kaiti TC" panose="02010600040101010101" pitchFamily="2" charset="-120"/>
                  <a:ea typeface="Kaiti TC" panose="02010600040101010101" pitchFamily="2" charset="-120"/>
                </a:rPr>
                <a:t>−</a:t>
              </a:r>
              <a:endParaRPr lang="en-US" altLang="zh-CN" sz="3200" b="1" dirty="0">
                <a:solidFill>
                  <a:srgbClr val="FF0066"/>
                </a:solidFill>
                <a:latin typeface="Kaiti TC" panose="02010600040101010101" pitchFamily="2" charset="-120"/>
                <a:ea typeface="Kaiti TC" panose="02010600040101010101" pitchFamily="2" charset="-120"/>
              </a:endParaRPr>
            </a:p>
          </p:txBody>
        </p:sp>
        <p:sp>
          <p:nvSpPr>
            <p:cNvPr id="450566" name="Rectangle 7"/>
            <p:cNvSpPr>
              <a:spLocks noChangeArrowheads="1"/>
            </p:cNvSpPr>
            <p:nvPr/>
          </p:nvSpPr>
          <p:spPr bwMode="auto">
            <a:xfrm>
              <a:off x="6995882" y="1760600"/>
              <a:ext cx="328410" cy="40580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000000"/>
                </a:buClr>
                <a:buSzPct val="100000"/>
                <a:defRPr/>
              </a:pPr>
              <a:r>
                <a:rPr lang="en-US" altLang="zh-CN" sz="3200" b="1" dirty="0">
                  <a:solidFill>
                    <a:srgbClr val="CC00FF"/>
                  </a:solidFill>
                  <a:latin typeface="Kaiti TC" panose="02010600040101010101" pitchFamily="2" charset="-120"/>
                  <a:ea typeface="Kaiti TC" panose="02010600040101010101" pitchFamily="2" charset="-120"/>
                </a:rPr>
                <a:t>e</a:t>
              </a:r>
              <a:r>
                <a:rPr lang="en-US" altLang="zh-CN" sz="3200" b="1" baseline="30000" dirty="0">
                  <a:solidFill>
                    <a:srgbClr val="CC00FF"/>
                  </a:solidFill>
                  <a:latin typeface="Kaiti TC" panose="02010600040101010101" pitchFamily="2" charset="-120"/>
                  <a:ea typeface="Kaiti TC" panose="02010600040101010101" pitchFamily="2" charset="-120"/>
                </a:rPr>
                <a:t>+</a:t>
              </a:r>
            </a:p>
          </p:txBody>
        </p:sp>
        <p:sp>
          <p:nvSpPr>
            <p:cNvPr id="450567" name="Rectangle 8"/>
            <p:cNvSpPr>
              <a:spLocks noChangeArrowheads="1"/>
            </p:cNvSpPr>
            <p:nvPr/>
          </p:nvSpPr>
          <p:spPr bwMode="auto">
            <a:xfrm>
              <a:off x="5371097" y="1728138"/>
              <a:ext cx="1210408" cy="66199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000000"/>
                </a:buClr>
                <a:buSzPct val="100000"/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Calibri"/>
                  <a:ea typeface="Kaiti TC" panose="02010600040101010101" pitchFamily="2" charset="-120"/>
                  <a:cs typeface="Kaiti TC" charset="-120"/>
                </a:rPr>
                <a:t>MARK J</a:t>
              </a:r>
              <a:br>
                <a:rPr lang="en-US" altLang="zh-CN" sz="2400" b="1" dirty="0">
                  <a:solidFill>
                    <a:prstClr val="black"/>
                  </a:solidFill>
                  <a:latin typeface="Calibri"/>
                  <a:ea typeface="Kaiti TC" panose="02010600040101010101" pitchFamily="2" charset="-120"/>
                  <a:cs typeface="Kaiti TC" charset="-120"/>
                </a:rPr>
              </a:br>
              <a:r>
                <a:rPr lang="en-US" altLang="zh-CN" sz="2400" b="1" dirty="0">
                  <a:solidFill>
                    <a:prstClr val="black"/>
                  </a:solidFill>
                  <a:latin typeface="Calibri"/>
                  <a:ea typeface="Kaiti TC" panose="02010600040101010101" pitchFamily="2" charset="-120"/>
                  <a:cs typeface="Kaiti TC" charset="-120"/>
                </a:rPr>
                <a:t>Experiment</a:t>
              </a:r>
              <a:endParaRPr lang="zh-CN" altLang="en-US" sz="2400" b="1" dirty="0">
                <a:solidFill>
                  <a:prstClr val="black"/>
                </a:solidFill>
                <a:latin typeface="Calibri"/>
                <a:ea typeface="Kaiti TC" panose="02010600040101010101" pitchFamily="2" charset="-120"/>
                <a:cs typeface="Kaiti TC" charset="-120"/>
              </a:endParaRPr>
            </a:p>
          </p:txBody>
        </p:sp>
        <p:sp>
          <p:nvSpPr>
            <p:cNvPr id="450569" name="Line 10"/>
            <p:cNvSpPr>
              <a:spLocks noChangeShapeType="1"/>
            </p:cNvSpPr>
            <p:nvPr/>
          </p:nvSpPr>
          <p:spPr bwMode="auto">
            <a:xfrm flipH="1" flipV="1">
              <a:off x="6520965" y="2074850"/>
              <a:ext cx="1181100" cy="373063"/>
            </a:xfrm>
            <a:prstGeom prst="line">
              <a:avLst/>
            </a:prstGeom>
            <a:noFill/>
            <a:ln w="101600" cmpd="dbl">
              <a:solidFill>
                <a:srgbClr val="CC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Kaiti TC" panose="02010600040101010101" pitchFamily="2" charset="-120"/>
                <a:ea typeface="Kaiti TC" panose="02010600040101010101" pitchFamily="2" charset="-120"/>
              </a:endParaRPr>
            </a:p>
          </p:txBody>
        </p:sp>
        <p:sp>
          <p:nvSpPr>
            <p:cNvPr id="450570" name="Rectangle 11"/>
            <p:cNvSpPr>
              <a:spLocks noChangeArrowheads="1"/>
            </p:cNvSpPr>
            <p:nvPr/>
          </p:nvSpPr>
          <p:spPr bwMode="auto">
            <a:xfrm rot="19732907">
              <a:off x="7133346" y="4238996"/>
              <a:ext cx="1567735" cy="36854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000000"/>
                </a:buClr>
                <a:buSzPct val="100000"/>
                <a:defRPr/>
              </a:pPr>
              <a:r>
                <a:rPr lang="en-US" altLang="zh-CN" sz="2400" b="1" dirty="0">
                  <a:solidFill>
                    <a:srgbClr val="FFFF00"/>
                  </a:solidFill>
                  <a:latin typeface="Calibri"/>
                  <a:ea typeface="Kaiti TC" panose="02010600040101010101" pitchFamily="2" charset="-120"/>
                  <a:cs typeface="Kaiti SC" charset="-122"/>
                </a:rPr>
                <a:t>Circumference 7km</a:t>
              </a:r>
              <a:endParaRPr lang="en-US" altLang="zh-CN" sz="2400" b="1" baseline="30000" dirty="0">
                <a:solidFill>
                  <a:srgbClr val="FFFF00"/>
                </a:solidFill>
                <a:latin typeface="Calibri"/>
                <a:ea typeface="Kaiti TC" panose="02010600040101010101" pitchFamily="2" charset="-120"/>
                <a:cs typeface="Kaiti SC" charset="-122"/>
              </a:endParaRPr>
            </a:p>
          </p:txBody>
        </p:sp>
        <p:sp>
          <p:nvSpPr>
            <p:cNvPr id="450565" name="Line 6"/>
            <p:cNvSpPr>
              <a:spLocks noChangeShapeType="1"/>
            </p:cNvSpPr>
            <p:nvPr/>
          </p:nvSpPr>
          <p:spPr bwMode="auto">
            <a:xfrm flipV="1">
              <a:off x="4162853" y="2059134"/>
              <a:ext cx="1210408" cy="320675"/>
            </a:xfrm>
            <a:prstGeom prst="line">
              <a:avLst/>
            </a:prstGeom>
            <a:noFill/>
            <a:ln w="101600" cmpd="dbl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Kaiti TC" panose="02010600040101010101" pitchFamily="2" charset="-120"/>
                <a:ea typeface="Kaiti TC" panose="02010600040101010101" pitchFamily="2" charset="-120"/>
              </a:endParaRPr>
            </a:p>
          </p:txBody>
        </p:sp>
      </p:grpSp>
      <p:sp>
        <p:nvSpPr>
          <p:cNvPr id="13" name="Text Box 3">
            <a:extLst>
              <a:ext uri="{FF2B5EF4-FFF2-40B4-BE49-F238E27FC236}">
                <a16:creationId xmlns:a16="http://schemas.microsoft.com/office/drawing/2014/main" id="{0D124B39-D0EB-C941-941B-4B8CC0A6F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2" y="72207"/>
            <a:ext cx="1219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3600" b="1" dirty="0">
                <a:solidFill>
                  <a:srgbClr val="FFC000"/>
                </a:solidFill>
                <a:latin typeface="Calibri"/>
                <a:ea typeface="ＭＳ Ｐゴシック" charset="-128"/>
              </a:rPr>
              <a:t>Electrons at Higher Energy</a:t>
            </a: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9EC61AF8-8723-204A-ABCD-A8B6F7E0D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07" y="1291444"/>
            <a:ext cx="1270448" cy="8835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8" descr="us-lgflag">
            <a:extLst>
              <a:ext uri="{FF2B5EF4-FFF2-40B4-BE49-F238E27FC236}">
                <a16:creationId xmlns:a16="http://schemas.microsoft.com/office/drawing/2014/main" id="{39DA30C3-51D0-FD41-9957-8718870B7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02" y="2276085"/>
            <a:ext cx="1304554" cy="81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FlagsMagnetColl">
            <a:extLst>
              <a:ext uri="{FF2B5EF4-FFF2-40B4-BE49-F238E27FC236}">
                <a16:creationId xmlns:a16="http://schemas.microsoft.com/office/drawing/2014/main" id="{7FD67CAC-4284-3040-AFC0-C72E3DD3F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56" b="5080"/>
          <a:stretch>
            <a:fillRect/>
          </a:stretch>
        </p:blipFill>
        <p:spPr bwMode="auto">
          <a:xfrm>
            <a:off x="10680887" y="2108209"/>
            <a:ext cx="1264391" cy="93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10864D-EDD1-E142-89EC-78F66AC44A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0977" y="1149499"/>
            <a:ext cx="1264391" cy="8835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50563" name="Text Box 4"/>
          <p:cNvSpPr txBox="1">
            <a:spLocks noChangeArrowheads="1"/>
          </p:cNvSpPr>
          <p:nvPr/>
        </p:nvSpPr>
        <p:spPr bwMode="auto">
          <a:xfrm>
            <a:off x="-21984" y="801990"/>
            <a:ext cx="12192000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ts val="240"/>
              </a:spcBef>
              <a:buClr>
                <a:srgbClr val="000000"/>
              </a:buClr>
              <a:buSzPct val="100000"/>
              <a:defRPr/>
            </a:pPr>
            <a:r>
              <a:rPr lang="en-US" altLang="zh-CN" sz="2800" b="1" dirty="0">
                <a:solidFill>
                  <a:srgbClr val="FFFF00"/>
                </a:solidFill>
                <a:ea typeface="Kaiti TC" panose="02010600040101010101" pitchFamily="2" charset="-120"/>
                <a:cs typeface="Arial" panose="020B0604020202020204" pitchFamily="34" charset="0"/>
              </a:rPr>
              <a:t>46</a:t>
            </a:r>
            <a:r>
              <a:rPr lang="zh-CN" altLang="en-US" sz="2800" b="1" dirty="0">
                <a:solidFill>
                  <a:srgbClr val="FFFF00"/>
                </a:solidFill>
                <a:ea typeface="Kaiti TC" panose="02010600040101010101" pitchFamily="2" charset="-120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solidFill>
                  <a:srgbClr val="FFFF00"/>
                </a:solidFill>
                <a:ea typeface="Kaiti TC" panose="02010600040101010101" pitchFamily="2" charset="-120"/>
                <a:cs typeface="Arial" panose="020B0604020202020204" pitchFamily="34" charset="0"/>
              </a:rPr>
              <a:t>Billion</a:t>
            </a:r>
            <a:r>
              <a:rPr lang="zh-CN" altLang="en-US" sz="2800" b="1" dirty="0">
                <a:solidFill>
                  <a:srgbClr val="FFFF00"/>
                </a:solidFill>
                <a:ea typeface="Kaiti TC" panose="02010600040101010101" pitchFamily="2" charset="-120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solidFill>
                  <a:srgbClr val="FFFF00"/>
                </a:solidFill>
                <a:ea typeface="Kaiti TC" panose="02010600040101010101" pitchFamily="2" charset="-120"/>
                <a:cs typeface="Arial" panose="020B0604020202020204" pitchFamily="34" charset="0"/>
              </a:rPr>
              <a:t>Electron Volt Collider at DESY, Germany</a:t>
            </a:r>
          </a:p>
        </p:txBody>
      </p:sp>
      <p:sp>
        <p:nvSpPr>
          <p:cNvPr id="3" name="Slide Number Placeholder 30">
            <a:extLst>
              <a:ext uri="{FF2B5EF4-FFF2-40B4-BE49-F238E27FC236}">
                <a16:creationId xmlns:a16="http://schemas.microsoft.com/office/drawing/2014/main" id="{53D723FB-0098-998D-0B00-E95E291AF331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23" descr="sp-lgflag">
            <a:extLst>
              <a:ext uri="{FF2B5EF4-FFF2-40B4-BE49-F238E27FC236}">
                <a16:creationId xmlns:a16="http://schemas.microsoft.com/office/drawing/2014/main" id="{5FD93183-67B2-0FCA-279E-E277736E2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6606" y="3199628"/>
            <a:ext cx="1306355" cy="870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4247951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DC4A275E-3375-302B-80B3-93264BC58494}"/>
              </a:ext>
            </a:extLst>
          </p:cNvPr>
          <p:cNvGrpSpPr>
            <a:grpSpLocks noChangeAspect="1"/>
          </p:cNvGrpSpPr>
          <p:nvPr/>
        </p:nvGrpSpPr>
        <p:grpSpPr>
          <a:xfrm>
            <a:off x="157967" y="1116095"/>
            <a:ext cx="5916368" cy="4449522"/>
            <a:chOff x="6071899" y="2169715"/>
            <a:chExt cx="6091884" cy="4581522"/>
          </a:xfrm>
        </p:grpSpPr>
        <p:pic>
          <p:nvPicPr>
            <p:cNvPr id="31" name="Picture 30" descr="A close-up of a text&#10;&#10;Description automatically generated">
              <a:extLst>
                <a:ext uri="{FF2B5EF4-FFF2-40B4-BE49-F238E27FC236}">
                  <a16:creationId xmlns:a16="http://schemas.microsoft.com/office/drawing/2014/main" id="{355711A4-58A3-6F1F-4670-1F5E905E8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2908" y="5327877"/>
              <a:ext cx="6090875" cy="1423360"/>
            </a:xfrm>
            <a:prstGeom prst="rect">
              <a:avLst/>
            </a:prstGeom>
          </p:spPr>
        </p:pic>
        <p:pic>
          <p:nvPicPr>
            <p:cNvPr id="29" name="Picture 28" descr="A document with text on it&#10;&#10;Description automatically generated">
              <a:extLst>
                <a:ext uri="{FF2B5EF4-FFF2-40B4-BE49-F238E27FC236}">
                  <a16:creationId xmlns:a16="http://schemas.microsoft.com/office/drawing/2014/main" id="{A1B352E3-FDB1-9147-2DB8-B3A446471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85" t="-569" b="93208"/>
            <a:stretch/>
          </p:blipFill>
          <p:spPr>
            <a:xfrm>
              <a:off x="6071899" y="2169715"/>
              <a:ext cx="6090876" cy="353567"/>
            </a:xfrm>
            <a:prstGeom prst="rect">
              <a:avLst/>
            </a:prstGeom>
          </p:spPr>
        </p:pic>
        <p:pic>
          <p:nvPicPr>
            <p:cNvPr id="34" name="Picture 33" descr="A document with text on it&#10;&#10;Description automatically generated">
              <a:extLst>
                <a:ext uri="{FF2B5EF4-FFF2-40B4-BE49-F238E27FC236}">
                  <a16:creationId xmlns:a16="http://schemas.microsoft.com/office/drawing/2014/main" id="{FB3F72E3-27AA-7595-F71B-311B1B41A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142"/>
            <a:stretch/>
          </p:blipFill>
          <p:spPr>
            <a:xfrm>
              <a:off x="6072908" y="2523282"/>
              <a:ext cx="6090875" cy="2814920"/>
            </a:xfrm>
            <a:prstGeom prst="rect">
              <a:avLst/>
            </a:prstGeom>
          </p:spPr>
        </p:pic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3C5AA18-36CF-4903-ECBC-01BF39CE440E}"/>
                </a:ext>
              </a:extLst>
            </p:cNvPr>
            <p:cNvCxnSpPr>
              <a:cxnSpLocks/>
            </p:cNvCxnSpPr>
            <p:nvPr/>
          </p:nvCxnSpPr>
          <p:spPr>
            <a:xfrm>
              <a:off x="10184197" y="6125435"/>
              <a:ext cx="1927749" cy="0"/>
            </a:xfrm>
            <a:prstGeom prst="line">
              <a:avLst/>
            </a:prstGeom>
            <a:ln w="38100">
              <a:solidFill>
                <a:srgbClr val="0432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CEFC6D3-759F-DBDF-B1ED-01D7631C675D}"/>
                </a:ext>
              </a:extLst>
            </p:cNvPr>
            <p:cNvCxnSpPr>
              <a:cxnSpLocks/>
            </p:cNvCxnSpPr>
            <p:nvPr/>
          </p:nvCxnSpPr>
          <p:spPr>
            <a:xfrm>
              <a:off x="6165450" y="6327438"/>
              <a:ext cx="2145173" cy="0"/>
            </a:xfrm>
            <a:prstGeom prst="line">
              <a:avLst/>
            </a:prstGeom>
            <a:ln w="38100">
              <a:solidFill>
                <a:srgbClr val="0432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2BA4795-3710-2668-4BD8-F2F144E26C6D}"/>
              </a:ext>
            </a:extLst>
          </p:cNvPr>
          <p:cNvGrpSpPr>
            <a:grpSpLocks noChangeAspect="1"/>
          </p:cNvGrpSpPr>
          <p:nvPr/>
        </p:nvGrpSpPr>
        <p:grpSpPr>
          <a:xfrm>
            <a:off x="6332032" y="59159"/>
            <a:ext cx="5908913" cy="2937775"/>
            <a:chOff x="-4880" y="243841"/>
            <a:chExt cx="12199924" cy="606552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5B8BD81-61E9-6680-B538-C5D90A35803F}"/>
                </a:ext>
              </a:extLst>
            </p:cNvPr>
            <p:cNvSpPr txBox="1"/>
            <p:nvPr/>
          </p:nvSpPr>
          <p:spPr>
            <a:xfrm>
              <a:off x="1" y="243841"/>
              <a:ext cx="12192000" cy="60655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C0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pic>
          <p:nvPicPr>
            <p:cNvPr id="26" name="Picture 25" descr="A close-up of a paper&#10;&#10;Description automatically generated">
              <a:extLst>
                <a:ext uri="{FF2B5EF4-FFF2-40B4-BE49-F238E27FC236}">
                  <a16:creationId xmlns:a16="http://schemas.microsoft.com/office/drawing/2014/main" id="{1014060A-016A-CB4B-573B-3F84D6FB8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8" b="91445"/>
            <a:stretch/>
          </p:blipFill>
          <p:spPr>
            <a:xfrm>
              <a:off x="5233" y="307703"/>
              <a:ext cx="12186768" cy="552521"/>
            </a:xfrm>
            <a:prstGeom prst="rect">
              <a:avLst/>
            </a:prstGeom>
          </p:spPr>
        </p:pic>
        <p:pic>
          <p:nvPicPr>
            <p:cNvPr id="28" name="Picture 27" descr="A close-up of a paper&#10;&#10;Description automatically generated">
              <a:extLst>
                <a:ext uri="{FF2B5EF4-FFF2-40B4-BE49-F238E27FC236}">
                  <a16:creationId xmlns:a16="http://schemas.microsoft.com/office/drawing/2014/main" id="{6029241D-9AEA-226E-A29E-04177E451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5" t="47680" r="10375" b="24507"/>
            <a:stretch/>
          </p:blipFill>
          <p:spPr>
            <a:xfrm>
              <a:off x="-4880" y="1003488"/>
              <a:ext cx="12199924" cy="2242632"/>
            </a:xfrm>
            <a:prstGeom prst="rect">
              <a:avLst/>
            </a:prstGeom>
          </p:spPr>
        </p:pic>
        <p:pic>
          <p:nvPicPr>
            <p:cNvPr id="30" name="Picture 29" descr="A close-up of a paper&#10;&#10;Description automatically generated">
              <a:extLst>
                <a:ext uri="{FF2B5EF4-FFF2-40B4-BE49-F238E27FC236}">
                  <a16:creationId xmlns:a16="http://schemas.microsoft.com/office/drawing/2014/main" id="{64B90E31-7F15-D602-B5BD-45B84E7E3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6" t="75554" r="53529" b="1120"/>
            <a:stretch/>
          </p:blipFill>
          <p:spPr>
            <a:xfrm>
              <a:off x="2106687" y="3641024"/>
              <a:ext cx="8042088" cy="2125518"/>
            </a:xfrm>
            <a:prstGeom prst="rect">
              <a:avLst/>
            </a:prstGeom>
          </p:spPr>
        </p:pic>
      </p:grpSp>
      <p:pic>
        <p:nvPicPr>
          <p:cNvPr id="43" name="Picture 42" descr="A close-up of a paper&#10;&#10;Description automatically generated">
            <a:extLst>
              <a:ext uri="{FF2B5EF4-FFF2-40B4-BE49-F238E27FC236}">
                <a16:creationId xmlns:a16="http://schemas.microsoft.com/office/drawing/2014/main" id="{AC451009-A535-746F-1290-22E8005709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6"/>
          <a:stretch/>
        </p:blipFill>
        <p:spPr>
          <a:xfrm>
            <a:off x="6438966" y="3038347"/>
            <a:ext cx="5757995" cy="3838996"/>
          </a:xfrm>
          <a:prstGeom prst="rect">
            <a:avLst/>
          </a:prstGeom>
        </p:spPr>
      </p:pic>
      <p:sp>
        <p:nvSpPr>
          <p:cNvPr id="2" name="Slide Number Placeholder 30">
            <a:extLst>
              <a:ext uri="{FF2B5EF4-FFF2-40B4-BE49-F238E27FC236}">
                <a16:creationId xmlns:a16="http://schemas.microsoft.com/office/drawing/2014/main" id="{3E1413CF-3FA4-3DFC-E176-B8E758D08D02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8225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801" name="Picture 2" descr="y99467PhysToDAug82-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422" y="9912"/>
            <a:ext cx="4768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4807" name="Text Box 6"/>
          <p:cNvSpPr txBox="1">
            <a:spLocks noChangeArrowheads="1"/>
          </p:cNvSpPr>
          <p:nvPr/>
        </p:nvSpPr>
        <p:spPr bwMode="auto">
          <a:xfrm>
            <a:off x="3273119" y="1343696"/>
            <a:ext cx="3159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+</a:t>
            </a:r>
          </a:p>
        </p:txBody>
      </p:sp>
      <p:pic>
        <p:nvPicPr>
          <p:cNvPr id="6" name="Picture 5" descr="A screen shot of a graph&#10;&#10;Description automatically generated">
            <a:extLst>
              <a:ext uri="{FF2B5EF4-FFF2-40B4-BE49-F238E27FC236}">
                <a16:creationId xmlns:a16="http://schemas.microsoft.com/office/drawing/2014/main" id="{85381901-06DB-8832-2157-8A55EA351C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939"/>
          <a:stretch/>
        </p:blipFill>
        <p:spPr>
          <a:xfrm>
            <a:off x="1343472" y="2226332"/>
            <a:ext cx="4491119" cy="4346808"/>
          </a:xfrm>
          <a:prstGeom prst="rect">
            <a:avLst/>
          </a:prstGeom>
        </p:spPr>
      </p:pic>
      <p:pic>
        <p:nvPicPr>
          <p:cNvPr id="8" name="Picture 7" descr="A black background with blue arrows&#10;&#10;Description automatically generated">
            <a:extLst>
              <a:ext uri="{FF2B5EF4-FFF2-40B4-BE49-F238E27FC236}">
                <a16:creationId xmlns:a16="http://schemas.microsoft.com/office/drawing/2014/main" id="{0C438332-A287-DF69-0D5E-ED985B25B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560" y="911316"/>
            <a:ext cx="3919470" cy="1261632"/>
          </a:xfrm>
          <a:prstGeom prst="rect">
            <a:avLst/>
          </a:prstGeom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3D7F66C4-CFC7-85FD-8CC2-373FBF4A7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6515401"/>
            <a:ext cx="2495600" cy="33855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P.R.L. 48, 25 (21 June 1982)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E3B76370-1280-24C9-861C-E6263AEC6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0783" y="2535371"/>
            <a:ext cx="2304256" cy="400110"/>
          </a:xfrm>
          <a:prstGeom prst="rect">
            <a:avLst/>
          </a:prstGeom>
          <a:solidFill>
            <a:srgbClr val="060708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F5D2260D-AE5D-35B5-9592-5B59C0795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8471" y="3760945"/>
            <a:ext cx="8670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QED</a:t>
            </a:r>
          </a:p>
        </p:txBody>
      </p:sp>
      <p:sp>
        <p:nvSpPr>
          <p:cNvPr id="844805" name="Text Box 7"/>
          <p:cNvSpPr txBox="1">
            <a:spLocks noChangeArrowheads="1"/>
          </p:cNvSpPr>
          <p:nvPr/>
        </p:nvSpPr>
        <p:spPr bwMode="auto">
          <a:xfrm>
            <a:off x="0" y="122089"/>
            <a:ext cx="72364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5EB5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The earliest confirmation of electroweak theory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BF9F2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Measuring e</a:t>
            </a:r>
            <a:r>
              <a:rPr kumimoji="0" lang="en-US" alt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BF9F2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+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BF9F2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e</a:t>
            </a:r>
            <a:r>
              <a:rPr kumimoji="0" lang="en-US" alt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BF9F2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–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BF9F2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BF9F2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  <a:sym typeface="Wingdings" pitchFamily="2" charset="2"/>
              </a:rPr>
              <a:t>𝜇</a:t>
            </a:r>
            <a:r>
              <a:rPr kumimoji="0" lang="en-US" alt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BF9F2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  <a:sym typeface="Wingdings" pitchFamily="2" charset="2"/>
              </a:rPr>
              <a:t>+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BF9F2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  <a:sym typeface="Wingdings" pitchFamily="2" charset="2"/>
              </a:rPr>
              <a:t>𝜇</a:t>
            </a:r>
            <a:r>
              <a:rPr kumimoji="0" lang="en-US" alt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BF9F2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  <a:sym typeface="Wingdings" pitchFamily="2" charset="2"/>
              </a:rPr>
              <a:t>–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BF9F2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  <a:sym typeface="Wingdings" pitchFamily="2" charset="2"/>
              </a:rPr>
              <a:t>  forward-backward asymmetry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BF9F2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2" name="Slide Number Placeholder 30">
            <a:extLst>
              <a:ext uri="{FF2B5EF4-FFF2-40B4-BE49-F238E27FC236}">
                <a16:creationId xmlns:a16="http://schemas.microsoft.com/office/drawing/2014/main" id="{AC2ADAE2-F58A-B3C4-86E6-720284BF365B}"/>
              </a:ext>
            </a:extLst>
          </p:cNvPr>
          <p:cNvSpPr txBox="1">
            <a:spLocks/>
          </p:cNvSpPr>
          <p:nvPr/>
        </p:nvSpPr>
        <p:spPr>
          <a:xfrm>
            <a:off x="1168920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9D12D51D-E6B4-B320-726B-ED911D511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032" y="4817241"/>
            <a:ext cx="22455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8AE57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Electroweak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09049954-B0F1-D2D4-EDAF-57B50834F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092" y="1241137"/>
            <a:ext cx="72364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4DBDE6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+</a:t>
            </a:r>
          </a:p>
        </p:txBody>
      </p:sp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70A40E-8D40-D69C-313D-3B3854FD3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FF721082-BE00-A31B-026A-3717B1793E16}"/>
              </a:ext>
            </a:extLst>
          </p:cNvPr>
          <p:cNvGrpSpPr>
            <a:grpSpLocks noChangeAspect="1"/>
          </p:cNvGrpSpPr>
          <p:nvPr/>
        </p:nvGrpSpPr>
        <p:grpSpPr>
          <a:xfrm>
            <a:off x="22509" y="816426"/>
            <a:ext cx="12160521" cy="5482970"/>
            <a:chOff x="16127" y="4262629"/>
            <a:chExt cx="6690397" cy="2904428"/>
          </a:xfrm>
        </p:grpSpPr>
        <p:pic>
          <p:nvPicPr>
            <p:cNvPr id="20" name="Picture 19" descr="A letter from a book&#10;&#10;Description automatically generated with medium confidence">
              <a:extLst>
                <a:ext uri="{FF2B5EF4-FFF2-40B4-BE49-F238E27FC236}">
                  <a16:creationId xmlns:a16="http://schemas.microsoft.com/office/drawing/2014/main" id="{84CC2A69-155A-17C9-FD2D-FB35B19A8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298"/>
            <a:stretch/>
          </p:blipFill>
          <p:spPr>
            <a:xfrm>
              <a:off x="22511" y="4262629"/>
              <a:ext cx="6684013" cy="451805"/>
            </a:xfrm>
            <a:prstGeom prst="rect">
              <a:avLst/>
            </a:prstGeom>
          </p:spPr>
        </p:pic>
        <p:pic>
          <p:nvPicPr>
            <p:cNvPr id="24" name="Picture 23" descr="A letter from a book&#10;&#10;Description automatically generated with medium confidence">
              <a:extLst>
                <a:ext uri="{FF2B5EF4-FFF2-40B4-BE49-F238E27FC236}">
                  <a16:creationId xmlns:a16="http://schemas.microsoft.com/office/drawing/2014/main" id="{8AA12373-3B26-04E7-6B5A-87763C069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63" b="51090"/>
            <a:stretch/>
          </p:blipFill>
          <p:spPr>
            <a:xfrm>
              <a:off x="16127" y="4714434"/>
              <a:ext cx="6684013" cy="1003371"/>
            </a:xfrm>
            <a:prstGeom prst="rect">
              <a:avLst/>
            </a:prstGeom>
          </p:spPr>
        </p:pic>
        <p:pic>
          <p:nvPicPr>
            <p:cNvPr id="25" name="Picture 24" descr="A letter from a book&#10;&#10;Description automatically generated with medium confidence">
              <a:extLst>
                <a:ext uri="{FF2B5EF4-FFF2-40B4-BE49-F238E27FC236}">
                  <a16:creationId xmlns:a16="http://schemas.microsoft.com/office/drawing/2014/main" id="{20384AAC-B680-112F-2096-2096F40F1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769"/>
            <a:stretch/>
          </p:blipFill>
          <p:spPr>
            <a:xfrm>
              <a:off x="16127" y="5712723"/>
              <a:ext cx="6684013" cy="1454334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02773CA-B586-E8ED-052D-BE46CB8FFC9B}"/>
                </a:ext>
              </a:extLst>
            </p:cNvPr>
            <p:cNvCxnSpPr>
              <a:cxnSpLocks/>
            </p:cNvCxnSpPr>
            <p:nvPr/>
          </p:nvCxnSpPr>
          <p:spPr>
            <a:xfrm>
              <a:off x="562389" y="6670198"/>
              <a:ext cx="5259677" cy="31625"/>
            </a:xfrm>
            <a:prstGeom prst="line">
              <a:avLst/>
            </a:prstGeom>
            <a:ln w="38100">
              <a:solidFill>
                <a:srgbClr val="0432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30">
            <a:extLst>
              <a:ext uri="{FF2B5EF4-FFF2-40B4-BE49-F238E27FC236}">
                <a16:creationId xmlns:a16="http://schemas.microsoft.com/office/drawing/2014/main" id="{F7B8935B-1039-5FF1-6908-B3C1218D993B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55E007-B354-490F-C63B-20067102F854}"/>
              </a:ext>
            </a:extLst>
          </p:cNvPr>
          <p:cNvCxnSpPr>
            <a:cxnSpLocks/>
          </p:cNvCxnSpPr>
          <p:nvPr/>
        </p:nvCxnSpPr>
        <p:spPr>
          <a:xfrm>
            <a:off x="8760296" y="4719652"/>
            <a:ext cx="2349555" cy="14673"/>
          </a:xfrm>
          <a:prstGeom prst="line">
            <a:avLst/>
          </a:prstGeom>
          <a:ln w="38100">
            <a:solidFill>
              <a:srgbClr val="0432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12FA64D-6709-E361-E958-06CF17B68E9D}"/>
              </a:ext>
            </a:extLst>
          </p:cNvPr>
          <p:cNvCxnSpPr>
            <a:cxnSpLocks/>
          </p:cNvCxnSpPr>
          <p:nvPr/>
        </p:nvCxnSpPr>
        <p:spPr>
          <a:xfrm>
            <a:off x="1015400" y="5037666"/>
            <a:ext cx="10769232" cy="65146"/>
          </a:xfrm>
          <a:prstGeom prst="line">
            <a:avLst/>
          </a:prstGeom>
          <a:ln w="38100">
            <a:solidFill>
              <a:srgbClr val="0432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5779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63C093F-852A-E237-23F0-A6CF7A6146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539"/>
          <a:stretch/>
        </p:blipFill>
        <p:spPr>
          <a:xfrm>
            <a:off x="1339289" y="489528"/>
            <a:ext cx="4472669" cy="5753691"/>
          </a:xfrm>
          <a:prstGeom prst="rect">
            <a:avLst/>
          </a:prstGeom>
        </p:spPr>
      </p:pic>
      <p:pic>
        <p:nvPicPr>
          <p:cNvPr id="181249" name="Picture 2" descr="030y98130_1aSearchDisc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82" b="2475"/>
          <a:stretch>
            <a:fillRect/>
          </a:stretch>
        </p:blipFill>
        <p:spPr bwMode="auto">
          <a:xfrm>
            <a:off x="7032104" y="772793"/>
            <a:ext cx="4271364" cy="531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679015" y="5877976"/>
            <a:ext cx="576064" cy="195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ECB658E7-430D-7940-9470-E1225BB4A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4513" y="441913"/>
            <a:ext cx="3202767" cy="33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947" tIns="45468" rIns="90947" bIns="4546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altLang="zh-CN" sz="1600" b="1" dirty="0">
                <a:solidFill>
                  <a:srgbClr val="FFC000"/>
                </a:solidFill>
                <a:latin typeface="Calibri" panose="020F0502020204030204" pitchFamily="34" charset="0"/>
                <a:ea typeface="Kaiti TC" panose="02010600040101010101" pitchFamily="2" charset="-120"/>
                <a:cs typeface="Calibri" panose="020F0502020204030204" pitchFamily="34" charset="0"/>
              </a:rPr>
              <a:t>Physics Today, February 1980 </a:t>
            </a:r>
            <a:r>
              <a:rPr lang="en-US" sz="1600" b="1" dirty="0">
                <a:solidFill>
                  <a:srgbClr val="FFC000"/>
                </a:solidFill>
                <a:latin typeface="Calibri" panose="020F0502020204030204" pitchFamily="34" charset="0"/>
                <a:ea typeface="Kaiti TC" panose="02010600040101010101" pitchFamily="2" charset="-120"/>
                <a:cs typeface="Calibri" panose="020F0502020204030204" pitchFamily="34" charset="0"/>
              </a:rPr>
              <a:t>(p.17)</a:t>
            </a: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F64AEA7E-D515-2147-A9AE-8C88E6C44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6" y="-88976"/>
            <a:ext cx="12192000" cy="58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947" tIns="45468" rIns="90947" bIns="4546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ea typeface="Kaiti TC" panose="02010600040101010101" pitchFamily="2" charset="-120"/>
                <a:cs typeface="Calibri" panose="020F0502020204030204" pitchFamily="34" charset="0"/>
              </a:rPr>
              <a:t>Discovery of Gluons at PETRA, Germany</a:t>
            </a:r>
          </a:p>
        </p:txBody>
      </p:sp>
      <p:sp>
        <p:nvSpPr>
          <p:cNvPr id="17" name="Text Box 8">
            <a:extLst>
              <a:ext uri="{FF2B5EF4-FFF2-40B4-BE49-F238E27FC236}">
                <a16:creationId xmlns:a16="http://schemas.microsoft.com/office/drawing/2014/main" id="{59A17C13-92E5-BB46-9B71-90EBCD8F5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056" y="6150623"/>
            <a:ext cx="12192000" cy="70737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947" tIns="45468" rIns="90947" bIns="4546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altLang="zh-CN" sz="2000" b="1" dirty="0">
                <a:solidFill>
                  <a:srgbClr val="FFC000"/>
                </a:solidFill>
                <a:latin typeface="Calibri" panose="020F0502020204030204" pitchFamily="34" charset="0"/>
                <a:ea typeface="Kaiti TC" panose="02010600040101010101" pitchFamily="2" charset="-120"/>
                <a:cs typeface="Calibri" panose="020F0502020204030204" pitchFamily="34" charset="0"/>
              </a:rPr>
              <a:t>Each jet contains charged and neutral hadrons.  There are many sources of three jet events. </a:t>
            </a:r>
          </a:p>
          <a:p>
            <a:pPr algn="ctr">
              <a:defRPr/>
            </a:pPr>
            <a:r>
              <a:rPr lang="en-US" altLang="zh-CN" sz="2000" b="1" dirty="0">
                <a:solidFill>
                  <a:srgbClr val="FFC000"/>
                </a:solidFill>
                <a:latin typeface="Calibri" panose="020F0502020204030204" pitchFamily="34" charset="0"/>
                <a:ea typeface="Kaiti TC" panose="02010600040101010101" pitchFamily="2" charset="-120"/>
                <a:cs typeface="Calibri" panose="020F0502020204030204" pitchFamily="34" charset="0"/>
              </a:rPr>
              <a:t>By measuring many three jet events, we discovered that their distribution agrees with QCD predictions.</a:t>
            </a:r>
            <a:endParaRPr lang="en-US" sz="2000" b="1" dirty="0">
              <a:solidFill>
                <a:srgbClr val="FFC000"/>
              </a:solidFill>
              <a:latin typeface="Calibri" panose="020F0502020204030204" pitchFamily="34" charset="0"/>
              <a:ea typeface="Kaiti TC" panose="02010600040101010101" pitchFamily="2" charset="-12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D032A7-F3BB-1830-286B-0C7C2561DD03}"/>
              </a:ext>
            </a:extLst>
          </p:cNvPr>
          <p:cNvSpPr/>
          <p:nvPr/>
        </p:nvSpPr>
        <p:spPr>
          <a:xfrm>
            <a:off x="10559248" y="2870893"/>
            <a:ext cx="57731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0">
            <a:extLst>
              <a:ext uri="{FF2B5EF4-FFF2-40B4-BE49-F238E27FC236}">
                <a16:creationId xmlns:a16="http://schemas.microsoft.com/office/drawing/2014/main" id="{8760B853-F8F2-5944-8DA4-144F1DDF1BC3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0096E5-9439-AFA9-4F69-FBCF5049B8AA}"/>
              </a:ext>
            </a:extLst>
          </p:cNvPr>
          <p:cNvSpPr/>
          <p:nvPr/>
        </p:nvSpPr>
        <p:spPr>
          <a:xfrm>
            <a:off x="3719736" y="447951"/>
            <a:ext cx="792088" cy="259425"/>
          </a:xfrm>
          <a:prstGeom prst="rect">
            <a:avLst/>
          </a:prstGeom>
          <a:solidFill>
            <a:srgbClr val="0607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23FE80-1584-FFB7-1F11-9344104135B2}"/>
              </a:ext>
            </a:extLst>
          </p:cNvPr>
          <p:cNvSpPr/>
          <p:nvPr/>
        </p:nvSpPr>
        <p:spPr>
          <a:xfrm>
            <a:off x="4115780" y="1628800"/>
            <a:ext cx="792088" cy="259425"/>
          </a:xfrm>
          <a:prstGeom prst="rect">
            <a:avLst/>
          </a:prstGeom>
          <a:solidFill>
            <a:srgbClr val="0607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BC79E2-35CF-44D1-3F7D-2933D430145B}"/>
              </a:ext>
            </a:extLst>
          </p:cNvPr>
          <p:cNvSpPr/>
          <p:nvPr/>
        </p:nvSpPr>
        <p:spPr>
          <a:xfrm>
            <a:off x="2159390" y="1628800"/>
            <a:ext cx="792088" cy="259425"/>
          </a:xfrm>
          <a:prstGeom prst="rect">
            <a:avLst/>
          </a:prstGeom>
          <a:solidFill>
            <a:srgbClr val="0607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131C4307-1233-CDFB-E0DC-73DD487DF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676" y="1679473"/>
            <a:ext cx="408284" cy="33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947" tIns="45468" rIns="90947" bIns="4546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600" b="1" dirty="0">
                <a:solidFill>
                  <a:srgbClr val="FFC000"/>
                </a:solidFill>
                <a:latin typeface="Calibri" panose="020F0502020204030204" pitchFamily="34" charset="0"/>
                <a:ea typeface="Kaiti TC" panose="02010600040101010101" pitchFamily="2" charset="-120"/>
                <a:cs typeface="Calibri" panose="020F0502020204030204" pitchFamily="34" charset="0"/>
              </a:rPr>
              <a:t>jet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5CAC3200-AEED-FA2B-CEB7-C3E673915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5780" y="1677625"/>
            <a:ext cx="408284" cy="33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947" tIns="45468" rIns="90947" bIns="4546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600" b="1" dirty="0">
                <a:solidFill>
                  <a:srgbClr val="E591B8"/>
                </a:solidFill>
                <a:latin typeface="Calibri" panose="020F0502020204030204" pitchFamily="34" charset="0"/>
                <a:ea typeface="Kaiti TC" panose="02010600040101010101" pitchFamily="2" charset="-120"/>
                <a:cs typeface="Calibri" panose="020F0502020204030204" pitchFamily="34" charset="0"/>
              </a:rPr>
              <a:t>jet</a:t>
            </a: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B5BCC993-7812-CBF3-D464-3D91C4584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736" y="408640"/>
            <a:ext cx="3033618" cy="33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947" tIns="45468" rIns="90947" bIns="4546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 b="1" dirty="0">
                <a:solidFill>
                  <a:srgbClr val="58BDD1"/>
                </a:solidFill>
                <a:latin typeface="Calibri" panose="020F0502020204030204" pitchFamily="34" charset="0"/>
                <a:ea typeface="Kaiti TC" panose="02010600040101010101" pitchFamily="2" charset="-120"/>
                <a:cs typeface="Calibri" panose="020F0502020204030204" pitchFamily="34" charset="0"/>
              </a:rPr>
              <a:t>jet (charged and neutral hadrons)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055C6D-DB59-5A2C-56C4-83E6517AD6E3}"/>
              </a:ext>
            </a:extLst>
          </p:cNvPr>
          <p:cNvSpPr/>
          <p:nvPr/>
        </p:nvSpPr>
        <p:spPr>
          <a:xfrm>
            <a:off x="1952730" y="4149080"/>
            <a:ext cx="1262950" cy="259425"/>
          </a:xfrm>
          <a:prstGeom prst="rect">
            <a:avLst/>
          </a:prstGeom>
          <a:solidFill>
            <a:srgbClr val="0607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38342"/>
      </p:ext>
    </p:extLst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134E31-A039-109C-5CA0-B2C6D51EC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02" name="Picture 3" descr="034y96368_2003LepArea">
            <a:extLst>
              <a:ext uri="{FF2B5EF4-FFF2-40B4-BE49-F238E27FC236}">
                <a16:creationId xmlns:a16="http://schemas.microsoft.com/office/drawing/2014/main" id="{D46B9D4D-72E4-BBB2-558E-6254C5414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2830" b="17257"/>
          <a:stretch/>
        </p:blipFill>
        <p:spPr bwMode="auto">
          <a:xfrm>
            <a:off x="0" y="19816"/>
            <a:ext cx="12164183" cy="6831288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</p:pic>
      <p:sp>
        <p:nvSpPr>
          <p:cNvPr id="460803" name="Text Box 4">
            <a:extLst>
              <a:ext uri="{FF2B5EF4-FFF2-40B4-BE49-F238E27FC236}">
                <a16:creationId xmlns:a16="http://schemas.microsoft.com/office/drawing/2014/main" id="{F6D2E135-1196-A4A0-7B0F-1F26353B3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7781" y="2041346"/>
            <a:ext cx="1941017" cy="83317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89995" tIns="46797" rIns="89995" bIns="46797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Kaiti TC" panose="02010600040101010101" pitchFamily="2" charset="-120"/>
                <a:cs typeface="Kaiti SC" charset="-122"/>
              </a:rPr>
              <a:t>100 GeV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Kaiti TC" panose="02010600040101010101" pitchFamily="2" charset="-120"/>
                <a:cs typeface="Kaiti SC" charset="-122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Kaiti TC" panose="02010600040101010101" pitchFamily="2" charset="-120"/>
                <a:cs typeface="Kaiti SC" charset="-122"/>
              </a:rPr>
              <a:t>Electron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Kaiti TC" panose="02010600040101010101" pitchFamily="2" charset="-120"/>
              <a:cs typeface="Kaiti SC" charset="-122"/>
            </a:endParaRPr>
          </a:p>
        </p:txBody>
      </p:sp>
      <p:sp>
        <p:nvSpPr>
          <p:cNvPr id="460804" name="Text Box 5">
            <a:extLst>
              <a:ext uri="{FF2B5EF4-FFF2-40B4-BE49-F238E27FC236}">
                <a16:creationId xmlns:a16="http://schemas.microsoft.com/office/drawing/2014/main" id="{810D648B-E328-1F52-C70A-F0AE0F54A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544" y="1450679"/>
            <a:ext cx="2628544" cy="83317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89995" tIns="46797" rIns="89995" bIns="46797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Kaiti TC" panose="02010600040101010101" pitchFamily="2" charset="-120"/>
                <a:cs typeface="Kaiti SC" charset="-122"/>
              </a:rPr>
              <a:t>100 GeV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Kaiti TC" panose="02010600040101010101" pitchFamily="2" charset="-120"/>
                <a:cs typeface="Kaiti SC" charset="-122"/>
              </a:rPr>
              <a:t>Positron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Kaiti TC" panose="02010600040101010101" pitchFamily="2" charset="-120"/>
              <a:cs typeface="Kaiti SC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D96455F-4B85-0147-A08A-5171E16FD3E6}"/>
              </a:ext>
            </a:extLst>
          </p:cNvPr>
          <p:cNvGrpSpPr/>
          <p:nvPr/>
        </p:nvGrpSpPr>
        <p:grpSpPr>
          <a:xfrm>
            <a:off x="3982168" y="1855498"/>
            <a:ext cx="1150218" cy="1214734"/>
            <a:chOff x="4022976" y="1775631"/>
            <a:chExt cx="1150218" cy="1214734"/>
          </a:xfrm>
        </p:grpSpPr>
        <p:sp>
          <p:nvSpPr>
            <p:cNvPr id="460814" name="Line 15">
              <a:extLst>
                <a:ext uri="{FF2B5EF4-FFF2-40B4-BE49-F238E27FC236}">
                  <a16:creationId xmlns:a16="http://schemas.microsoft.com/office/drawing/2014/main" id="{2C0DB8CF-AAF8-6717-F345-02CA2A0B03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77434" y="1855498"/>
              <a:ext cx="272578" cy="59057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lIns="91436" tIns="45717" rIns="91436" bIns="45717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 TC" panose="02010600040101010101" pitchFamily="2" charset="-120"/>
                <a:ea typeface="Kaiti TC" panose="02010600040101010101" pitchFamily="2" charset="-120"/>
                <a:cs typeface="+mn-cs"/>
              </a:endParaRPr>
            </a:p>
          </p:txBody>
        </p:sp>
        <p:sp>
          <p:nvSpPr>
            <p:cNvPr id="460815" name="Line 16">
              <a:extLst>
                <a:ext uri="{FF2B5EF4-FFF2-40B4-BE49-F238E27FC236}">
                  <a16:creationId xmlns:a16="http://schemas.microsoft.com/office/drawing/2014/main" id="{F4F06819-5C7D-451A-9148-B9CFDBF39A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41961" y="1775631"/>
              <a:ext cx="8051" cy="644549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lIns="91436" tIns="45717" rIns="91436" bIns="45717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 TC" panose="02010600040101010101" pitchFamily="2" charset="-120"/>
                <a:ea typeface="Kaiti TC" panose="02010600040101010101" pitchFamily="2" charset="-120"/>
                <a:cs typeface="+mn-cs"/>
              </a:endParaRPr>
            </a:p>
          </p:txBody>
        </p:sp>
        <p:sp>
          <p:nvSpPr>
            <p:cNvPr id="460816" name="Line 17">
              <a:extLst>
                <a:ext uri="{FF2B5EF4-FFF2-40B4-BE49-F238E27FC236}">
                  <a16:creationId xmlns:a16="http://schemas.microsoft.com/office/drawing/2014/main" id="{9182989C-60CA-213A-E244-DCDB2F7E64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95230" y="2481736"/>
              <a:ext cx="312293" cy="508629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lIns="91436" tIns="45717" rIns="91436" bIns="45717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 TC" panose="02010600040101010101" pitchFamily="2" charset="-120"/>
                <a:ea typeface="Kaiti TC" panose="02010600040101010101" pitchFamily="2" charset="-120"/>
                <a:cs typeface="+mn-cs"/>
              </a:endParaRPr>
            </a:p>
          </p:txBody>
        </p:sp>
        <p:sp>
          <p:nvSpPr>
            <p:cNvPr id="460817" name="Line 18">
              <a:extLst>
                <a:ext uri="{FF2B5EF4-FFF2-40B4-BE49-F238E27FC236}">
                  <a16:creationId xmlns:a16="http://schemas.microsoft.com/office/drawing/2014/main" id="{2DB8DB90-082F-784B-76AD-1B05F84FAF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8480" y="2467661"/>
              <a:ext cx="33436" cy="521127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lIns="91436" tIns="45717" rIns="91436" bIns="45717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 TC" panose="02010600040101010101" pitchFamily="2" charset="-120"/>
                <a:ea typeface="Kaiti TC" panose="02010600040101010101" pitchFamily="2" charset="-120"/>
                <a:cs typeface="+mn-cs"/>
              </a:endParaRPr>
            </a:p>
          </p:txBody>
        </p:sp>
        <p:sp>
          <p:nvSpPr>
            <p:cNvPr id="460818" name="Line 19">
              <a:extLst>
                <a:ext uri="{FF2B5EF4-FFF2-40B4-BE49-F238E27FC236}">
                  <a16:creationId xmlns:a16="http://schemas.microsoft.com/office/drawing/2014/main" id="{1092C9DF-B954-EE68-D78E-CEC16EB8B0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5494" y="2467660"/>
              <a:ext cx="567700" cy="380828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lIns="91436" tIns="45717" rIns="91436" bIns="45717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 TC" panose="02010600040101010101" pitchFamily="2" charset="-120"/>
                <a:ea typeface="Kaiti TC" panose="02010600040101010101" pitchFamily="2" charset="-120"/>
                <a:cs typeface="+mn-cs"/>
              </a:endParaRPr>
            </a:p>
          </p:txBody>
        </p:sp>
        <p:sp>
          <p:nvSpPr>
            <p:cNvPr id="460819" name="Line 20">
              <a:extLst>
                <a:ext uri="{FF2B5EF4-FFF2-40B4-BE49-F238E27FC236}">
                  <a16:creationId xmlns:a16="http://schemas.microsoft.com/office/drawing/2014/main" id="{2E41C73A-9D4F-E298-12D8-3F19715760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22976" y="2037318"/>
              <a:ext cx="495604" cy="382863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lIns="91436" tIns="45717" rIns="91436" bIns="45717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 TC" panose="02010600040101010101" pitchFamily="2" charset="-120"/>
                <a:ea typeface="Kaiti TC" panose="02010600040101010101" pitchFamily="2" charset="-120"/>
                <a:cs typeface="+mn-cs"/>
              </a:endParaRPr>
            </a:p>
          </p:txBody>
        </p:sp>
      </p:grpSp>
      <p:sp>
        <p:nvSpPr>
          <p:cNvPr id="460820" name="Freeform 21">
            <a:extLst>
              <a:ext uri="{FF2B5EF4-FFF2-40B4-BE49-F238E27FC236}">
                <a16:creationId xmlns:a16="http://schemas.microsoft.com/office/drawing/2014/main" id="{49E54424-591D-43C6-F5B2-E7A3EC98F252}"/>
              </a:ext>
            </a:extLst>
          </p:cNvPr>
          <p:cNvSpPr>
            <a:spLocks noChangeArrowheads="1"/>
          </p:cNvSpPr>
          <p:nvPr/>
        </p:nvSpPr>
        <p:spPr bwMode="auto">
          <a:xfrm rot="15097072">
            <a:off x="3852461" y="2282582"/>
            <a:ext cx="255836" cy="942082"/>
          </a:xfrm>
          <a:custGeom>
            <a:avLst/>
            <a:gdLst>
              <a:gd name="T0" fmla="*/ 2147483647 w 830"/>
              <a:gd name="T1" fmla="*/ 2147483647 h 3527"/>
              <a:gd name="T2" fmla="*/ 0 w 830"/>
              <a:gd name="T3" fmla="*/ 2147483647 h 3527"/>
              <a:gd name="T4" fmla="*/ 2147483647 w 830"/>
              <a:gd name="T5" fmla="*/ 0 h 3527"/>
              <a:gd name="T6" fmla="*/ 2147483647 w 830"/>
              <a:gd name="T7" fmla="*/ 2147483647 h 3527"/>
              <a:gd name="T8" fmla="*/ 2147483647 w 830"/>
              <a:gd name="T9" fmla="*/ 2147483647 h 3527"/>
              <a:gd name="T10" fmla="*/ 2147483647 w 830"/>
              <a:gd name="T11" fmla="*/ 2147483647 h 3527"/>
              <a:gd name="T12" fmla="*/ 2147483647 w 830"/>
              <a:gd name="T13" fmla="*/ 2147483647 h 3527"/>
              <a:gd name="T14" fmla="*/ 2147483647 w 830"/>
              <a:gd name="T15" fmla="*/ 2147483647 h 3527"/>
              <a:gd name="T16" fmla="*/ 2147483647 w 830"/>
              <a:gd name="T17" fmla="*/ 2147483647 h 3527"/>
              <a:gd name="T18" fmla="*/ 2147483647 w 830"/>
              <a:gd name="T19" fmla="*/ 2147483647 h 352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30"/>
              <a:gd name="T31" fmla="*/ 0 h 3527"/>
              <a:gd name="T32" fmla="*/ 830 w 830"/>
              <a:gd name="T33" fmla="*/ 3527 h 352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30" h="3527">
                <a:moveTo>
                  <a:pt x="378" y="2434"/>
                </a:moveTo>
                <a:cubicBezTo>
                  <a:pt x="363" y="1688"/>
                  <a:pt x="206" y="1077"/>
                  <a:pt x="0" y="959"/>
                </a:cubicBezTo>
                <a:lnTo>
                  <a:pt x="43" y="0"/>
                </a:lnTo>
                <a:lnTo>
                  <a:pt x="374" y="190"/>
                </a:lnTo>
                <a:lnTo>
                  <a:pt x="625" y="1168"/>
                </a:lnTo>
                <a:lnTo>
                  <a:pt x="649" y="2363"/>
                </a:lnTo>
                <a:lnTo>
                  <a:pt x="830" y="2316"/>
                </a:lnTo>
                <a:lnTo>
                  <a:pt x="537" y="3527"/>
                </a:lnTo>
                <a:lnTo>
                  <a:pt x="198" y="2481"/>
                </a:lnTo>
                <a:lnTo>
                  <a:pt x="378" y="2434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FF9900"/>
              </a:gs>
            </a:gsLst>
            <a:lin ang="0" scaled="1"/>
          </a:gradFill>
          <a:ln w="25400" cmpd="sng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91436" tIns="45717" rIns="91436" bIns="45717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iti TC" panose="02010600040101010101" pitchFamily="2" charset="-120"/>
              <a:ea typeface="Kaiti TC" panose="02010600040101010101" pitchFamily="2" charset="-120"/>
              <a:cs typeface="+mn-cs"/>
            </a:endParaRPr>
          </a:p>
        </p:txBody>
      </p:sp>
      <p:sp>
        <p:nvSpPr>
          <p:cNvPr id="460821" name="Freeform 22">
            <a:extLst>
              <a:ext uri="{FF2B5EF4-FFF2-40B4-BE49-F238E27FC236}">
                <a16:creationId xmlns:a16="http://schemas.microsoft.com/office/drawing/2014/main" id="{83EEE0F8-7502-288E-C92F-DA801600077E}"/>
              </a:ext>
            </a:extLst>
          </p:cNvPr>
          <p:cNvSpPr>
            <a:spLocks noChangeArrowheads="1"/>
          </p:cNvSpPr>
          <p:nvPr/>
        </p:nvSpPr>
        <p:spPr bwMode="auto">
          <a:xfrm rot="14993005" flipV="1">
            <a:off x="4945778" y="1919749"/>
            <a:ext cx="170432" cy="902285"/>
          </a:xfrm>
          <a:custGeom>
            <a:avLst/>
            <a:gdLst>
              <a:gd name="T0" fmla="*/ 2147483647 w 752"/>
              <a:gd name="T1" fmla="*/ 2147483647 h 4227"/>
              <a:gd name="T2" fmla="*/ 0 w 752"/>
              <a:gd name="T3" fmla="*/ 2147483647 h 4227"/>
              <a:gd name="T4" fmla="*/ 2147483647 w 752"/>
              <a:gd name="T5" fmla="*/ 0 h 4227"/>
              <a:gd name="T6" fmla="*/ 2147483647 w 752"/>
              <a:gd name="T7" fmla="*/ 2147483647 h 4227"/>
              <a:gd name="T8" fmla="*/ 2147483647 w 752"/>
              <a:gd name="T9" fmla="*/ 2147483647 h 4227"/>
              <a:gd name="T10" fmla="*/ 2147483647 w 752"/>
              <a:gd name="T11" fmla="*/ 2147483647 h 4227"/>
              <a:gd name="T12" fmla="*/ 2147483647 w 752"/>
              <a:gd name="T13" fmla="*/ 2147483647 h 4227"/>
              <a:gd name="T14" fmla="*/ 2147483647 w 752"/>
              <a:gd name="T15" fmla="*/ 2147483647 h 4227"/>
              <a:gd name="T16" fmla="*/ 2147483647 w 752"/>
              <a:gd name="T17" fmla="*/ 2147483647 h 4227"/>
              <a:gd name="T18" fmla="*/ 2147483647 w 752"/>
              <a:gd name="T19" fmla="*/ 2147483647 h 422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52"/>
              <a:gd name="T31" fmla="*/ 0 h 4227"/>
              <a:gd name="T32" fmla="*/ 752 w 752"/>
              <a:gd name="T33" fmla="*/ 4227 h 422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52" h="4227">
                <a:moveTo>
                  <a:pt x="321" y="2898"/>
                </a:moveTo>
                <a:cubicBezTo>
                  <a:pt x="307" y="2060"/>
                  <a:pt x="178" y="1355"/>
                  <a:pt x="0" y="1142"/>
                </a:cubicBezTo>
                <a:lnTo>
                  <a:pt x="65" y="0"/>
                </a:lnTo>
                <a:lnTo>
                  <a:pt x="351" y="339"/>
                </a:lnTo>
                <a:lnTo>
                  <a:pt x="558" y="1470"/>
                </a:lnTo>
                <a:lnTo>
                  <a:pt x="580" y="2811"/>
                </a:lnTo>
                <a:lnTo>
                  <a:pt x="752" y="2754"/>
                </a:lnTo>
                <a:lnTo>
                  <a:pt x="472" y="4227"/>
                </a:lnTo>
                <a:lnTo>
                  <a:pt x="148" y="2955"/>
                </a:lnTo>
                <a:lnTo>
                  <a:pt x="321" y="2898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FF9900"/>
              </a:gs>
            </a:gsLst>
            <a:lin ang="0" scaled="1"/>
          </a:gradFill>
          <a:ln w="25400" cmpd="sng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lIns="91436" tIns="45717" rIns="91436" bIns="45717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iti TC" panose="02010600040101010101" pitchFamily="2" charset="-120"/>
              <a:ea typeface="Kaiti TC" panose="02010600040101010101" pitchFamily="2" charset="-120"/>
              <a:cs typeface="+mn-cs"/>
            </a:endParaRPr>
          </a:p>
        </p:txBody>
      </p:sp>
      <p:sp>
        <p:nvSpPr>
          <p:cNvPr id="26" name="Text Box 5">
            <a:extLst>
              <a:ext uri="{FF2B5EF4-FFF2-40B4-BE49-F238E27FC236}">
                <a16:creationId xmlns:a16="http://schemas.microsoft.com/office/drawing/2014/main" id="{1103744E-8B3B-BFE3-980E-B8B24BA20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9023" y="1535753"/>
            <a:ext cx="527036" cy="522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933" tIns="45462" rIns="90933" bIns="45462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 TC" panose="02010600040101010101" pitchFamily="2" charset="-120"/>
              </a:rPr>
              <a:t>L3</a:t>
            </a:r>
          </a:p>
        </p:txBody>
      </p:sp>
      <p:sp>
        <p:nvSpPr>
          <p:cNvPr id="27" name="Text Box 9">
            <a:extLst>
              <a:ext uri="{FF2B5EF4-FFF2-40B4-BE49-F238E27FC236}">
                <a16:creationId xmlns:a16="http://schemas.microsoft.com/office/drawing/2014/main" id="{99A0DACD-FF84-5047-9717-1C09446C2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423" y="3141024"/>
            <a:ext cx="1158391" cy="584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933" tIns="45462" rIns="90933" bIns="45462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 TC" panose="02010600040101010101" pitchFamily="2" charset="-120"/>
              </a:rPr>
              <a:t>CERN</a:t>
            </a:r>
          </a:p>
        </p:txBody>
      </p:sp>
      <p:pic>
        <p:nvPicPr>
          <p:cNvPr id="28" name="Picture 14" descr="Francia">
            <a:extLst>
              <a:ext uri="{FF2B5EF4-FFF2-40B4-BE49-F238E27FC236}">
                <a16:creationId xmlns:a16="http://schemas.microsoft.com/office/drawing/2014/main" id="{93D5B2BB-FA70-8091-251E-7CB03F305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65" y="3141024"/>
            <a:ext cx="7064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5" descr="sz-lgflag">
            <a:extLst>
              <a:ext uri="{FF2B5EF4-FFF2-40B4-BE49-F238E27FC236}">
                <a16:creationId xmlns:a16="http://schemas.microsoft.com/office/drawing/2014/main" id="{95083BB7-5E27-091C-EDF0-348942A55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600" y="4137177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30">
            <a:extLst>
              <a:ext uri="{FF2B5EF4-FFF2-40B4-BE49-F238E27FC236}">
                <a16:creationId xmlns:a16="http://schemas.microsoft.com/office/drawing/2014/main" id="{1DF1C2CB-88DD-2EB3-AC48-9064D56820AE}"/>
              </a:ext>
            </a:extLst>
          </p:cNvPr>
          <p:cNvSpPr txBox="1">
            <a:spLocks/>
          </p:cNvSpPr>
          <p:nvPr/>
        </p:nvSpPr>
        <p:spPr>
          <a:xfrm>
            <a:off x="11496600" y="6504938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A5CB124-75A2-E011-0EB1-8DF1502E371D}"/>
              </a:ext>
            </a:extLst>
          </p:cNvPr>
          <p:cNvSpPr/>
          <p:nvPr/>
        </p:nvSpPr>
        <p:spPr>
          <a:xfrm>
            <a:off x="4418076" y="2452606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BE30B1-3670-91E2-2B56-FDFE7E8B8744}"/>
              </a:ext>
            </a:extLst>
          </p:cNvPr>
          <p:cNvSpPr/>
          <p:nvPr/>
        </p:nvSpPr>
        <p:spPr>
          <a:xfrm>
            <a:off x="0" y="-9906"/>
            <a:ext cx="12192000" cy="1077218"/>
          </a:xfrm>
          <a:prstGeom prst="rect">
            <a:avLst/>
          </a:prstGeom>
          <a:solidFill>
            <a:srgbClr val="BED1EE">
              <a:alpha val="58039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Kaiti TC" panose="02010600040101010101" pitchFamily="2" charset="-120"/>
                <a:cs typeface="Kaiti SC" charset="-122"/>
              </a:rPr>
              <a:t>Electron-Positron Physics at even higher energies: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Kaiti TC" panose="02010600040101010101" pitchFamily="2" charset="-120"/>
                <a:cs typeface="Kaiti SC" charset="-122"/>
              </a:rPr>
              <a:t>L3 Experiment at CERN (1982-2003)</a:t>
            </a:r>
          </a:p>
        </p:txBody>
      </p:sp>
    </p:spTree>
    <p:extLst>
      <p:ext uri="{BB962C8B-B14F-4D97-AF65-F5344CB8AC3E}">
        <p14:creationId xmlns:p14="http://schemas.microsoft.com/office/powerpoint/2010/main" val="2954598107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L3magOpen91 11029">
            <a:extLst>
              <a:ext uri="{FF2B5EF4-FFF2-40B4-BE49-F238E27FC236}">
                <a16:creationId xmlns:a16="http://schemas.microsoft.com/office/drawing/2014/main" id="{4D66A3D6-D406-8C49-B926-3B40CD4DF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5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7053120" y="5481865"/>
            <a:ext cx="5173495" cy="1200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27" tIns="45714" rIns="91427" bIns="45714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  <a:cs typeface="ＭＳ Ｐゴシック" charset="0"/>
              </a:rPr>
              <a:t>Magnet: 10,000 tons iron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  <a:cs typeface="ＭＳ Ｐゴシック" charset="0"/>
              </a:rPr>
              <a:t>Calorimeter: 300 tons uranium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  <a:cs typeface="ＭＳ Ｐゴシック" charset="0"/>
              </a:rPr>
              <a:t>from the Soviet Union</a:t>
            </a:r>
          </a:p>
        </p:txBody>
      </p:sp>
      <p:sp>
        <p:nvSpPr>
          <p:cNvPr id="2" name="Slide Number Placeholder 30">
            <a:extLst>
              <a:ext uri="{FF2B5EF4-FFF2-40B4-BE49-F238E27FC236}">
                <a16:creationId xmlns:a16="http://schemas.microsoft.com/office/drawing/2014/main" id="{B78821CE-57C1-B3F5-209E-3A70A32DA670}"/>
              </a:ext>
            </a:extLst>
          </p:cNvPr>
          <p:cNvSpPr txBox="1">
            <a:spLocks/>
          </p:cNvSpPr>
          <p:nvPr/>
        </p:nvSpPr>
        <p:spPr>
          <a:xfrm>
            <a:off x="11496600" y="6504938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638191"/>
      </p:ext>
    </p:extLst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 Box 59"/>
          <p:cNvSpPr txBox="1">
            <a:spLocks noChangeArrowheads="1"/>
          </p:cNvSpPr>
          <p:nvPr/>
        </p:nvSpPr>
        <p:spPr bwMode="auto">
          <a:xfrm>
            <a:off x="0" y="20725"/>
            <a:ext cx="1219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C000"/>
                </a:solidFill>
                <a:latin typeface="Calibri" panose="020F0502020204030204"/>
              </a:rPr>
              <a:t>Important Results</a:t>
            </a:r>
          </a:p>
        </p:txBody>
      </p:sp>
      <p:sp>
        <p:nvSpPr>
          <p:cNvPr id="116" name="Text Box 35"/>
          <p:cNvSpPr txBox="1">
            <a:spLocks noChangeArrowheads="1"/>
          </p:cNvSpPr>
          <p:nvPr/>
        </p:nvSpPr>
        <p:spPr bwMode="auto">
          <a:xfrm>
            <a:off x="0" y="844707"/>
            <a:ext cx="7808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>
                <a:solidFill>
                  <a:srgbClr val="0C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Dependence of the coupling “constants” on energy</a:t>
            </a:r>
          </a:p>
        </p:txBody>
      </p:sp>
      <p:sp>
        <p:nvSpPr>
          <p:cNvPr id="3799058" name="Text Box 18"/>
          <p:cNvSpPr txBox="1">
            <a:spLocks noChangeArrowheads="1"/>
          </p:cNvSpPr>
          <p:nvPr/>
        </p:nvSpPr>
        <p:spPr bwMode="auto">
          <a:xfrm rot="16200000">
            <a:off x="6145589" y="4506308"/>
            <a:ext cx="8810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b="1">
                <a:solidFill>
                  <a:srgbClr val="000000"/>
                </a:solidFill>
                <a:latin typeface="Symbol" charset="2"/>
              </a:rPr>
              <a:t></a:t>
            </a:r>
            <a:r>
              <a:rPr lang="en-US" altLang="en-US" sz="1600" b="1" baseline="30000">
                <a:solidFill>
                  <a:srgbClr val="000000"/>
                </a:solidFill>
                <a:latin typeface="Helvetica" charset="0"/>
              </a:rPr>
              <a:t> -1</a:t>
            </a:r>
            <a:r>
              <a:rPr lang="en-US" altLang="en-US" sz="1600" b="1">
                <a:solidFill>
                  <a:srgbClr val="000000"/>
                </a:solidFill>
                <a:latin typeface="Helvetica" charset="0"/>
              </a:rPr>
              <a:t>(Q2)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81536F-ADD1-490A-2B1B-2FA5CA23F7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5" t="6436" r="2758" b="6930"/>
          <a:stretch/>
        </p:blipFill>
        <p:spPr>
          <a:xfrm>
            <a:off x="407368" y="3622062"/>
            <a:ext cx="3062276" cy="2369315"/>
          </a:xfrm>
          <a:prstGeom prst="rect">
            <a:avLst/>
          </a:prstGeom>
        </p:spPr>
      </p:pic>
      <p:sp>
        <p:nvSpPr>
          <p:cNvPr id="9" name="Text Box 35">
            <a:extLst>
              <a:ext uri="{FF2B5EF4-FFF2-40B4-BE49-F238E27FC236}">
                <a16:creationId xmlns:a16="http://schemas.microsoft.com/office/drawing/2014/main" id="{BAFC9485-D68A-5496-3FA5-D73507653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6569" y="700128"/>
            <a:ext cx="378441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>
                <a:solidFill>
                  <a:srgbClr val="0C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Model independent </a:t>
            </a:r>
            <a:br>
              <a:rPr lang="en-US" altLang="en-US" sz="2400" b="1" dirty="0">
                <a:solidFill>
                  <a:srgbClr val="0C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400" b="1" dirty="0">
                <a:solidFill>
                  <a:srgbClr val="0C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 of neutrinos</a:t>
            </a:r>
          </a:p>
        </p:txBody>
      </p:sp>
      <p:sp>
        <p:nvSpPr>
          <p:cNvPr id="10" name="Text Box 35">
            <a:extLst>
              <a:ext uri="{FF2B5EF4-FFF2-40B4-BE49-F238E27FC236}">
                <a16:creationId xmlns:a16="http://schemas.microsoft.com/office/drawing/2014/main" id="{5630F3C6-8487-3970-EF96-2ADFD2B11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5012" y="2949212"/>
            <a:ext cx="25907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b="1" dirty="0">
                <a:solidFill>
                  <a:srgbClr val="FFFF00"/>
                </a:solidFill>
                <a:latin typeface="Helvetica" charset="0"/>
              </a:rPr>
              <a:t>N</a:t>
            </a:r>
            <a:r>
              <a:rPr lang="en-US" altLang="en-US" sz="2000" b="1" dirty="0">
                <a:solidFill>
                  <a:srgbClr val="FFFF00"/>
                </a:solidFill>
                <a:latin typeface="Symbol" charset="2"/>
              </a:rPr>
              <a:t></a:t>
            </a:r>
            <a:r>
              <a:rPr lang="en-US" altLang="en-US" sz="2000" b="1" dirty="0">
                <a:solidFill>
                  <a:srgbClr val="FFFF00"/>
                </a:solidFill>
                <a:latin typeface="Helvetica" charset="0"/>
              </a:rPr>
              <a:t> = 2.98 </a:t>
            </a:r>
            <a:r>
              <a:rPr lang="en-US" altLang="en-US" sz="2000" b="1" dirty="0">
                <a:solidFill>
                  <a:srgbClr val="FFFF00"/>
                </a:solidFill>
                <a:latin typeface="Symbol" charset="2"/>
              </a:rPr>
              <a:t>±</a:t>
            </a:r>
            <a:r>
              <a:rPr lang="en-US" altLang="en-US" sz="2000" b="1" dirty="0">
                <a:solidFill>
                  <a:srgbClr val="FFFF00"/>
                </a:solidFill>
                <a:latin typeface="Helvetica" charset="0"/>
              </a:rPr>
              <a:t> 0.064</a:t>
            </a:r>
          </a:p>
        </p:txBody>
      </p:sp>
      <p:sp>
        <p:nvSpPr>
          <p:cNvPr id="11" name="Text Box 33">
            <a:extLst>
              <a:ext uri="{FF2B5EF4-FFF2-40B4-BE49-F238E27FC236}">
                <a16:creationId xmlns:a16="http://schemas.microsoft.com/office/drawing/2014/main" id="{2B64B8DA-3001-0BFD-AE95-9C7F4793F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0917" y="2143419"/>
            <a:ext cx="26443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rgbClr val="0CFFFF"/>
                </a:solidFill>
                <a:latin typeface="Helvetica" charset="0"/>
              </a:rPr>
              <a:t>e</a:t>
            </a:r>
            <a:r>
              <a:rPr lang="en-US" altLang="en-US" sz="3200" b="1" baseline="30000" dirty="0">
                <a:solidFill>
                  <a:srgbClr val="0CFFFF"/>
                </a:solidFill>
                <a:latin typeface="Helvetica" charset="0"/>
              </a:rPr>
              <a:t>+</a:t>
            </a:r>
            <a:r>
              <a:rPr lang="en-US" altLang="en-US" sz="3200" b="1" dirty="0">
                <a:solidFill>
                  <a:srgbClr val="0CFFFF"/>
                </a:solidFill>
                <a:latin typeface="Helvetica" charset="0"/>
              </a:rPr>
              <a:t> e</a:t>
            </a:r>
            <a:r>
              <a:rPr lang="en-US" altLang="en-US" sz="3200" b="1" baseline="30000" dirty="0">
                <a:solidFill>
                  <a:srgbClr val="0CFFFF"/>
                </a:solidFill>
                <a:latin typeface="Helvetica" charset="0"/>
              </a:rPr>
              <a:t>–</a:t>
            </a:r>
            <a:r>
              <a:rPr lang="en-US" altLang="en-US" sz="3200" b="1" dirty="0">
                <a:solidFill>
                  <a:srgbClr val="0CFFFF"/>
                </a:solidFill>
                <a:latin typeface="Helvetica" charset="0"/>
              </a:rPr>
              <a:t> </a:t>
            </a:r>
            <a:r>
              <a:rPr lang="en-US" altLang="en-US" sz="3200" b="1" dirty="0">
                <a:solidFill>
                  <a:srgbClr val="0CFFFF"/>
                </a:solidFill>
                <a:latin typeface="Helvetica" charset="0"/>
                <a:sym typeface="Wingdings"/>
              </a:rPr>
              <a:t></a:t>
            </a:r>
            <a:r>
              <a:rPr lang="en-US" altLang="en-US" sz="3200" b="1" dirty="0">
                <a:solidFill>
                  <a:srgbClr val="FFFF00"/>
                </a:solidFill>
                <a:latin typeface="Symbol" charset="2"/>
              </a:rPr>
              <a:t></a:t>
            </a:r>
            <a:r>
              <a:rPr lang="en-US" altLang="en-US" sz="3200" b="1" dirty="0">
                <a:solidFill>
                  <a:srgbClr val="0CFFFF"/>
                </a:solidFill>
                <a:latin typeface="Symbol" charset="2"/>
              </a:rPr>
              <a:t></a:t>
            </a:r>
            <a:endParaRPr lang="en-US" altLang="en-US" sz="3200" b="1" baseline="-25000" dirty="0">
              <a:solidFill>
                <a:srgbClr val="0CFFFF"/>
              </a:solidFill>
              <a:latin typeface="Helvetica" charset="0"/>
            </a:endParaRPr>
          </a:p>
        </p:txBody>
      </p:sp>
      <p:pic>
        <p:nvPicPr>
          <p:cNvPr id="7" name="Picture 6" descr="Shape, arrow, polygon&#10;&#10;Description automatically generated">
            <a:extLst>
              <a:ext uri="{FF2B5EF4-FFF2-40B4-BE49-F238E27FC236}">
                <a16:creationId xmlns:a16="http://schemas.microsoft.com/office/drawing/2014/main" id="{98893B99-F0BA-6463-F45A-9F07FF577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904" y="1466471"/>
            <a:ext cx="2275873" cy="1962529"/>
          </a:xfrm>
          <a:prstGeom prst="rect">
            <a:avLst/>
          </a:prstGeom>
        </p:spPr>
      </p:pic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7F1BB593-C57A-7420-849F-C49FC90BB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8714" y="1519648"/>
            <a:ext cx="2275872" cy="1979019"/>
          </a:xfrm>
          <a:prstGeom prst="rect">
            <a:avLst/>
          </a:prstGeom>
        </p:spPr>
      </p:pic>
      <p:pic>
        <p:nvPicPr>
          <p:cNvPr id="13" name="Picture 1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00651A8-1219-5DB6-7A60-ECA45324DC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9904" y="3701589"/>
            <a:ext cx="3140399" cy="22194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602CDA-1387-BFD0-ED0E-624876FA3C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80" t="85008" r="31488" b="6061"/>
          <a:stretch/>
        </p:blipFill>
        <p:spPr>
          <a:xfrm>
            <a:off x="9361544" y="5793923"/>
            <a:ext cx="1008112" cy="2442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3F4610-EE3D-CB12-53FA-BD876C2EEEDB}"/>
              </a:ext>
            </a:extLst>
          </p:cNvPr>
          <p:cNvSpPr txBox="1"/>
          <p:nvPr/>
        </p:nvSpPr>
        <p:spPr>
          <a:xfrm>
            <a:off x="8557884" y="6219676"/>
            <a:ext cx="24928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GB" sz="1600" dirty="0">
                <a:solidFill>
                  <a:srgbClr val="00FDFF"/>
                </a:solidFill>
                <a:latin typeface="Calibri" panose="020F0502020204030204"/>
              </a:rPr>
              <a:t>Phys. Lett. B </a:t>
            </a:r>
            <a:r>
              <a:rPr lang="en-GB" sz="1600" u="sng" dirty="0">
                <a:solidFill>
                  <a:srgbClr val="00FDFF"/>
                </a:solidFill>
                <a:latin typeface="Calibri" panose="020F0502020204030204"/>
              </a:rPr>
              <a:t>587</a:t>
            </a:r>
            <a:r>
              <a:rPr lang="en-GB" sz="1600" dirty="0">
                <a:solidFill>
                  <a:srgbClr val="00FDFF"/>
                </a:solidFill>
                <a:latin typeface="Calibri" panose="020F0502020204030204"/>
              </a:rPr>
              <a:t> (2004) 16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FEFEBF-429D-0A28-FE40-3E0092B29614}"/>
              </a:ext>
            </a:extLst>
          </p:cNvPr>
          <p:cNvSpPr txBox="1"/>
          <p:nvPr/>
        </p:nvSpPr>
        <p:spPr>
          <a:xfrm>
            <a:off x="4240442" y="6187535"/>
            <a:ext cx="26698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GB" sz="1600" dirty="0">
                <a:solidFill>
                  <a:srgbClr val="00FDFF"/>
                </a:solidFill>
                <a:latin typeface="Calibri" panose="020F0502020204030204"/>
              </a:rPr>
              <a:t>Phys. Lett. B </a:t>
            </a:r>
            <a:r>
              <a:rPr lang="en-GB" sz="1600" u="sng" dirty="0">
                <a:solidFill>
                  <a:srgbClr val="00FDFF"/>
                </a:solidFill>
                <a:latin typeface="Calibri" panose="020F0502020204030204"/>
              </a:rPr>
              <a:t>536</a:t>
            </a:r>
            <a:r>
              <a:rPr lang="en-GB" sz="1600" dirty="0">
                <a:solidFill>
                  <a:srgbClr val="00FDFF"/>
                </a:solidFill>
                <a:latin typeface="Calibri" panose="020F0502020204030204"/>
              </a:rPr>
              <a:t> (2002) 217</a:t>
            </a:r>
            <a:endParaRPr lang="en-US" sz="1600" dirty="0">
              <a:solidFill>
                <a:srgbClr val="00FDFF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EE1D5F-DA73-AF9B-17BC-A662FAC2DA18}"/>
              </a:ext>
            </a:extLst>
          </p:cNvPr>
          <p:cNvSpPr txBox="1"/>
          <p:nvPr/>
        </p:nvSpPr>
        <p:spPr>
          <a:xfrm>
            <a:off x="739505" y="6179985"/>
            <a:ext cx="24044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GB" sz="1600" dirty="0">
                <a:solidFill>
                  <a:srgbClr val="00FDFF"/>
                </a:solidFill>
                <a:latin typeface="Calibri" panose="020F0502020204030204"/>
              </a:rPr>
              <a:t>Phys. Lett. B </a:t>
            </a:r>
            <a:r>
              <a:rPr lang="en-GB" sz="1600" u="sng" dirty="0">
                <a:solidFill>
                  <a:srgbClr val="00FDFF"/>
                </a:solidFill>
                <a:latin typeface="Calibri" panose="020F0502020204030204"/>
              </a:rPr>
              <a:t>476</a:t>
            </a:r>
            <a:r>
              <a:rPr lang="en-GB" sz="1600" dirty="0">
                <a:solidFill>
                  <a:srgbClr val="00FDFF"/>
                </a:solidFill>
                <a:latin typeface="Calibri" panose="020F0502020204030204"/>
              </a:rPr>
              <a:t> (2000) 40</a:t>
            </a:r>
            <a:endParaRPr lang="en-US" sz="1600" dirty="0">
              <a:solidFill>
                <a:srgbClr val="00FDFF"/>
              </a:solidFill>
              <a:latin typeface="Calibri" panose="020F0502020204030204"/>
            </a:endParaRPr>
          </a:p>
        </p:txBody>
      </p:sp>
      <p:pic>
        <p:nvPicPr>
          <p:cNvPr id="5" name="Picture 4" descr="A graph of 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81F4D471-1B02-6E00-7FF9-CAC1514249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50" b="8980"/>
          <a:stretch/>
        </p:blipFill>
        <p:spPr>
          <a:xfrm>
            <a:off x="8033239" y="3701589"/>
            <a:ext cx="2962020" cy="209233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6209AD-79E2-EF08-F923-867804CD6CCE}"/>
              </a:ext>
            </a:extLst>
          </p:cNvPr>
          <p:cNvCxnSpPr/>
          <p:nvPr/>
        </p:nvCxnSpPr>
        <p:spPr>
          <a:xfrm>
            <a:off x="10288780" y="2292096"/>
            <a:ext cx="225552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30">
            <a:extLst>
              <a:ext uri="{FF2B5EF4-FFF2-40B4-BE49-F238E27FC236}">
                <a16:creationId xmlns:a16="http://schemas.microsoft.com/office/drawing/2014/main" id="{0E1E6DF6-AB81-5057-29A2-21DAF0796B42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308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1F0CBC32-8F89-CCB4-7E9A-5A7AFAA7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5401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F9F2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Kaiti SC" charset="-122"/>
              </a:rPr>
              <a:t> 1965-1972: First set of experiments at DESY 6 GeV electron accelerator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BF9F2"/>
              </a:solidFill>
              <a:effectLst/>
              <a:uLnTx/>
              <a:uFillTx/>
              <a:latin typeface="Calibri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" name="Slide Number Placeholder 30">
            <a:extLst>
              <a:ext uri="{FF2B5EF4-FFF2-40B4-BE49-F238E27FC236}">
                <a16:creationId xmlns:a16="http://schemas.microsoft.com/office/drawing/2014/main" id="{83F42AE4-384D-7397-3184-260DEE78718C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Forschungszentrum DESY und seine Beschleuniger | NDR.de - Geschichte - Orte">
            <a:extLst>
              <a:ext uri="{FF2B5EF4-FFF2-40B4-BE49-F238E27FC236}">
                <a16:creationId xmlns:a16="http://schemas.microsoft.com/office/drawing/2014/main" id="{1BE0829B-762F-4085-1CB6-8D2DF68B72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5"/>
          <a:stretch/>
        </p:blipFill>
        <p:spPr bwMode="auto">
          <a:xfrm>
            <a:off x="1764" y="1103497"/>
            <a:ext cx="7583714" cy="472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3" descr="016y98050ScanDesyPairSpectr">
            <a:extLst>
              <a:ext uri="{FF2B5EF4-FFF2-40B4-BE49-F238E27FC236}">
                <a16:creationId xmlns:a16="http://schemas.microsoft.com/office/drawing/2014/main" id="{0680EB05-D439-114E-810B-07647DF44D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9795"/>
          <a:stretch/>
        </p:blipFill>
        <p:spPr bwMode="auto">
          <a:xfrm>
            <a:off x="7610546" y="525401"/>
            <a:ext cx="4556386" cy="5914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9EB5F0-6F2A-0D0A-3AC5-463C9B7BA646}"/>
              </a:ext>
            </a:extLst>
          </p:cNvPr>
          <p:cNvSpPr/>
          <p:nvPr/>
        </p:nvSpPr>
        <p:spPr>
          <a:xfrm>
            <a:off x="6384032" y="6457890"/>
            <a:ext cx="68160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Measuring electron-positron pairs (1966)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Calibri" panose="020F0502020204030204" pitchFamily="34" charset="0"/>
              <a:ea typeface="宋体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0547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E06DFE-D0BA-229B-858F-881815FAB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aper&#10;&#10;Description automatically generated">
            <a:extLst>
              <a:ext uri="{FF2B5EF4-FFF2-40B4-BE49-F238E27FC236}">
                <a16:creationId xmlns:a16="http://schemas.microsoft.com/office/drawing/2014/main" id="{6D04D289-E76F-6FDF-498E-BDE5130B9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583"/>
            <a:ext cx="12192000" cy="637283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2D354AF-E2AF-4C2B-B243-586611E56990}"/>
              </a:ext>
            </a:extLst>
          </p:cNvPr>
          <p:cNvCxnSpPr>
            <a:cxnSpLocks/>
          </p:cNvCxnSpPr>
          <p:nvPr/>
        </p:nvCxnSpPr>
        <p:spPr>
          <a:xfrm>
            <a:off x="9624392" y="5342233"/>
            <a:ext cx="2470640" cy="0"/>
          </a:xfrm>
          <a:prstGeom prst="line">
            <a:avLst/>
          </a:prstGeom>
          <a:ln w="38100">
            <a:solidFill>
              <a:srgbClr val="0432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C44807-29BB-54D8-3AE2-9A5901DACB1F}"/>
              </a:ext>
            </a:extLst>
          </p:cNvPr>
          <p:cNvCxnSpPr>
            <a:cxnSpLocks/>
          </p:cNvCxnSpPr>
          <p:nvPr/>
        </p:nvCxnSpPr>
        <p:spPr>
          <a:xfrm>
            <a:off x="157535" y="5650808"/>
            <a:ext cx="3151722" cy="0"/>
          </a:xfrm>
          <a:prstGeom prst="line">
            <a:avLst/>
          </a:prstGeom>
          <a:ln w="38100">
            <a:solidFill>
              <a:srgbClr val="0432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30">
            <a:extLst>
              <a:ext uri="{FF2B5EF4-FFF2-40B4-BE49-F238E27FC236}">
                <a16:creationId xmlns:a16="http://schemas.microsoft.com/office/drawing/2014/main" id="{7DDBCCE6-EE5B-BA79-CE23-282E70052612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7545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s134e010657(Cropped).jpg">
            <a:extLst>
              <a:ext uri="{FF2B5EF4-FFF2-40B4-BE49-F238E27FC236}">
                <a16:creationId xmlns:a16="http://schemas.microsoft.com/office/drawing/2014/main" id="{978C7316-007F-48F9-EC76-01267A5141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4" t="16576" r="11074"/>
          <a:stretch/>
        </p:blipFill>
        <p:spPr bwMode="auto">
          <a:xfrm rot="10800000">
            <a:off x="6531027" y="2375026"/>
            <a:ext cx="5183196" cy="391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8696"/>
          <a:stretch/>
        </p:blipFill>
        <p:spPr>
          <a:xfrm>
            <a:off x="985031" y="2425821"/>
            <a:ext cx="4752528" cy="3903862"/>
          </a:xfrm>
          <a:prstGeom prst="rect">
            <a:avLst/>
          </a:prstGeom>
        </p:spPr>
      </p:pic>
      <p:sp>
        <p:nvSpPr>
          <p:cNvPr id="7" name="Text Box 66"/>
          <p:cNvSpPr txBox="1">
            <a:spLocks noChangeArrowheads="1"/>
          </p:cNvSpPr>
          <p:nvPr/>
        </p:nvSpPr>
        <p:spPr bwMode="auto">
          <a:xfrm>
            <a:off x="6081882" y="895279"/>
            <a:ext cx="608148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GB" altLang="en-US" sz="2000" b="1" dirty="0">
                <a:solidFill>
                  <a:srgbClr val="0CFFFF"/>
                </a:solidFill>
                <a:latin typeface="Calibri"/>
              </a:rPr>
              <a:t>To measure cosmic ray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GB" altLang="en-US" sz="2000" b="1" dirty="0">
                <a:solidFill>
                  <a:srgbClr val="0CFFFF"/>
                </a:solidFill>
                <a:latin typeface="Calibri"/>
              </a:rPr>
              <a:t>charge and momentum</a:t>
            </a:r>
            <a:r>
              <a:rPr lang="en-GB" altLang="en-US" sz="2000" b="1" i="1" dirty="0">
                <a:solidFill>
                  <a:srgbClr val="0CFFFF"/>
                </a:solidFill>
                <a:latin typeface="Calibri"/>
              </a:rPr>
              <a:t> </a:t>
            </a:r>
            <a:r>
              <a:rPr lang="en-GB" altLang="en-US" sz="2000" b="1" dirty="0">
                <a:solidFill>
                  <a:srgbClr val="0CFFFF"/>
                </a:solidFill>
                <a:latin typeface="Calibri"/>
              </a:rPr>
              <a:t>requires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GB" altLang="en-US" sz="2000" b="1" dirty="0">
                <a:solidFill>
                  <a:srgbClr val="0CFFFF"/>
                </a:solidFill>
                <a:latin typeface="Calibri"/>
              </a:rPr>
              <a:t>a magnetic spectrometer in space  </a:t>
            </a:r>
          </a:p>
        </p:txBody>
      </p:sp>
      <p:sp>
        <p:nvSpPr>
          <p:cNvPr id="8" name="Text Box 66"/>
          <p:cNvSpPr txBox="1">
            <a:spLocks noChangeArrowheads="1"/>
          </p:cNvSpPr>
          <p:nvPr/>
        </p:nvSpPr>
        <p:spPr bwMode="auto">
          <a:xfrm>
            <a:off x="73607" y="780509"/>
            <a:ext cx="608148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GB" altLang="en-US" sz="2000" b="1" dirty="0">
                <a:solidFill>
                  <a:srgbClr val="FFFF00"/>
                </a:solidFill>
                <a:latin typeface="Calibri"/>
              </a:rPr>
              <a:t>Charged cosmic rays have mass, </a:t>
            </a:r>
            <a:br>
              <a:rPr lang="en-GB" altLang="en-US" sz="2000" b="1" dirty="0">
                <a:solidFill>
                  <a:srgbClr val="FFFF00"/>
                </a:solidFill>
                <a:latin typeface="Calibri"/>
              </a:rPr>
            </a:br>
            <a:r>
              <a:rPr lang="en-GB" altLang="en-US" sz="2000" b="1" dirty="0">
                <a:solidFill>
                  <a:srgbClr val="FFFF00"/>
                </a:solidFill>
                <a:latin typeface="Calibri"/>
              </a:rPr>
              <a:t>they are absorbed by the 100 km of Earth’s atmosphere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GB" altLang="en-US" sz="2000" b="1" dirty="0">
                <a:solidFill>
                  <a:srgbClr val="FFFF00"/>
                </a:solidFill>
                <a:latin typeface="Calibri"/>
              </a:rPr>
              <a:t>(10m of water)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GB" altLang="en-US" sz="2000" b="1" dirty="0">
                <a:solidFill>
                  <a:srgbClr val="0CFFFF"/>
                </a:solidFill>
                <a:latin typeface="Calibri"/>
              </a:rPr>
              <a:t>The properties (</a:t>
            </a:r>
            <a:r>
              <a:rPr lang="en-GB" altLang="en-US" sz="1600" dirty="0">
                <a:solidFill>
                  <a:srgbClr val="0CFFFF"/>
                </a:solidFill>
                <a:latin typeface="Calibri"/>
              </a:rPr>
              <a:t>±</a:t>
            </a:r>
            <a:r>
              <a:rPr lang="en-GB" altLang="en-US" sz="2000" b="1" i="1" dirty="0">
                <a:solidFill>
                  <a:srgbClr val="0CFFFF"/>
                </a:solidFill>
                <a:latin typeface="Calibri"/>
              </a:rPr>
              <a:t>Z, P</a:t>
            </a:r>
            <a:r>
              <a:rPr lang="en-GB" altLang="en-US" sz="2000" b="1" dirty="0">
                <a:solidFill>
                  <a:srgbClr val="0CFFFF"/>
                </a:solidFill>
                <a:latin typeface="Calibri"/>
              </a:rPr>
              <a:t>) of charged cosmic rays cannot be studied on the ground.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9484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00"/>
                </a:solidFill>
                <a:latin typeface="Calibri"/>
                <a:ea typeface="ＭＳ Ｐゴシック" charset="-128"/>
              </a:rPr>
              <a:t>Electrons and Positrons at highest energies: AMS on the Space Station</a:t>
            </a:r>
          </a:p>
        </p:txBody>
      </p:sp>
      <p:sp>
        <p:nvSpPr>
          <p:cNvPr id="2" name="TextBox 1"/>
          <p:cNvSpPr txBox="1"/>
          <p:nvPr/>
        </p:nvSpPr>
        <p:spPr>
          <a:xfrm rot="17543178">
            <a:off x="3596457" y="2918001"/>
            <a:ext cx="1589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FFFF00"/>
                </a:solidFill>
                <a:latin typeface="Arial" charset="0"/>
                <a:ea typeface="ＭＳ Ｐゴシック" charset="-128"/>
              </a:rPr>
              <a:t>Cosmic Rays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53421" y="3842656"/>
            <a:ext cx="1557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FDFF"/>
                </a:solidFill>
                <a:latin typeface="Arial" charset="0"/>
                <a:ea typeface="ＭＳ Ｐゴシック" charset="-128"/>
              </a:rPr>
              <a:t>100km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FDFF"/>
                </a:solidFill>
                <a:latin typeface="Arial" charset="0"/>
                <a:ea typeface="ＭＳ Ｐゴシック" charset="-128"/>
              </a:rPr>
              <a:t>Atmosphere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14315" y="5923361"/>
            <a:ext cx="1296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00"/>
                </a:solidFill>
                <a:latin typeface="Arial" charset="0"/>
                <a:ea typeface="ＭＳ Ｐゴシック" charset="-128"/>
              </a:rPr>
              <a:t>Shower</a:t>
            </a:r>
            <a:endParaRPr lang="en-US" sz="2400" b="1" dirty="0">
              <a:solidFill>
                <a:srgbClr val="FFFF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9" name="Slide Number Placeholder 30">
            <a:extLst>
              <a:ext uri="{FF2B5EF4-FFF2-40B4-BE49-F238E27FC236}">
                <a16:creationId xmlns:a16="http://schemas.microsoft.com/office/drawing/2014/main" id="{4928709C-555A-69CE-1320-474CA7FD254C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9133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68" descr="10_12_2007 017">
            <a:extLst>
              <a:ext uri="{FF2B5EF4-FFF2-40B4-BE49-F238E27FC236}">
                <a16:creationId xmlns:a16="http://schemas.microsoft.com/office/drawing/2014/main" id="{96F08C08-F244-614B-BA99-73FF446C3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4" b="14430"/>
          <a:stretch/>
        </p:blipFill>
        <p:spPr bwMode="auto">
          <a:xfrm>
            <a:off x="1555081" y="2953856"/>
            <a:ext cx="2925261" cy="168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ED86B5-1E6F-B749-BD66-4ED665AA6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561" y="846612"/>
            <a:ext cx="3755130" cy="4321783"/>
          </a:xfrm>
          <a:prstGeom prst="rect">
            <a:avLst/>
          </a:prstGeom>
        </p:spPr>
      </p:pic>
      <p:pic>
        <p:nvPicPr>
          <p:cNvPr id="42" name="Picture 2" descr="36aTRDlar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" b="9074"/>
          <a:stretch>
            <a:fillRect/>
          </a:stretch>
        </p:blipFill>
        <p:spPr bwMode="auto">
          <a:xfrm>
            <a:off x="1198219" y="926917"/>
            <a:ext cx="2786455" cy="1595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74" name="Picture 2" descr="y06K238Mag9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3" t="17688" r="8911" b="14099"/>
          <a:stretch>
            <a:fillRect/>
          </a:stretch>
        </p:blipFill>
        <p:spPr bwMode="auto">
          <a:xfrm>
            <a:off x="8111361" y="1778300"/>
            <a:ext cx="2505350" cy="1968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5" name="Text Box 3"/>
          <p:cNvSpPr txBox="1">
            <a:spLocks noChangeArrowheads="1"/>
          </p:cNvSpPr>
          <p:nvPr/>
        </p:nvSpPr>
        <p:spPr bwMode="auto">
          <a:xfrm rot="210034">
            <a:off x="5335031" y="1448429"/>
            <a:ext cx="1322387" cy="33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47" tIns="45468" rIns="90947" bIns="4546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</a:rPr>
              <a:t>TRD</a:t>
            </a:r>
          </a:p>
        </p:txBody>
      </p:sp>
      <p:sp>
        <p:nvSpPr>
          <p:cNvPr id="207876" name="Text Box 4"/>
          <p:cNvSpPr txBox="1">
            <a:spLocks noChangeArrowheads="1"/>
          </p:cNvSpPr>
          <p:nvPr/>
        </p:nvSpPr>
        <p:spPr bwMode="auto">
          <a:xfrm rot="357158">
            <a:off x="5362220" y="2098578"/>
            <a:ext cx="1239665" cy="33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947" tIns="45468" rIns="90947" bIns="4546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</a:rPr>
              <a:t>Upper TOF</a:t>
            </a:r>
          </a:p>
        </p:txBody>
      </p:sp>
      <p:sp>
        <p:nvSpPr>
          <p:cNvPr id="207877" name="Text Box 5"/>
          <p:cNvSpPr txBox="1">
            <a:spLocks noChangeArrowheads="1"/>
          </p:cNvSpPr>
          <p:nvPr/>
        </p:nvSpPr>
        <p:spPr bwMode="auto">
          <a:xfrm rot="-5400000">
            <a:off x="5881868" y="2867294"/>
            <a:ext cx="1127187" cy="33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947" tIns="45468" rIns="90947" bIns="4546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</a:rPr>
              <a:t>Tracker</a:t>
            </a:r>
          </a:p>
        </p:txBody>
      </p:sp>
      <p:sp>
        <p:nvSpPr>
          <p:cNvPr id="207878" name="Text Box 6"/>
          <p:cNvSpPr txBox="1">
            <a:spLocks noChangeArrowheads="1"/>
          </p:cNvSpPr>
          <p:nvPr/>
        </p:nvSpPr>
        <p:spPr bwMode="auto">
          <a:xfrm rot="470108">
            <a:off x="5438954" y="3631256"/>
            <a:ext cx="1252489" cy="33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947" tIns="45468" rIns="90947" bIns="4546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</a:rPr>
              <a:t>Lower TOF</a:t>
            </a:r>
          </a:p>
        </p:txBody>
      </p:sp>
      <p:sp>
        <p:nvSpPr>
          <p:cNvPr id="207879" name="Text Box 7"/>
          <p:cNvSpPr txBox="1">
            <a:spLocks noChangeArrowheads="1"/>
          </p:cNvSpPr>
          <p:nvPr/>
        </p:nvSpPr>
        <p:spPr bwMode="auto">
          <a:xfrm rot="481191">
            <a:off x="5668586" y="4050466"/>
            <a:ext cx="683808" cy="33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947" tIns="45468" rIns="90947" bIns="4546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</a:rPr>
              <a:t>RICH</a:t>
            </a:r>
          </a:p>
        </p:txBody>
      </p:sp>
      <p:sp>
        <p:nvSpPr>
          <p:cNvPr id="207880" name="Text Box 8"/>
          <p:cNvSpPr txBox="1">
            <a:spLocks noChangeArrowheads="1"/>
          </p:cNvSpPr>
          <p:nvPr/>
        </p:nvSpPr>
        <p:spPr bwMode="auto">
          <a:xfrm rot="513089">
            <a:off x="5661177" y="4829538"/>
            <a:ext cx="739913" cy="30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947" tIns="45468" rIns="90947" bIns="4546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</a:rPr>
              <a:t>ECAL</a:t>
            </a:r>
          </a:p>
        </p:txBody>
      </p:sp>
      <p:pic>
        <p:nvPicPr>
          <p:cNvPr id="207881" name="Picture 9" descr="aout05-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" t="6850" r="3648" b="7437"/>
          <a:stretch>
            <a:fillRect/>
          </a:stretch>
        </p:blipFill>
        <p:spPr bwMode="auto">
          <a:xfrm>
            <a:off x="5048376" y="5662401"/>
            <a:ext cx="2119470" cy="1195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85" name="Line 19"/>
          <p:cNvSpPr>
            <a:spLocks noChangeShapeType="1"/>
          </p:cNvSpPr>
          <p:nvPr/>
        </p:nvSpPr>
        <p:spPr bwMode="auto">
          <a:xfrm flipV="1">
            <a:off x="3969850" y="1551350"/>
            <a:ext cx="1301978" cy="2974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947" tIns="45468" rIns="90947" bIns="4546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207886" name="Line 21"/>
          <p:cNvSpPr>
            <a:spLocks noChangeShapeType="1"/>
          </p:cNvSpPr>
          <p:nvPr/>
        </p:nvSpPr>
        <p:spPr bwMode="auto">
          <a:xfrm flipH="1" flipV="1">
            <a:off x="6036162" y="5044137"/>
            <a:ext cx="0" cy="23848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947" tIns="45468" rIns="90947" bIns="4546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207887" name="Line 22"/>
          <p:cNvSpPr>
            <a:spLocks noChangeShapeType="1"/>
          </p:cNvSpPr>
          <p:nvPr/>
        </p:nvSpPr>
        <p:spPr bwMode="auto">
          <a:xfrm flipH="1">
            <a:off x="6416888" y="1196903"/>
            <a:ext cx="1933991" cy="124536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947" tIns="45468" rIns="90947" bIns="4546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207890" name="Line 23"/>
          <p:cNvSpPr>
            <a:spLocks noChangeShapeType="1"/>
          </p:cNvSpPr>
          <p:nvPr/>
        </p:nvSpPr>
        <p:spPr bwMode="auto">
          <a:xfrm flipH="1">
            <a:off x="6776163" y="2731783"/>
            <a:ext cx="1335198" cy="412834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oval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947" tIns="45468" rIns="90947" bIns="4546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207891" name="Line 19"/>
          <p:cNvSpPr>
            <a:spLocks noChangeShapeType="1"/>
          </p:cNvSpPr>
          <p:nvPr/>
        </p:nvSpPr>
        <p:spPr bwMode="auto">
          <a:xfrm>
            <a:off x="4309371" y="3708321"/>
            <a:ext cx="1640747" cy="9505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947" tIns="45468" rIns="90947" bIns="4546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207892" name="Line 19"/>
          <p:cNvSpPr>
            <a:spLocks noChangeShapeType="1"/>
          </p:cNvSpPr>
          <p:nvPr/>
        </p:nvSpPr>
        <p:spPr bwMode="auto">
          <a:xfrm flipV="1">
            <a:off x="4309371" y="3437328"/>
            <a:ext cx="1455207" cy="20750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947" tIns="45468" rIns="90947" bIns="4546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207893" name="Line 19"/>
          <p:cNvSpPr>
            <a:spLocks noChangeShapeType="1"/>
          </p:cNvSpPr>
          <p:nvPr/>
        </p:nvSpPr>
        <p:spPr bwMode="auto">
          <a:xfrm flipV="1">
            <a:off x="4308534" y="3144619"/>
            <a:ext cx="1426606" cy="43671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947" tIns="45468" rIns="90947" bIns="4546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207894" name="Line 19"/>
          <p:cNvSpPr>
            <a:spLocks noChangeShapeType="1"/>
          </p:cNvSpPr>
          <p:nvPr/>
        </p:nvSpPr>
        <p:spPr bwMode="auto">
          <a:xfrm flipV="1">
            <a:off x="4311474" y="2496087"/>
            <a:ext cx="1449931" cy="94124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947" tIns="45468" rIns="90947" bIns="4546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207895" name="Line 19"/>
          <p:cNvSpPr>
            <a:spLocks noChangeShapeType="1"/>
          </p:cNvSpPr>
          <p:nvPr/>
        </p:nvSpPr>
        <p:spPr bwMode="auto">
          <a:xfrm flipV="1">
            <a:off x="4296433" y="2818702"/>
            <a:ext cx="1449931" cy="69913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947" tIns="45468" rIns="90947" bIns="4546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207896" name="Line 19"/>
          <p:cNvSpPr>
            <a:spLocks noChangeShapeType="1"/>
          </p:cNvSpPr>
          <p:nvPr/>
        </p:nvSpPr>
        <p:spPr bwMode="auto">
          <a:xfrm flipV="1">
            <a:off x="4296433" y="1136130"/>
            <a:ext cx="1642477" cy="222840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947" tIns="45468" rIns="90947" bIns="4546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207897" name="Rectangle 26"/>
          <p:cNvSpPr>
            <a:spLocks noChangeArrowheads="1"/>
          </p:cNvSpPr>
          <p:nvPr/>
        </p:nvSpPr>
        <p:spPr bwMode="auto">
          <a:xfrm>
            <a:off x="6009687" y="926917"/>
            <a:ext cx="319926" cy="33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947" tIns="45468" rIns="90947" bIns="4546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E71700"/>
                </a:solidFill>
                <a:effectLst/>
                <a:uLnTx/>
                <a:uFillTx/>
                <a:latin typeface="Arial Black" charset="0"/>
                <a:ea typeface="ＭＳ Ｐゴシック" charset="-128"/>
                <a:cs typeface="+mn-cs"/>
              </a:rPr>
              <a:t>1</a:t>
            </a:r>
          </a:p>
        </p:txBody>
      </p:sp>
      <p:sp>
        <p:nvSpPr>
          <p:cNvPr id="207898" name="Rectangle 27"/>
          <p:cNvSpPr>
            <a:spLocks noChangeArrowheads="1"/>
          </p:cNvSpPr>
          <p:nvPr/>
        </p:nvSpPr>
        <p:spPr bwMode="auto">
          <a:xfrm>
            <a:off x="5930315" y="2302839"/>
            <a:ext cx="319926" cy="33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947" tIns="45468" rIns="90947" bIns="4546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E71700"/>
                </a:solidFill>
                <a:effectLst/>
                <a:uLnTx/>
                <a:uFillTx/>
                <a:latin typeface="Arial Black" charset="0"/>
                <a:ea typeface="ＭＳ Ｐゴシック" charset="-128"/>
                <a:cs typeface="+mn-cs"/>
              </a:rPr>
              <a:t>2</a:t>
            </a:r>
          </a:p>
        </p:txBody>
      </p:sp>
      <p:sp>
        <p:nvSpPr>
          <p:cNvPr id="207899" name="Rectangle 28"/>
          <p:cNvSpPr>
            <a:spLocks noChangeArrowheads="1"/>
          </p:cNvSpPr>
          <p:nvPr/>
        </p:nvSpPr>
        <p:spPr bwMode="auto">
          <a:xfrm>
            <a:off x="5866810" y="3215643"/>
            <a:ext cx="525110" cy="33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947" tIns="45468" rIns="90947" bIns="4546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E71700"/>
                </a:solidFill>
                <a:effectLst/>
                <a:uLnTx/>
                <a:uFillTx/>
                <a:latin typeface="Arial Black" charset="0"/>
                <a:ea typeface="ＭＳ Ｐゴシック" charset="-128"/>
                <a:cs typeface="+mn-cs"/>
              </a:rPr>
              <a:t>7-8</a:t>
            </a:r>
          </a:p>
        </p:txBody>
      </p:sp>
      <p:sp>
        <p:nvSpPr>
          <p:cNvPr id="207900" name="Rectangle 29"/>
          <p:cNvSpPr>
            <a:spLocks noChangeArrowheads="1"/>
          </p:cNvSpPr>
          <p:nvPr/>
        </p:nvSpPr>
        <p:spPr bwMode="auto">
          <a:xfrm>
            <a:off x="5863637" y="2577470"/>
            <a:ext cx="525110" cy="33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947" tIns="45468" rIns="90947" bIns="4546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E71700"/>
                </a:solidFill>
                <a:effectLst/>
                <a:uLnTx/>
                <a:uFillTx/>
                <a:latin typeface="Arial Black" charset="0"/>
                <a:ea typeface="ＭＳ Ｐゴシック" charset="-128"/>
                <a:cs typeface="+mn-cs"/>
              </a:rPr>
              <a:t>3-4</a:t>
            </a:r>
          </a:p>
        </p:txBody>
      </p:sp>
      <p:sp>
        <p:nvSpPr>
          <p:cNvPr id="207901" name="Rectangle 30"/>
          <p:cNvSpPr>
            <a:spLocks noChangeArrowheads="1"/>
          </p:cNvSpPr>
          <p:nvPr/>
        </p:nvSpPr>
        <p:spPr bwMode="auto">
          <a:xfrm>
            <a:off x="5930314" y="4406716"/>
            <a:ext cx="319926" cy="33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947" tIns="45468" rIns="90947" bIns="4546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E71700"/>
                </a:solidFill>
                <a:effectLst/>
                <a:uLnTx/>
                <a:uFillTx/>
                <a:latin typeface="Arial Black" charset="0"/>
                <a:ea typeface="ＭＳ Ｐゴシック" charset="-128"/>
                <a:cs typeface="+mn-cs"/>
              </a:rPr>
              <a:t>9</a:t>
            </a:r>
          </a:p>
        </p:txBody>
      </p:sp>
      <p:sp>
        <p:nvSpPr>
          <p:cNvPr id="207902" name="Rectangle 31"/>
          <p:cNvSpPr>
            <a:spLocks noChangeArrowheads="1"/>
          </p:cNvSpPr>
          <p:nvPr/>
        </p:nvSpPr>
        <p:spPr bwMode="auto">
          <a:xfrm>
            <a:off x="5873162" y="2923537"/>
            <a:ext cx="525110" cy="33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947" tIns="45468" rIns="90947" bIns="4546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E71700"/>
                </a:solidFill>
                <a:effectLst/>
                <a:uLnTx/>
                <a:uFillTx/>
                <a:latin typeface="Arial Black" charset="0"/>
                <a:ea typeface="ＭＳ Ｐゴシック" charset="-128"/>
                <a:cs typeface="+mn-cs"/>
              </a:rPr>
              <a:t>5-6</a:t>
            </a:r>
          </a:p>
        </p:txBody>
      </p:sp>
      <p:sp>
        <p:nvSpPr>
          <p:cNvPr id="207903" name="Text Box 14"/>
          <p:cNvSpPr txBox="1">
            <a:spLocks noChangeArrowheads="1"/>
          </p:cNvSpPr>
          <p:nvPr/>
        </p:nvSpPr>
        <p:spPr bwMode="auto">
          <a:xfrm>
            <a:off x="1175175" y="537974"/>
            <a:ext cx="3063596" cy="373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Transition Radiation Detector (TRD)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identify e</a:t>
            </a:r>
            <a:r>
              <a:rPr kumimoji="0" lang="en-US" sz="1400" b="1" i="0" u="none" strike="noStrike" kern="120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+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, e</a:t>
            </a:r>
            <a:r>
              <a:rPr kumimoji="0" lang="en-US" sz="1400" b="1" i="0" u="none" strike="noStrike" kern="120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-</a:t>
            </a:r>
          </a:p>
        </p:txBody>
      </p:sp>
      <p:sp>
        <p:nvSpPr>
          <p:cNvPr id="207904" name="Text Box 15"/>
          <p:cNvSpPr txBox="1">
            <a:spLocks noChangeArrowheads="1"/>
          </p:cNvSpPr>
          <p:nvPr/>
        </p:nvSpPr>
        <p:spPr bwMode="auto">
          <a:xfrm>
            <a:off x="1647895" y="2564636"/>
            <a:ext cx="2526098" cy="373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Silicon Tracker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measure Z, P</a:t>
            </a:r>
          </a:p>
        </p:txBody>
      </p:sp>
      <p:sp>
        <p:nvSpPr>
          <p:cNvPr id="207905" name="Text Box 16"/>
          <p:cNvSpPr txBox="1">
            <a:spLocks noChangeArrowheads="1"/>
          </p:cNvSpPr>
          <p:nvPr/>
        </p:nvSpPr>
        <p:spPr bwMode="auto">
          <a:xfrm>
            <a:off x="4396782" y="5282622"/>
            <a:ext cx="3577739" cy="39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Electromagnetic Calorimeter (ECAL)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measure E of e</a:t>
            </a:r>
            <a:r>
              <a:rPr kumimoji="0" lang="en-US" sz="1600" b="1" i="0" u="none" strike="noStrike" kern="120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+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, e</a:t>
            </a:r>
            <a:r>
              <a:rPr kumimoji="0" lang="en-US" sz="1600" b="1" i="0" u="none" strike="noStrike" kern="120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-</a:t>
            </a:r>
            <a:endParaRPr kumimoji="0" lang="el-GR" sz="1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Arial" charset="0"/>
            </a:endParaRPr>
          </a:p>
        </p:txBody>
      </p:sp>
      <p:sp>
        <p:nvSpPr>
          <p:cNvPr id="207907" name="Text Box 25"/>
          <p:cNvSpPr txBox="1">
            <a:spLocks noChangeArrowheads="1"/>
          </p:cNvSpPr>
          <p:nvPr/>
        </p:nvSpPr>
        <p:spPr bwMode="auto">
          <a:xfrm>
            <a:off x="8296778" y="521930"/>
            <a:ext cx="2589488" cy="201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Upper TOF 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measure Z, E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ＭＳ Ｐゴシック" charset="0"/>
            </a:endParaRPr>
          </a:p>
        </p:txBody>
      </p:sp>
      <p:sp>
        <p:nvSpPr>
          <p:cNvPr id="207911" name="Text Box 17"/>
          <p:cNvSpPr txBox="1">
            <a:spLocks noChangeArrowheads="1"/>
          </p:cNvSpPr>
          <p:nvPr/>
        </p:nvSpPr>
        <p:spPr bwMode="auto">
          <a:xfrm>
            <a:off x="8083058" y="1563115"/>
            <a:ext cx="2554672" cy="201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Magnet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identify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±Z, P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Arial" charset="0"/>
            </a:endParaRPr>
          </a:p>
        </p:txBody>
      </p:sp>
      <p:sp>
        <p:nvSpPr>
          <p:cNvPr id="207906" name="Text Box 18"/>
          <p:cNvSpPr txBox="1">
            <a:spLocks noChangeArrowheads="1"/>
          </p:cNvSpPr>
          <p:nvPr/>
        </p:nvSpPr>
        <p:spPr bwMode="auto">
          <a:xfrm>
            <a:off x="1250476" y="4667112"/>
            <a:ext cx="2786455" cy="373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Ring Imaging Cerenkov (RICH)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measure Z, E</a:t>
            </a:r>
          </a:p>
        </p:txBody>
      </p:sp>
      <p:pic>
        <p:nvPicPr>
          <p:cNvPr id="43" name="1 Imagen" descr="0801020_05.t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732" y="5044137"/>
            <a:ext cx="2743198" cy="172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89" name="Line 24"/>
          <p:cNvSpPr>
            <a:spLocks noChangeShapeType="1"/>
          </p:cNvSpPr>
          <p:nvPr/>
        </p:nvSpPr>
        <p:spPr bwMode="auto">
          <a:xfrm flipH="1" flipV="1">
            <a:off x="6874373" y="4142047"/>
            <a:ext cx="1476507" cy="186465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947" tIns="45468" rIns="90947" bIns="4546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8384243" y="5695232"/>
            <a:ext cx="2502023" cy="201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Lower TOF 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measure Z, E</a:t>
            </a:r>
          </a:p>
        </p:txBody>
      </p:sp>
      <p:sp>
        <p:nvSpPr>
          <p:cNvPr id="46" name="Line 22"/>
          <p:cNvSpPr>
            <a:spLocks noChangeShapeType="1"/>
          </p:cNvSpPr>
          <p:nvPr/>
        </p:nvSpPr>
        <p:spPr bwMode="auto">
          <a:xfrm flipH="1" flipV="1">
            <a:off x="6688835" y="3595999"/>
            <a:ext cx="1555973" cy="1127188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947" tIns="45468" rIns="90947" bIns="4546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pic>
        <p:nvPicPr>
          <p:cNvPr id="4" name="Picture 3" descr="A picture containing indoor, table, cake, sitting&#10;&#10;Description automatically generated">
            <a:extLst>
              <a:ext uri="{FF2B5EF4-FFF2-40B4-BE49-F238E27FC236}">
                <a16:creationId xmlns:a16="http://schemas.microsoft.com/office/drawing/2014/main" id="{5FDF9A06-3524-A94A-9D39-90D3C440FB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96764" y="4142047"/>
            <a:ext cx="2179909" cy="1505232"/>
          </a:xfrm>
          <a:prstGeom prst="rect">
            <a:avLst/>
          </a:prstGeom>
        </p:spPr>
      </p:pic>
      <p:sp>
        <p:nvSpPr>
          <p:cNvPr id="56" name="Text Box 15">
            <a:extLst>
              <a:ext uri="{FF2B5EF4-FFF2-40B4-BE49-F238E27FC236}">
                <a16:creationId xmlns:a16="http://schemas.microsoft.com/office/drawing/2014/main" id="{DE7A4C80-DECF-7E4B-B1BD-03F106057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992" y="3766716"/>
            <a:ext cx="2771008" cy="373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Anticoincidence Counters (ACC)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 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reject particles from the side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ＭＳ Ｐゴシック" charset="0"/>
            </a:endParaRPr>
          </a:p>
        </p:txBody>
      </p:sp>
      <p:sp>
        <p:nvSpPr>
          <p:cNvPr id="57" name="Line 22">
            <a:extLst>
              <a:ext uri="{FF2B5EF4-FFF2-40B4-BE49-F238E27FC236}">
                <a16:creationId xmlns:a16="http://schemas.microsoft.com/office/drawing/2014/main" id="{CB38B948-C1BE-EB4E-A8E2-193E7A140B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86857" y="4643858"/>
            <a:ext cx="1416881" cy="715299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947" tIns="45468" rIns="90947" bIns="4546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pic>
        <p:nvPicPr>
          <p:cNvPr id="58" name="Picture 19">
            <a:extLst>
              <a:ext uri="{FF2B5EF4-FFF2-40B4-BE49-F238E27FC236}">
                <a16:creationId xmlns:a16="http://schemas.microsoft.com/office/drawing/2014/main" id="{28FDB233-3665-EE45-8B83-CFFF94A6F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6" b="4399"/>
          <a:stretch>
            <a:fillRect/>
          </a:stretch>
        </p:blipFill>
        <p:spPr bwMode="auto">
          <a:xfrm>
            <a:off x="8359897" y="752012"/>
            <a:ext cx="2505350" cy="79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27">
            <a:extLst>
              <a:ext uri="{FF2B5EF4-FFF2-40B4-BE49-F238E27FC236}">
                <a16:creationId xmlns:a16="http://schemas.microsoft.com/office/drawing/2014/main" id="{EB6B8F7A-4FC0-2540-8DA7-7BF40F3B8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2"/>
          <a:stretch>
            <a:fillRect/>
          </a:stretch>
        </p:blipFill>
        <p:spPr bwMode="auto">
          <a:xfrm>
            <a:off x="8361882" y="5891075"/>
            <a:ext cx="2502024" cy="961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 Box 6">
            <a:extLst>
              <a:ext uri="{FF2B5EF4-FFF2-40B4-BE49-F238E27FC236}">
                <a16:creationId xmlns:a16="http://schemas.microsoft.com/office/drawing/2014/main" id="{94666125-A3AF-554C-A00E-A5C237752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519"/>
            <a:ext cx="12192000" cy="52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94" tIns="45646" rIns="91294" bIns="45646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AMS is a space version of a precision detector used in accelerators</a:t>
            </a:r>
          </a:p>
        </p:txBody>
      </p:sp>
      <p:sp>
        <p:nvSpPr>
          <p:cNvPr id="48" name="Text Box 47">
            <a:extLst>
              <a:ext uri="{FF2B5EF4-FFF2-40B4-BE49-F238E27FC236}">
                <a16:creationId xmlns:a16="http://schemas.microsoft.com/office/drawing/2014/main" id="{04A00AD2-C76D-CB45-9526-7C5D9A8C5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5734" y="6058972"/>
            <a:ext cx="26759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"/>
                <a:cs typeface="Arial" pitchFamily="34" charset="0"/>
              </a:rPr>
              <a:t>10,880</a:t>
            </a: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"/>
                <a:cs typeface="Arial" pitchFamily="34" charset="0"/>
              </a:rPr>
              <a:t> photosensors</a:t>
            </a:r>
            <a:endParaRPr kumimoji="0" lang="en-GB" altLang="en-US" sz="11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"/>
              <a:cs typeface="Arial" pitchFamily="34" charset="0"/>
              <a:sym typeface="Symbol" pitchFamily="18" charset="2"/>
            </a:endParaRPr>
          </a:p>
        </p:txBody>
      </p:sp>
      <p:sp>
        <p:nvSpPr>
          <p:cNvPr id="5" name="Slide Number Placeholder 30">
            <a:extLst>
              <a:ext uri="{FF2B5EF4-FFF2-40B4-BE49-F238E27FC236}">
                <a16:creationId xmlns:a16="http://schemas.microsoft.com/office/drawing/2014/main" id="{71153FEA-D353-2703-878C-69D659A987B4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259437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A4EB45-C9DD-B5D6-90F3-B949AAEB0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6D14CFA8-F7E1-08AC-BB02-53A970B3C7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4" t="47662" r="3651" b="5917"/>
          <a:stretch/>
        </p:blipFill>
        <p:spPr>
          <a:xfrm>
            <a:off x="8057781" y="3969494"/>
            <a:ext cx="4098430" cy="2267818"/>
          </a:xfrm>
          <a:prstGeom prst="rect">
            <a:avLst/>
          </a:prstGeom>
        </p:spPr>
      </p:pic>
      <p:sp>
        <p:nvSpPr>
          <p:cNvPr id="21" name="Slide Number Placeholder 30">
            <a:extLst>
              <a:ext uri="{FF2B5EF4-FFF2-40B4-BE49-F238E27FC236}">
                <a16:creationId xmlns:a16="http://schemas.microsoft.com/office/drawing/2014/main" id="{FADC0037-01B2-955F-178C-43AF01D8478E}"/>
              </a:ext>
            </a:extLst>
          </p:cNvPr>
          <p:cNvSpPr txBox="1">
            <a:spLocks/>
          </p:cNvSpPr>
          <p:nvPr/>
        </p:nvSpPr>
        <p:spPr>
          <a:xfrm>
            <a:off x="11651715" y="6468650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BF85E0E-AFB5-2512-6D7B-B9FF89E753ED}"/>
              </a:ext>
            </a:extLst>
          </p:cNvPr>
          <p:cNvSpPr txBox="1">
            <a:spLocks/>
          </p:cNvSpPr>
          <p:nvPr/>
        </p:nvSpPr>
        <p:spPr>
          <a:xfrm>
            <a:off x="1" y="119528"/>
            <a:ext cx="4454686" cy="51351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>
                <a:solidFill>
                  <a:srgbClr val="21FDFF"/>
                </a:solidFill>
                <a:latin typeface="Calibri"/>
                <a:ea typeface="Arial" charset="0"/>
                <a:cs typeface="Arial" charset="0"/>
              </a:rPr>
              <a:t>Before AMS</a:t>
            </a:r>
            <a:endParaRPr lang="en-US" sz="3200" b="1" dirty="0">
              <a:solidFill>
                <a:srgbClr val="21FDFF"/>
              </a:solidFill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6B8EE2E-64E7-E8D7-15FA-05CC9E2287C5}"/>
              </a:ext>
            </a:extLst>
          </p:cNvPr>
          <p:cNvSpPr txBox="1">
            <a:spLocks/>
          </p:cNvSpPr>
          <p:nvPr/>
        </p:nvSpPr>
        <p:spPr>
          <a:xfrm>
            <a:off x="8616280" y="134215"/>
            <a:ext cx="3482322" cy="48414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latin typeface="Calibri"/>
                <a:ea typeface="Arial" charset="0"/>
                <a:cs typeface="Arial" charset="0"/>
              </a:rPr>
              <a:t>AMS</a:t>
            </a:r>
            <a:endParaRPr lang="en-US" sz="3200" b="1" dirty="0">
              <a:solidFill>
                <a:srgbClr val="FFFF00"/>
              </a:solidFill>
              <a:latin typeface="Calibri"/>
              <a:ea typeface="Arial" charset="0"/>
              <a:cs typeface="Arial" charset="0"/>
            </a:endParaRPr>
          </a:p>
        </p:txBody>
      </p:sp>
      <p:pic>
        <p:nvPicPr>
          <p:cNvPr id="3" name="Picture 2" descr="A graph of a graph with colorful lines&#10;&#10;Description automatically generated with medium confidence">
            <a:extLst>
              <a:ext uri="{FF2B5EF4-FFF2-40B4-BE49-F238E27FC236}">
                <a16:creationId xmlns:a16="http://schemas.microsoft.com/office/drawing/2014/main" id="{F89BEB8E-2CE3-548D-5C48-35494735FE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279"/>
          <a:stretch/>
        </p:blipFill>
        <p:spPr>
          <a:xfrm>
            <a:off x="7974874" y="757096"/>
            <a:ext cx="4204318" cy="25998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294574-154F-28B7-8DAE-567BD1425B9D}"/>
              </a:ext>
            </a:extLst>
          </p:cNvPr>
          <p:cNvSpPr txBox="1"/>
          <p:nvPr/>
        </p:nvSpPr>
        <p:spPr>
          <a:xfrm>
            <a:off x="9330771" y="3281137"/>
            <a:ext cx="2165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Calibri"/>
                <a:ea typeface="ＭＳ Ｐゴシック" charset="-128"/>
              </a:rPr>
              <a:t>Rigidity [GV]</a:t>
            </a:r>
            <a:endParaRPr lang="en-US" dirty="0">
              <a:solidFill>
                <a:srgbClr val="FFFF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9CA970-9B6E-6C98-3DDE-F8B839A5CA24}"/>
              </a:ext>
            </a:extLst>
          </p:cNvPr>
          <p:cNvSpPr txBox="1"/>
          <p:nvPr/>
        </p:nvSpPr>
        <p:spPr>
          <a:xfrm>
            <a:off x="9192344" y="6354453"/>
            <a:ext cx="2165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Calibri"/>
                <a:ea typeface="ＭＳ Ｐゴシック" charset="-128"/>
              </a:rPr>
              <a:t>Rigidity [GV]</a:t>
            </a:r>
            <a:endParaRPr lang="en-US" dirty="0">
              <a:solidFill>
                <a:srgbClr val="FFFF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295211-F84B-D052-5460-464C4F8683DC}"/>
              </a:ext>
            </a:extLst>
          </p:cNvPr>
          <p:cNvSpPr/>
          <p:nvPr/>
        </p:nvSpPr>
        <p:spPr>
          <a:xfrm>
            <a:off x="9768408" y="5610240"/>
            <a:ext cx="1440160" cy="288032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05C6001-83D8-9AEB-BA6C-A1C2C55251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89"/>
          <a:stretch/>
        </p:blipFill>
        <p:spPr>
          <a:xfrm>
            <a:off x="274860" y="4008244"/>
            <a:ext cx="4308972" cy="281454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3480E0B-088F-2173-CB08-D99256BC895A}"/>
              </a:ext>
            </a:extLst>
          </p:cNvPr>
          <p:cNvGrpSpPr/>
          <p:nvPr/>
        </p:nvGrpSpPr>
        <p:grpSpPr>
          <a:xfrm>
            <a:off x="51716" y="650353"/>
            <a:ext cx="4402970" cy="3052630"/>
            <a:chOff x="3568600" y="586099"/>
            <a:chExt cx="4402970" cy="305263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E25303-AA80-E9EC-1615-C88B13ECB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0" y="586099"/>
              <a:ext cx="4402970" cy="305263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5388ABA-0CDC-CA51-155E-0A8FB9215EDF}"/>
                </a:ext>
              </a:extLst>
            </p:cNvPr>
            <p:cNvSpPr/>
            <p:nvPr/>
          </p:nvSpPr>
          <p:spPr>
            <a:xfrm>
              <a:off x="5735960" y="764704"/>
              <a:ext cx="1341017" cy="35522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>
                  <a:solidFill>
                    <a:srgbClr val="0432FF"/>
                  </a:solidFill>
                  <a:latin typeface="Calibri"/>
                </a:rPr>
                <a:t>Hel</a:t>
              </a:r>
              <a:r>
                <a:rPr lang="en-US" sz="1600" b="1" dirty="0">
                  <a:solidFill>
                    <a:srgbClr val="FFFF00"/>
                  </a:solidFill>
                  <a:latin typeface="Calibri"/>
                </a:rPr>
                <a:t>ium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A20FA73-6F8C-BEC0-1B77-09C2724730EB}"/>
                </a:ext>
              </a:extLst>
            </p:cNvPr>
            <p:cNvSpPr/>
            <p:nvPr/>
          </p:nvSpPr>
          <p:spPr>
            <a:xfrm>
              <a:off x="5735960" y="942315"/>
              <a:ext cx="1341017" cy="35522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>
                  <a:solidFill>
                    <a:srgbClr val="4CCF43"/>
                  </a:solidFill>
                  <a:latin typeface="Calibri"/>
                </a:rPr>
                <a:t>Carbon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7E474A3-23ED-8917-8F1B-1CDECE2BACB8}"/>
                </a:ext>
              </a:extLst>
            </p:cNvPr>
            <p:cNvSpPr/>
            <p:nvPr/>
          </p:nvSpPr>
          <p:spPr>
            <a:xfrm>
              <a:off x="5735960" y="1148832"/>
              <a:ext cx="1341017" cy="35522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>
                  <a:solidFill>
                    <a:srgbClr val="FF0000"/>
                  </a:solidFill>
                  <a:latin typeface="Calibri"/>
                </a:rPr>
                <a:t>Oxygen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001290-A0EC-7494-DF67-F5D4E700373F}"/>
              </a:ext>
            </a:extLst>
          </p:cNvPr>
          <p:cNvGrpSpPr/>
          <p:nvPr/>
        </p:nvGrpSpPr>
        <p:grpSpPr>
          <a:xfrm>
            <a:off x="4499878" y="980728"/>
            <a:ext cx="3612346" cy="4910237"/>
            <a:chOff x="-35034" y="1636276"/>
            <a:chExt cx="3612346" cy="49102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FAA5BF-C516-76AC-E2E6-EAF91B9BB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941" y="1636276"/>
              <a:ext cx="3503371" cy="491023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DCABE6A-50DD-D4E7-1509-3531EA05719E}"/>
                </a:ext>
              </a:extLst>
            </p:cNvPr>
            <p:cNvSpPr/>
            <p:nvPr/>
          </p:nvSpPr>
          <p:spPr>
            <a:xfrm>
              <a:off x="73941" y="3650469"/>
              <a:ext cx="1093513" cy="4340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FBF9EFC3-B76C-F2C3-13E7-F00CDE2A6E0E}"/>
                </a:ext>
              </a:extLst>
            </p:cNvPr>
            <p:cNvSpPr txBox="1">
              <a:spLocks/>
            </p:cNvSpPr>
            <p:nvPr/>
          </p:nvSpPr>
          <p:spPr>
            <a:xfrm>
              <a:off x="73941" y="3497961"/>
              <a:ext cx="1570783" cy="434079"/>
            </a:xfrm>
            <a:prstGeom prst="rect">
              <a:avLst/>
            </a:prstGeom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l">
                <a:defRPr/>
              </a:pPr>
              <a:r>
                <a:rPr lang="en-US" sz="2000" b="1" dirty="0">
                  <a:solidFill>
                    <a:srgbClr val="21FDFF"/>
                  </a:solidFill>
                  <a:latin typeface="Calibri"/>
                  <a:ea typeface="Arial" charset="0"/>
                  <a:cs typeface="Arial" charset="0"/>
                </a:rPr>
                <a:t>Primaries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F35E71-999D-895F-24A2-FD0A4AB8B23A}"/>
                </a:ext>
              </a:extLst>
            </p:cNvPr>
            <p:cNvSpPr txBox="1"/>
            <p:nvPr/>
          </p:nvSpPr>
          <p:spPr>
            <a:xfrm>
              <a:off x="-35034" y="4821614"/>
              <a:ext cx="16060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"/>
                  <a:cs typeface="+mn-cs"/>
                </a:rPr>
                <a:t>Secondaries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"/>
                <a:cs typeface="Arial" charset="0"/>
                <a:sym typeface="Symbol"/>
              </a:endParaRP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6CCC2CDF-1E62-09F8-11EA-DE6C008B72D1}"/>
              </a:ext>
            </a:extLst>
          </p:cNvPr>
          <p:cNvSpPr txBox="1">
            <a:spLocks/>
          </p:cNvSpPr>
          <p:nvPr/>
        </p:nvSpPr>
        <p:spPr>
          <a:xfrm>
            <a:off x="4323910" y="107577"/>
            <a:ext cx="4073255" cy="48414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latin typeface="Calibri"/>
                <a:ea typeface="Arial" charset="0"/>
                <a:cs typeface="Arial" charset="0"/>
              </a:rPr>
              <a:t>Properties of Cosmic Rays</a:t>
            </a:r>
            <a:endParaRPr lang="en-US" sz="3200" b="1" dirty="0">
              <a:solidFill>
                <a:srgbClr val="FFFF00"/>
              </a:solidFill>
              <a:latin typeface="Calibri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06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569A8F-D2DE-C775-0968-EFE1C0726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AB896D6-BFEC-5E1F-6360-50798900EA26}"/>
              </a:ext>
            </a:extLst>
          </p:cNvPr>
          <p:cNvGrpSpPr/>
          <p:nvPr/>
        </p:nvGrpSpPr>
        <p:grpSpPr>
          <a:xfrm>
            <a:off x="3717202" y="877754"/>
            <a:ext cx="8404276" cy="5661227"/>
            <a:chOff x="3152536" y="834982"/>
            <a:chExt cx="8404276" cy="5661227"/>
          </a:xfrm>
        </p:grpSpPr>
        <p:pic>
          <p:nvPicPr>
            <p:cNvPr id="25" name="Content Placeholder 42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56C0E378-1999-A6A6-1B11-EE442BBB61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233" b="3262"/>
            <a:stretch/>
          </p:blipFill>
          <p:spPr>
            <a:xfrm>
              <a:off x="3152536" y="834982"/>
              <a:ext cx="8404276" cy="5661227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CECEF71-17D9-4D95-E794-85F074BDDEFE}"/>
                </a:ext>
              </a:extLst>
            </p:cNvPr>
            <p:cNvGrpSpPr/>
            <p:nvPr/>
          </p:nvGrpSpPr>
          <p:grpSpPr>
            <a:xfrm>
              <a:off x="4230202" y="901095"/>
              <a:ext cx="7180189" cy="4448537"/>
              <a:chOff x="1335161" y="1195119"/>
              <a:chExt cx="7180189" cy="4448537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0E5570A-02BE-A59D-EBA4-6874617DE259}"/>
                  </a:ext>
                </a:extLst>
              </p:cNvPr>
              <p:cNvSpPr txBox="1"/>
              <p:nvPr/>
            </p:nvSpPr>
            <p:spPr>
              <a:xfrm>
                <a:off x="1335161" y="1195119"/>
                <a:ext cx="34657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+mn-cs"/>
                  </a:rPr>
                  <a:t>H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F38F268-EFBE-02D3-9224-4A7A0FA9C611}"/>
                  </a:ext>
                </a:extLst>
              </p:cNvPr>
              <p:cNvSpPr txBox="1"/>
              <p:nvPr/>
            </p:nvSpPr>
            <p:spPr>
              <a:xfrm>
                <a:off x="1445963" y="1584517"/>
                <a:ext cx="47641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6599FF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+mn-cs"/>
                  </a:rPr>
                  <a:t>He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06BD564-8159-47B8-2965-BC27CF0561C5}"/>
                  </a:ext>
                </a:extLst>
              </p:cNvPr>
              <p:cNvSpPr txBox="1"/>
              <p:nvPr/>
            </p:nvSpPr>
            <p:spPr>
              <a:xfrm>
                <a:off x="1713934" y="2813655"/>
                <a:ext cx="35618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2FF00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+mn-cs"/>
                  </a:rPr>
                  <a:t>Li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9EAC78F-EA70-E84A-DA42-69338AB56EC4}"/>
                  </a:ext>
                </a:extLst>
              </p:cNvPr>
              <p:cNvSpPr txBox="1"/>
              <p:nvPr/>
            </p:nvSpPr>
            <p:spPr>
              <a:xfrm>
                <a:off x="1905963" y="3069872"/>
                <a:ext cx="45878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+mn-cs"/>
                  </a:rPr>
                  <a:t>Be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55C9C8F-0642-94EF-55D9-E5B346A655D4}"/>
                  </a:ext>
                </a:extLst>
              </p:cNvPr>
              <p:cNvSpPr txBox="1"/>
              <p:nvPr/>
            </p:nvSpPr>
            <p:spPr>
              <a:xfrm>
                <a:off x="2241837" y="2827308"/>
                <a:ext cx="32893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FF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+mn-cs"/>
                  </a:rPr>
                  <a:t>B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D88E57A-D511-D032-EF98-284A4A72AE90}"/>
                  </a:ext>
                </a:extLst>
              </p:cNvPr>
              <p:cNvSpPr txBox="1"/>
              <p:nvPr/>
            </p:nvSpPr>
            <p:spPr>
              <a:xfrm>
                <a:off x="2480723" y="2560459"/>
                <a:ext cx="32092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3399CC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+mn-cs"/>
                  </a:rPr>
                  <a:t>C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54F5CBD-D5FA-4778-61FF-AD9498E89608}"/>
                  </a:ext>
                </a:extLst>
              </p:cNvPr>
              <p:cNvSpPr txBox="1"/>
              <p:nvPr/>
            </p:nvSpPr>
            <p:spPr>
              <a:xfrm>
                <a:off x="2732862" y="2983935"/>
                <a:ext cx="35298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CC00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+mn-cs"/>
                  </a:rPr>
                  <a:t>N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6DDEC2A-9D86-3C02-4B2D-F7C14F69AE90}"/>
                  </a:ext>
                </a:extLst>
              </p:cNvPr>
              <p:cNvSpPr txBox="1"/>
              <p:nvPr/>
            </p:nvSpPr>
            <p:spPr>
              <a:xfrm>
                <a:off x="3014613" y="2741782"/>
                <a:ext cx="35779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CC00FF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+mn-cs"/>
                  </a:rPr>
                  <a:t>O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D318842-B237-3B96-4FEB-84F785C0B786}"/>
                  </a:ext>
                </a:extLst>
              </p:cNvPr>
              <p:cNvSpPr txBox="1"/>
              <p:nvPr/>
            </p:nvSpPr>
            <p:spPr>
              <a:xfrm>
                <a:off x="3306398" y="3748653"/>
                <a:ext cx="30168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CC01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+mn-cs"/>
                  </a:rPr>
                  <a:t>F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E29B769-97A5-8BE9-6DB8-D0EF334836A8}"/>
                  </a:ext>
                </a:extLst>
              </p:cNvPr>
              <p:cNvSpPr txBox="1"/>
              <p:nvPr/>
            </p:nvSpPr>
            <p:spPr>
              <a:xfrm>
                <a:off x="3410023" y="3253526"/>
                <a:ext cx="48282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266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+mn-cs"/>
                  </a:rPr>
                  <a:t>Ne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64F09B4-7C9A-FA72-BE4C-2865D9D64F22}"/>
                  </a:ext>
                </a:extLst>
              </p:cNvPr>
              <p:cNvSpPr txBox="1"/>
              <p:nvPr/>
            </p:nvSpPr>
            <p:spPr>
              <a:xfrm>
                <a:off x="3694753" y="3653636"/>
                <a:ext cx="47961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CCCCFF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+mn-cs"/>
                  </a:rPr>
                  <a:t>Na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D6FA205-7017-5642-ECBE-4B2163B833F0}"/>
                  </a:ext>
                </a:extLst>
              </p:cNvPr>
              <p:cNvSpPr txBox="1"/>
              <p:nvPr/>
            </p:nvSpPr>
            <p:spPr>
              <a:xfrm>
                <a:off x="3921007" y="3269927"/>
                <a:ext cx="53091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CC99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+mn-cs"/>
                  </a:rPr>
                  <a:t>Mg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F46445C-60C2-01BC-279C-6F87FAA9A35B}"/>
                  </a:ext>
                </a:extLst>
              </p:cNvPr>
              <p:cNvSpPr txBox="1"/>
              <p:nvPr/>
            </p:nvSpPr>
            <p:spPr>
              <a:xfrm>
                <a:off x="4274908" y="3768748"/>
                <a:ext cx="4026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E85C5C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+mn-cs"/>
                  </a:rPr>
                  <a:t>Al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83B0B7C-BDE8-4D93-79FA-EBAADBA43572}"/>
                  </a:ext>
                </a:extLst>
              </p:cNvPr>
              <p:cNvSpPr txBox="1"/>
              <p:nvPr/>
            </p:nvSpPr>
            <p:spPr>
              <a:xfrm>
                <a:off x="4556482" y="3413325"/>
                <a:ext cx="36901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9ACDFF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+mn-cs"/>
                  </a:rPr>
                  <a:t>Si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FAA9A05-A8B9-4DA3-3149-9B7F81A627FB}"/>
                  </a:ext>
                </a:extLst>
              </p:cNvPr>
              <p:cNvSpPr txBox="1"/>
              <p:nvPr/>
            </p:nvSpPr>
            <p:spPr>
              <a:xfrm>
                <a:off x="4830978" y="4249258"/>
                <a:ext cx="32092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66FF65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+mn-cs"/>
                  </a:rPr>
                  <a:t>P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0F744AB-C506-1D93-0DBD-E1E24261BF41}"/>
                  </a:ext>
                </a:extLst>
              </p:cNvPr>
              <p:cNvSpPr txBox="1"/>
              <p:nvPr/>
            </p:nvSpPr>
            <p:spPr>
              <a:xfrm>
                <a:off x="5096135" y="3890790"/>
                <a:ext cx="3064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9966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+mn-cs"/>
                  </a:rPr>
                  <a:t>S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D90E294-6B3B-C170-2398-765D58FAF378}"/>
                  </a:ext>
                </a:extLst>
              </p:cNvPr>
              <p:cNvSpPr txBox="1"/>
              <p:nvPr/>
            </p:nvSpPr>
            <p:spPr>
              <a:xfrm>
                <a:off x="5294043" y="4301911"/>
                <a:ext cx="3834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99FF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+mn-cs"/>
                  </a:rPr>
                  <a:t>Cl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6CC6B45-BB1F-7840-6B0F-851D3CE3CC02}"/>
                  </a:ext>
                </a:extLst>
              </p:cNvPr>
              <p:cNvSpPr txBox="1"/>
              <p:nvPr/>
            </p:nvSpPr>
            <p:spPr>
              <a:xfrm>
                <a:off x="5532802" y="4101856"/>
                <a:ext cx="43152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00CCCC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+mn-cs"/>
                  </a:rPr>
                  <a:t>Ar</a:t>
                </a: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CCCC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+mn-cs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8B9CBF5-CAD4-B900-7714-AE762F985DD0}"/>
                  </a:ext>
                </a:extLst>
              </p:cNvPr>
              <p:cNvSpPr txBox="1"/>
              <p:nvPr/>
            </p:nvSpPr>
            <p:spPr>
              <a:xfrm>
                <a:off x="5822159" y="4333058"/>
                <a:ext cx="32573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99FF99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+mn-cs"/>
                  </a:rPr>
                  <a:t>K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DD91E3E-5219-D605-D269-915D08F7FE96}"/>
                  </a:ext>
                </a:extLst>
              </p:cNvPr>
              <p:cNvSpPr txBox="1"/>
              <p:nvPr/>
            </p:nvSpPr>
            <p:spPr>
              <a:xfrm>
                <a:off x="6053292" y="4070975"/>
                <a:ext cx="44755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+mn-cs"/>
                  </a:rPr>
                  <a:t>Ca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75723FE-5121-C395-BFA1-7299AA8522D5}"/>
                  </a:ext>
                </a:extLst>
              </p:cNvPr>
              <p:cNvSpPr txBox="1"/>
              <p:nvPr/>
            </p:nvSpPr>
            <p:spPr>
              <a:xfrm>
                <a:off x="6329070" y="4558882"/>
                <a:ext cx="4138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CA9801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+mn-cs"/>
                  </a:rPr>
                  <a:t>Sc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FA74521-9A11-4CC9-8211-DBDF92A8352F}"/>
                  </a:ext>
                </a:extLst>
              </p:cNvPr>
              <p:cNvSpPr txBox="1"/>
              <p:nvPr/>
            </p:nvSpPr>
            <p:spPr>
              <a:xfrm>
                <a:off x="6609611" y="4215688"/>
                <a:ext cx="37382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669A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+mn-cs"/>
                  </a:rPr>
                  <a:t>Ti</a:t>
                </a: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669A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+mn-cs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7E58589-1509-CA75-94F4-16E3515C8B49}"/>
                  </a:ext>
                </a:extLst>
              </p:cNvPr>
              <p:cNvSpPr txBox="1"/>
              <p:nvPr/>
            </p:nvSpPr>
            <p:spPr>
              <a:xfrm>
                <a:off x="6876845" y="4501966"/>
                <a:ext cx="3369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9999FF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+mn-cs"/>
                  </a:rPr>
                  <a:t>V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FA338D4-8B25-9AE0-948F-87A090E56D7B}"/>
                  </a:ext>
                </a:extLst>
              </p:cNvPr>
              <p:cNvSpPr txBox="1"/>
              <p:nvPr/>
            </p:nvSpPr>
            <p:spPr>
              <a:xfrm>
                <a:off x="7057024" y="4178120"/>
                <a:ext cx="41229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34FF99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+mn-cs"/>
                  </a:rPr>
                  <a:t>Cr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555969C-3945-604F-2B41-8FEFFD77F6C1}"/>
                  </a:ext>
                </a:extLst>
              </p:cNvPr>
              <p:cNvSpPr txBox="1"/>
              <p:nvPr/>
            </p:nvSpPr>
            <p:spPr>
              <a:xfrm>
                <a:off x="7599489" y="3890790"/>
                <a:ext cx="427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FDFF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+mn-cs"/>
                  </a:rPr>
                  <a:t>Fe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E82349B9-FEFB-7E2C-25CD-B5A8B3DA596F}"/>
                  </a:ext>
                </a:extLst>
              </p:cNvPr>
              <p:cNvSpPr txBox="1"/>
              <p:nvPr/>
            </p:nvSpPr>
            <p:spPr>
              <a:xfrm>
                <a:off x="8099852" y="4702021"/>
                <a:ext cx="41549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CC65FF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+mn-cs"/>
                  </a:rPr>
                  <a:t>Ni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CDDDD38-A142-29AC-8BD0-270AC26D06FD}"/>
                  </a:ext>
                </a:extLst>
              </p:cNvPr>
              <p:cNvSpPr txBox="1"/>
              <p:nvPr/>
            </p:nvSpPr>
            <p:spPr>
              <a:xfrm>
                <a:off x="7266417" y="4367113"/>
                <a:ext cx="54694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999A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+mn-cs"/>
                  </a:rPr>
                  <a:t>Mn</a:t>
                </a: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999A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+mn-cs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6871179-0546-A9E9-E0F0-A1D089921711}"/>
                  </a:ext>
                </a:extLst>
              </p:cNvPr>
              <p:cNvSpPr txBox="1"/>
              <p:nvPr/>
            </p:nvSpPr>
            <p:spPr>
              <a:xfrm>
                <a:off x="7870462" y="5243546"/>
                <a:ext cx="45878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9900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+mn-cs"/>
                  </a:rPr>
                  <a:t>Co</a:t>
                </a:r>
              </a:p>
            </p:txBody>
          </p:sp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578DBE89-7710-6FFD-AFEF-4B05F1129A4C}"/>
              </a:ext>
            </a:extLst>
          </p:cNvPr>
          <p:cNvSpPr txBox="1"/>
          <p:nvPr/>
        </p:nvSpPr>
        <p:spPr>
          <a:xfrm>
            <a:off x="3048714" y="6011364"/>
            <a:ext cx="4025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Separation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between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599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better than 1 in 10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0C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880CD0F-FD83-65C4-868C-0CC7F90B06C9}"/>
              </a:ext>
            </a:extLst>
          </p:cNvPr>
          <p:cNvSpPr txBox="1"/>
          <p:nvPr/>
        </p:nvSpPr>
        <p:spPr>
          <a:xfrm>
            <a:off x="9208273" y="6027003"/>
            <a:ext cx="4025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Separation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between Fe and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99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better than 1 in 10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0C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60" name="Text Box 6">
            <a:extLst>
              <a:ext uri="{FF2B5EF4-FFF2-40B4-BE49-F238E27FC236}">
                <a16:creationId xmlns:a16="http://schemas.microsoft.com/office/drawing/2014/main" id="{6A5620E1-1C9C-0E73-BD89-D55B1F478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3774" y="1182623"/>
            <a:ext cx="8464135" cy="953958"/>
          </a:xfrm>
          <a:prstGeom prst="rect">
            <a:avLst/>
          </a:prstGeom>
          <a:noFill/>
          <a:ln>
            <a:noFill/>
          </a:ln>
        </p:spPr>
        <p:txBody>
          <a:bodyPr wrap="square" lIns="91294" tIns="45646" rIns="91294" bIns="45646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CFFFF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AMS, with 240 billion events, </a:t>
            </a:r>
            <a:b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CFFFF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</a:b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CFFFF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precise spectroscopy of cosmic ray nuclei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0CFFFF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C4415D-D168-8CF0-A8B4-7FB6E9251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901095"/>
            <a:ext cx="2665735" cy="19435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D63897-4E5B-7012-5D9A-FCF97331C4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6" y="2835217"/>
            <a:ext cx="2665735" cy="18163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36A7468-A79C-2881-C33B-50137956278C}"/>
              </a:ext>
            </a:extLst>
          </p:cNvPr>
          <p:cNvSpPr/>
          <p:nvPr/>
        </p:nvSpPr>
        <p:spPr>
          <a:xfrm>
            <a:off x="881959" y="2895840"/>
            <a:ext cx="39111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Beryllium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BEE26E-428C-1E46-103F-08FBE125F6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23" y="4768466"/>
            <a:ext cx="2763462" cy="2046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23F4A9-436E-BDE9-6860-21F01392F08A}"/>
              </a:ext>
            </a:extLst>
          </p:cNvPr>
          <p:cNvSpPr/>
          <p:nvPr/>
        </p:nvSpPr>
        <p:spPr>
          <a:xfrm>
            <a:off x="891400" y="938772"/>
            <a:ext cx="38455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Lithium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3112CA-43E5-5190-3064-ACBFE1CFB5CC}"/>
              </a:ext>
            </a:extLst>
          </p:cNvPr>
          <p:cNvSpPr/>
          <p:nvPr/>
        </p:nvSpPr>
        <p:spPr>
          <a:xfrm>
            <a:off x="893015" y="4829029"/>
            <a:ext cx="38483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Boron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E85DEC24-E44A-5D5A-D5E7-D15F657A1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317"/>
            <a:ext cx="12179191" cy="646181"/>
          </a:xfrm>
          <a:prstGeom prst="rect">
            <a:avLst/>
          </a:prstGeom>
          <a:noFill/>
          <a:ln>
            <a:noFill/>
          </a:ln>
        </p:spPr>
        <p:txBody>
          <a:bodyPr wrap="square" lIns="91294" tIns="45646" rIns="91294" bIns="45646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kern="0" dirty="0">
                <a:solidFill>
                  <a:srgbClr val="0CFFFF"/>
                </a:solidFill>
                <a:latin typeface="Calibri" panose="020F0502020204030204"/>
              </a:rPr>
              <a:t>Spectroscopy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FFFF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of cosmic ray nuclei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srgbClr val="0CFFFF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37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CBE2B2-1460-D1CA-BAB3-C70F559EEE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rcRect t="13916" b="10937"/>
          <a:stretch/>
        </p:blipFill>
        <p:spPr>
          <a:xfrm>
            <a:off x="0" y="0"/>
            <a:ext cx="12168273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0AC640-651C-68CD-36AE-9F5A765277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45"/>
          <a:stretch/>
        </p:blipFill>
        <p:spPr>
          <a:xfrm flipH="1">
            <a:off x="394463" y="5064024"/>
            <a:ext cx="2150724" cy="1197136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3319521" y="1369425"/>
            <a:ext cx="3265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rPr>
              <a:t>Cosmic Ray</a:t>
            </a:r>
          </a:p>
        </p:txBody>
      </p:sp>
      <p:sp>
        <p:nvSpPr>
          <p:cNvPr id="56" name="Freeform 55"/>
          <p:cNvSpPr/>
          <p:nvPr/>
        </p:nvSpPr>
        <p:spPr>
          <a:xfrm>
            <a:off x="1643392" y="3476843"/>
            <a:ext cx="3896429" cy="813620"/>
          </a:xfrm>
          <a:custGeom>
            <a:avLst/>
            <a:gdLst>
              <a:gd name="connsiteX0" fmla="*/ 1875197 w 1875197"/>
              <a:gd name="connsiteY0" fmla="*/ 474133 h 745066"/>
              <a:gd name="connsiteX1" fmla="*/ 1807464 w 1875197"/>
              <a:gd name="connsiteY1" fmla="*/ 519289 h 745066"/>
              <a:gd name="connsiteX2" fmla="*/ 1751019 w 1875197"/>
              <a:gd name="connsiteY2" fmla="*/ 553155 h 745066"/>
              <a:gd name="connsiteX3" fmla="*/ 1694575 w 1875197"/>
              <a:gd name="connsiteY3" fmla="*/ 598311 h 745066"/>
              <a:gd name="connsiteX4" fmla="*/ 1604264 w 1875197"/>
              <a:gd name="connsiteY4" fmla="*/ 643466 h 745066"/>
              <a:gd name="connsiteX5" fmla="*/ 1570397 w 1875197"/>
              <a:gd name="connsiteY5" fmla="*/ 666044 h 745066"/>
              <a:gd name="connsiteX6" fmla="*/ 1491375 w 1875197"/>
              <a:gd name="connsiteY6" fmla="*/ 688622 h 745066"/>
              <a:gd name="connsiteX7" fmla="*/ 1412353 w 1875197"/>
              <a:gd name="connsiteY7" fmla="*/ 711200 h 745066"/>
              <a:gd name="connsiteX8" fmla="*/ 1333330 w 1875197"/>
              <a:gd name="connsiteY8" fmla="*/ 722489 h 745066"/>
              <a:gd name="connsiteX9" fmla="*/ 1186575 w 1875197"/>
              <a:gd name="connsiteY9" fmla="*/ 745066 h 745066"/>
              <a:gd name="connsiteX10" fmla="*/ 1005953 w 1875197"/>
              <a:gd name="connsiteY10" fmla="*/ 733778 h 745066"/>
              <a:gd name="connsiteX11" fmla="*/ 938219 w 1875197"/>
              <a:gd name="connsiteY11" fmla="*/ 711200 h 745066"/>
              <a:gd name="connsiteX12" fmla="*/ 915642 w 1875197"/>
              <a:gd name="connsiteY12" fmla="*/ 677333 h 745066"/>
              <a:gd name="connsiteX13" fmla="*/ 881775 w 1875197"/>
              <a:gd name="connsiteY13" fmla="*/ 666044 h 745066"/>
              <a:gd name="connsiteX14" fmla="*/ 836619 w 1875197"/>
              <a:gd name="connsiteY14" fmla="*/ 598311 h 745066"/>
              <a:gd name="connsiteX15" fmla="*/ 802753 w 1875197"/>
              <a:gd name="connsiteY15" fmla="*/ 530578 h 745066"/>
              <a:gd name="connsiteX16" fmla="*/ 768886 w 1875197"/>
              <a:gd name="connsiteY16" fmla="*/ 508000 h 745066"/>
              <a:gd name="connsiteX17" fmla="*/ 701153 w 1875197"/>
              <a:gd name="connsiteY17" fmla="*/ 451555 h 745066"/>
              <a:gd name="connsiteX18" fmla="*/ 678575 w 1875197"/>
              <a:gd name="connsiteY18" fmla="*/ 417689 h 745066"/>
              <a:gd name="connsiteX19" fmla="*/ 644708 w 1875197"/>
              <a:gd name="connsiteY19" fmla="*/ 395111 h 745066"/>
              <a:gd name="connsiteX20" fmla="*/ 610842 w 1875197"/>
              <a:gd name="connsiteY20" fmla="*/ 361244 h 745066"/>
              <a:gd name="connsiteX21" fmla="*/ 520530 w 1875197"/>
              <a:gd name="connsiteY21" fmla="*/ 372533 h 745066"/>
              <a:gd name="connsiteX22" fmla="*/ 486664 w 1875197"/>
              <a:gd name="connsiteY22" fmla="*/ 406400 h 745066"/>
              <a:gd name="connsiteX23" fmla="*/ 373775 w 1875197"/>
              <a:gd name="connsiteY23" fmla="*/ 440266 h 745066"/>
              <a:gd name="connsiteX24" fmla="*/ 238308 w 1875197"/>
              <a:gd name="connsiteY24" fmla="*/ 428978 h 745066"/>
              <a:gd name="connsiteX25" fmla="*/ 170575 w 1875197"/>
              <a:gd name="connsiteY25" fmla="*/ 406400 h 745066"/>
              <a:gd name="connsiteX26" fmla="*/ 136708 w 1875197"/>
              <a:gd name="connsiteY26" fmla="*/ 395111 h 745066"/>
              <a:gd name="connsiteX27" fmla="*/ 102842 w 1875197"/>
              <a:gd name="connsiteY27" fmla="*/ 383822 h 745066"/>
              <a:gd name="connsiteX28" fmla="*/ 57686 w 1875197"/>
              <a:gd name="connsiteY28" fmla="*/ 372533 h 745066"/>
              <a:gd name="connsiteX29" fmla="*/ 23819 w 1875197"/>
              <a:gd name="connsiteY29" fmla="*/ 338666 h 745066"/>
              <a:gd name="connsiteX30" fmla="*/ 12530 w 1875197"/>
              <a:gd name="connsiteY30" fmla="*/ 270933 h 745066"/>
              <a:gd name="connsiteX31" fmla="*/ 46397 w 1875197"/>
              <a:gd name="connsiteY31" fmla="*/ 259644 h 745066"/>
              <a:gd name="connsiteX32" fmla="*/ 80264 w 1875197"/>
              <a:gd name="connsiteY32" fmla="*/ 237066 h 745066"/>
              <a:gd name="connsiteX33" fmla="*/ 102842 w 1875197"/>
              <a:gd name="connsiteY33" fmla="*/ 203200 h 745066"/>
              <a:gd name="connsiteX34" fmla="*/ 125419 w 1875197"/>
              <a:gd name="connsiteY34" fmla="*/ 135466 h 745066"/>
              <a:gd name="connsiteX35" fmla="*/ 114130 w 1875197"/>
              <a:gd name="connsiteY35" fmla="*/ 45155 h 745066"/>
              <a:gd name="connsiteX36" fmla="*/ 91553 w 1875197"/>
              <a:gd name="connsiteY36" fmla="*/ 11289 h 745066"/>
              <a:gd name="connsiteX37" fmla="*/ 57686 w 1875197"/>
              <a:gd name="connsiteY37" fmla="*/ 0 h 745066"/>
              <a:gd name="connsiteX0" fmla="*/ 3799719 w 3799719"/>
              <a:gd name="connsiteY0" fmla="*/ 517126 h 745066"/>
              <a:gd name="connsiteX1" fmla="*/ 1807464 w 3799719"/>
              <a:gd name="connsiteY1" fmla="*/ 519289 h 745066"/>
              <a:gd name="connsiteX2" fmla="*/ 1751019 w 3799719"/>
              <a:gd name="connsiteY2" fmla="*/ 553155 h 745066"/>
              <a:gd name="connsiteX3" fmla="*/ 1694575 w 3799719"/>
              <a:gd name="connsiteY3" fmla="*/ 598311 h 745066"/>
              <a:gd name="connsiteX4" fmla="*/ 1604264 w 3799719"/>
              <a:gd name="connsiteY4" fmla="*/ 643466 h 745066"/>
              <a:gd name="connsiteX5" fmla="*/ 1570397 w 3799719"/>
              <a:gd name="connsiteY5" fmla="*/ 666044 h 745066"/>
              <a:gd name="connsiteX6" fmla="*/ 1491375 w 3799719"/>
              <a:gd name="connsiteY6" fmla="*/ 688622 h 745066"/>
              <a:gd name="connsiteX7" fmla="*/ 1412353 w 3799719"/>
              <a:gd name="connsiteY7" fmla="*/ 711200 h 745066"/>
              <a:gd name="connsiteX8" fmla="*/ 1333330 w 3799719"/>
              <a:gd name="connsiteY8" fmla="*/ 722489 h 745066"/>
              <a:gd name="connsiteX9" fmla="*/ 1186575 w 3799719"/>
              <a:gd name="connsiteY9" fmla="*/ 745066 h 745066"/>
              <a:gd name="connsiteX10" fmla="*/ 1005953 w 3799719"/>
              <a:gd name="connsiteY10" fmla="*/ 733778 h 745066"/>
              <a:gd name="connsiteX11" fmla="*/ 938219 w 3799719"/>
              <a:gd name="connsiteY11" fmla="*/ 711200 h 745066"/>
              <a:gd name="connsiteX12" fmla="*/ 915642 w 3799719"/>
              <a:gd name="connsiteY12" fmla="*/ 677333 h 745066"/>
              <a:gd name="connsiteX13" fmla="*/ 881775 w 3799719"/>
              <a:gd name="connsiteY13" fmla="*/ 666044 h 745066"/>
              <a:gd name="connsiteX14" fmla="*/ 836619 w 3799719"/>
              <a:gd name="connsiteY14" fmla="*/ 598311 h 745066"/>
              <a:gd name="connsiteX15" fmla="*/ 802753 w 3799719"/>
              <a:gd name="connsiteY15" fmla="*/ 530578 h 745066"/>
              <a:gd name="connsiteX16" fmla="*/ 768886 w 3799719"/>
              <a:gd name="connsiteY16" fmla="*/ 508000 h 745066"/>
              <a:gd name="connsiteX17" fmla="*/ 701153 w 3799719"/>
              <a:gd name="connsiteY17" fmla="*/ 451555 h 745066"/>
              <a:gd name="connsiteX18" fmla="*/ 678575 w 3799719"/>
              <a:gd name="connsiteY18" fmla="*/ 417689 h 745066"/>
              <a:gd name="connsiteX19" fmla="*/ 644708 w 3799719"/>
              <a:gd name="connsiteY19" fmla="*/ 395111 h 745066"/>
              <a:gd name="connsiteX20" fmla="*/ 610842 w 3799719"/>
              <a:gd name="connsiteY20" fmla="*/ 361244 h 745066"/>
              <a:gd name="connsiteX21" fmla="*/ 520530 w 3799719"/>
              <a:gd name="connsiteY21" fmla="*/ 372533 h 745066"/>
              <a:gd name="connsiteX22" fmla="*/ 486664 w 3799719"/>
              <a:gd name="connsiteY22" fmla="*/ 406400 h 745066"/>
              <a:gd name="connsiteX23" fmla="*/ 373775 w 3799719"/>
              <a:gd name="connsiteY23" fmla="*/ 440266 h 745066"/>
              <a:gd name="connsiteX24" fmla="*/ 238308 w 3799719"/>
              <a:gd name="connsiteY24" fmla="*/ 428978 h 745066"/>
              <a:gd name="connsiteX25" fmla="*/ 170575 w 3799719"/>
              <a:gd name="connsiteY25" fmla="*/ 406400 h 745066"/>
              <a:gd name="connsiteX26" fmla="*/ 136708 w 3799719"/>
              <a:gd name="connsiteY26" fmla="*/ 395111 h 745066"/>
              <a:gd name="connsiteX27" fmla="*/ 102842 w 3799719"/>
              <a:gd name="connsiteY27" fmla="*/ 383822 h 745066"/>
              <a:gd name="connsiteX28" fmla="*/ 57686 w 3799719"/>
              <a:gd name="connsiteY28" fmla="*/ 372533 h 745066"/>
              <a:gd name="connsiteX29" fmla="*/ 23819 w 3799719"/>
              <a:gd name="connsiteY29" fmla="*/ 338666 h 745066"/>
              <a:gd name="connsiteX30" fmla="*/ 12530 w 3799719"/>
              <a:gd name="connsiteY30" fmla="*/ 270933 h 745066"/>
              <a:gd name="connsiteX31" fmla="*/ 46397 w 3799719"/>
              <a:gd name="connsiteY31" fmla="*/ 259644 h 745066"/>
              <a:gd name="connsiteX32" fmla="*/ 80264 w 3799719"/>
              <a:gd name="connsiteY32" fmla="*/ 237066 h 745066"/>
              <a:gd name="connsiteX33" fmla="*/ 102842 w 3799719"/>
              <a:gd name="connsiteY33" fmla="*/ 203200 h 745066"/>
              <a:gd name="connsiteX34" fmla="*/ 125419 w 3799719"/>
              <a:gd name="connsiteY34" fmla="*/ 135466 h 745066"/>
              <a:gd name="connsiteX35" fmla="*/ 114130 w 3799719"/>
              <a:gd name="connsiteY35" fmla="*/ 45155 h 745066"/>
              <a:gd name="connsiteX36" fmla="*/ 91553 w 3799719"/>
              <a:gd name="connsiteY36" fmla="*/ 11289 h 745066"/>
              <a:gd name="connsiteX37" fmla="*/ 57686 w 3799719"/>
              <a:gd name="connsiteY37" fmla="*/ 0 h 745066"/>
              <a:gd name="connsiteX0" fmla="*/ 3799719 w 3799719"/>
              <a:gd name="connsiteY0" fmla="*/ 517126 h 745066"/>
              <a:gd name="connsiteX1" fmla="*/ 1807464 w 3799719"/>
              <a:gd name="connsiteY1" fmla="*/ 519289 h 745066"/>
              <a:gd name="connsiteX2" fmla="*/ 1751019 w 3799719"/>
              <a:gd name="connsiteY2" fmla="*/ 553155 h 745066"/>
              <a:gd name="connsiteX3" fmla="*/ 1920209 w 3799719"/>
              <a:gd name="connsiteY3" fmla="*/ 318858 h 745066"/>
              <a:gd name="connsiteX4" fmla="*/ 1604264 w 3799719"/>
              <a:gd name="connsiteY4" fmla="*/ 643466 h 745066"/>
              <a:gd name="connsiteX5" fmla="*/ 1570397 w 3799719"/>
              <a:gd name="connsiteY5" fmla="*/ 666044 h 745066"/>
              <a:gd name="connsiteX6" fmla="*/ 1491375 w 3799719"/>
              <a:gd name="connsiteY6" fmla="*/ 688622 h 745066"/>
              <a:gd name="connsiteX7" fmla="*/ 1412353 w 3799719"/>
              <a:gd name="connsiteY7" fmla="*/ 711200 h 745066"/>
              <a:gd name="connsiteX8" fmla="*/ 1333330 w 3799719"/>
              <a:gd name="connsiteY8" fmla="*/ 722489 h 745066"/>
              <a:gd name="connsiteX9" fmla="*/ 1186575 w 3799719"/>
              <a:gd name="connsiteY9" fmla="*/ 745066 h 745066"/>
              <a:gd name="connsiteX10" fmla="*/ 1005953 w 3799719"/>
              <a:gd name="connsiteY10" fmla="*/ 733778 h 745066"/>
              <a:gd name="connsiteX11" fmla="*/ 938219 w 3799719"/>
              <a:gd name="connsiteY11" fmla="*/ 711200 h 745066"/>
              <a:gd name="connsiteX12" fmla="*/ 915642 w 3799719"/>
              <a:gd name="connsiteY12" fmla="*/ 677333 h 745066"/>
              <a:gd name="connsiteX13" fmla="*/ 881775 w 3799719"/>
              <a:gd name="connsiteY13" fmla="*/ 666044 h 745066"/>
              <a:gd name="connsiteX14" fmla="*/ 836619 w 3799719"/>
              <a:gd name="connsiteY14" fmla="*/ 598311 h 745066"/>
              <a:gd name="connsiteX15" fmla="*/ 802753 w 3799719"/>
              <a:gd name="connsiteY15" fmla="*/ 530578 h 745066"/>
              <a:gd name="connsiteX16" fmla="*/ 768886 w 3799719"/>
              <a:gd name="connsiteY16" fmla="*/ 508000 h 745066"/>
              <a:gd name="connsiteX17" fmla="*/ 701153 w 3799719"/>
              <a:gd name="connsiteY17" fmla="*/ 451555 h 745066"/>
              <a:gd name="connsiteX18" fmla="*/ 678575 w 3799719"/>
              <a:gd name="connsiteY18" fmla="*/ 417689 h 745066"/>
              <a:gd name="connsiteX19" fmla="*/ 644708 w 3799719"/>
              <a:gd name="connsiteY19" fmla="*/ 395111 h 745066"/>
              <a:gd name="connsiteX20" fmla="*/ 610842 w 3799719"/>
              <a:gd name="connsiteY20" fmla="*/ 361244 h 745066"/>
              <a:gd name="connsiteX21" fmla="*/ 520530 w 3799719"/>
              <a:gd name="connsiteY21" fmla="*/ 372533 h 745066"/>
              <a:gd name="connsiteX22" fmla="*/ 486664 w 3799719"/>
              <a:gd name="connsiteY22" fmla="*/ 406400 h 745066"/>
              <a:gd name="connsiteX23" fmla="*/ 373775 w 3799719"/>
              <a:gd name="connsiteY23" fmla="*/ 440266 h 745066"/>
              <a:gd name="connsiteX24" fmla="*/ 238308 w 3799719"/>
              <a:gd name="connsiteY24" fmla="*/ 428978 h 745066"/>
              <a:gd name="connsiteX25" fmla="*/ 170575 w 3799719"/>
              <a:gd name="connsiteY25" fmla="*/ 406400 h 745066"/>
              <a:gd name="connsiteX26" fmla="*/ 136708 w 3799719"/>
              <a:gd name="connsiteY26" fmla="*/ 395111 h 745066"/>
              <a:gd name="connsiteX27" fmla="*/ 102842 w 3799719"/>
              <a:gd name="connsiteY27" fmla="*/ 383822 h 745066"/>
              <a:gd name="connsiteX28" fmla="*/ 57686 w 3799719"/>
              <a:gd name="connsiteY28" fmla="*/ 372533 h 745066"/>
              <a:gd name="connsiteX29" fmla="*/ 23819 w 3799719"/>
              <a:gd name="connsiteY29" fmla="*/ 338666 h 745066"/>
              <a:gd name="connsiteX30" fmla="*/ 12530 w 3799719"/>
              <a:gd name="connsiteY30" fmla="*/ 270933 h 745066"/>
              <a:gd name="connsiteX31" fmla="*/ 46397 w 3799719"/>
              <a:gd name="connsiteY31" fmla="*/ 259644 h 745066"/>
              <a:gd name="connsiteX32" fmla="*/ 80264 w 3799719"/>
              <a:gd name="connsiteY32" fmla="*/ 237066 h 745066"/>
              <a:gd name="connsiteX33" fmla="*/ 102842 w 3799719"/>
              <a:gd name="connsiteY33" fmla="*/ 203200 h 745066"/>
              <a:gd name="connsiteX34" fmla="*/ 125419 w 3799719"/>
              <a:gd name="connsiteY34" fmla="*/ 135466 h 745066"/>
              <a:gd name="connsiteX35" fmla="*/ 114130 w 3799719"/>
              <a:gd name="connsiteY35" fmla="*/ 45155 h 745066"/>
              <a:gd name="connsiteX36" fmla="*/ 91553 w 3799719"/>
              <a:gd name="connsiteY36" fmla="*/ 11289 h 745066"/>
              <a:gd name="connsiteX37" fmla="*/ 57686 w 3799719"/>
              <a:gd name="connsiteY37" fmla="*/ 0 h 745066"/>
              <a:gd name="connsiteX0" fmla="*/ 3799719 w 3799719"/>
              <a:gd name="connsiteY0" fmla="*/ 517126 h 745066"/>
              <a:gd name="connsiteX1" fmla="*/ 2391456 w 3799719"/>
              <a:gd name="connsiteY1" fmla="*/ 347318 h 745066"/>
              <a:gd name="connsiteX2" fmla="*/ 1751019 w 3799719"/>
              <a:gd name="connsiteY2" fmla="*/ 553155 h 745066"/>
              <a:gd name="connsiteX3" fmla="*/ 1920209 w 3799719"/>
              <a:gd name="connsiteY3" fmla="*/ 318858 h 745066"/>
              <a:gd name="connsiteX4" fmla="*/ 1604264 w 3799719"/>
              <a:gd name="connsiteY4" fmla="*/ 643466 h 745066"/>
              <a:gd name="connsiteX5" fmla="*/ 1570397 w 3799719"/>
              <a:gd name="connsiteY5" fmla="*/ 666044 h 745066"/>
              <a:gd name="connsiteX6" fmla="*/ 1491375 w 3799719"/>
              <a:gd name="connsiteY6" fmla="*/ 688622 h 745066"/>
              <a:gd name="connsiteX7" fmla="*/ 1412353 w 3799719"/>
              <a:gd name="connsiteY7" fmla="*/ 711200 h 745066"/>
              <a:gd name="connsiteX8" fmla="*/ 1333330 w 3799719"/>
              <a:gd name="connsiteY8" fmla="*/ 722489 h 745066"/>
              <a:gd name="connsiteX9" fmla="*/ 1186575 w 3799719"/>
              <a:gd name="connsiteY9" fmla="*/ 745066 h 745066"/>
              <a:gd name="connsiteX10" fmla="*/ 1005953 w 3799719"/>
              <a:gd name="connsiteY10" fmla="*/ 733778 h 745066"/>
              <a:gd name="connsiteX11" fmla="*/ 938219 w 3799719"/>
              <a:gd name="connsiteY11" fmla="*/ 711200 h 745066"/>
              <a:gd name="connsiteX12" fmla="*/ 915642 w 3799719"/>
              <a:gd name="connsiteY12" fmla="*/ 677333 h 745066"/>
              <a:gd name="connsiteX13" fmla="*/ 881775 w 3799719"/>
              <a:gd name="connsiteY13" fmla="*/ 666044 h 745066"/>
              <a:gd name="connsiteX14" fmla="*/ 836619 w 3799719"/>
              <a:gd name="connsiteY14" fmla="*/ 598311 h 745066"/>
              <a:gd name="connsiteX15" fmla="*/ 802753 w 3799719"/>
              <a:gd name="connsiteY15" fmla="*/ 530578 h 745066"/>
              <a:gd name="connsiteX16" fmla="*/ 768886 w 3799719"/>
              <a:gd name="connsiteY16" fmla="*/ 508000 h 745066"/>
              <a:gd name="connsiteX17" fmla="*/ 701153 w 3799719"/>
              <a:gd name="connsiteY17" fmla="*/ 451555 h 745066"/>
              <a:gd name="connsiteX18" fmla="*/ 678575 w 3799719"/>
              <a:gd name="connsiteY18" fmla="*/ 417689 h 745066"/>
              <a:gd name="connsiteX19" fmla="*/ 644708 w 3799719"/>
              <a:gd name="connsiteY19" fmla="*/ 395111 h 745066"/>
              <a:gd name="connsiteX20" fmla="*/ 610842 w 3799719"/>
              <a:gd name="connsiteY20" fmla="*/ 361244 h 745066"/>
              <a:gd name="connsiteX21" fmla="*/ 520530 w 3799719"/>
              <a:gd name="connsiteY21" fmla="*/ 372533 h 745066"/>
              <a:gd name="connsiteX22" fmla="*/ 486664 w 3799719"/>
              <a:gd name="connsiteY22" fmla="*/ 406400 h 745066"/>
              <a:gd name="connsiteX23" fmla="*/ 373775 w 3799719"/>
              <a:gd name="connsiteY23" fmla="*/ 440266 h 745066"/>
              <a:gd name="connsiteX24" fmla="*/ 238308 w 3799719"/>
              <a:gd name="connsiteY24" fmla="*/ 428978 h 745066"/>
              <a:gd name="connsiteX25" fmla="*/ 170575 w 3799719"/>
              <a:gd name="connsiteY25" fmla="*/ 406400 h 745066"/>
              <a:gd name="connsiteX26" fmla="*/ 136708 w 3799719"/>
              <a:gd name="connsiteY26" fmla="*/ 395111 h 745066"/>
              <a:gd name="connsiteX27" fmla="*/ 102842 w 3799719"/>
              <a:gd name="connsiteY27" fmla="*/ 383822 h 745066"/>
              <a:gd name="connsiteX28" fmla="*/ 57686 w 3799719"/>
              <a:gd name="connsiteY28" fmla="*/ 372533 h 745066"/>
              <a:gd name="connsiteX29" fmla="*/ 23819 w 3799719"/>
              <a:gd name="connsiteY29" fmla="*/ 338666 h 745066"/>
              <a:gd name="connsiteX30" fmla="*/ 12530 w 3799719"/>
              <a:gd name="connsiteY30" fmla="*/ 270933 h 745066"/>
              <a:gd name="connsiteX31" fmla="*/ 46397 w 3799719"/>
              <a:gd name="connsiteY31" fmla="*/ 259644 h 745066"/>
              <a:gd name="connsiteX32" fmla="*/ 80264 w 3799719"/>
              <a:gd name="connsiteY32" fmla="*/ 237066 h 745066"/>
              <a:gd name="connsiteX33" fmla="*/ 102842 w 3799719"/>
              <a:gd name="connsiteY33" fmla="*/ 203200 h 745066"/>
              <a:gd name="connsiteX34" fmla="*/ 125419 w 3799719"/>
              <a:gd name="connsiteY34" fmla="*/ 135466 h 745066"/>
              <a:gd name="connsiteX35" fmla="*/ 114130 w 3799719"/>
              <a:gd name="connsiteY35" fmla="*/ 45155 h 745066"/>
              <a:gd name="connsiteX36" fmla="*/ 91553 w 3799719"/>
              <a:gd name="connsiteY36" fmla="*/ 11289 h 745066"/>
              <a:gd name="connsiteX37" fmla="*/ 57686 w 3799719"/>
              <a:gd name="connsiteY37" fmla="*/ 0 h 745066"/>
              <a:gd name="connsiteX0" fmla="*/ 3799719 w 3799719"/>
              <a:gd name="connsiteY0" fmla="*/ 517126 h 745066"/>
              <a:gd name="connsiteX1" fmla="*/ 2391456 w 3799719"/>
              <a:gd name="connsiteY1" fmla="*/ 347318 h 745066"/>
              <a:gd name="connsiteX2" fmla="*/ 2135923 w 3799719"/>
              <a:gd name="connsiteY2" fmla="*/ 284451 h 745066"/>
              <a:gd name="connsiteX3" fmla="*/ 1920209 w 3799719"/>
              <a:gd name="connsiteY3" fmla="*/ 318858 h 745066"/>
              <a:gd name="connsiteX4" fmla="*/ 1604264 w 3799719"/>
              <a:gd name="connsiteY4" fmla="*/ 643466 h 745066"/>
              <a:gd name="connsiteX5" fmla="*/ 1570397 w 3799719"/>
              <a:gd name="connsiteY5" fmla="*/ 666044 h 745066"/>
              <a:gd name="connsiteX6" fmla="*/ 1491375 w 3799719"/>
              <a:gd name="connsiteY6" fmla="*/ 688622 h 745066"/>
              <a:gd name="connsiteX7" fmla="*/ 1412353 w 3799719"/>
              <a:gd name="connsiteY7" fmla="*/ 711200 h 745066"/>
              <a:gd name="connsiteX8" fmla="*/ 1333330 w 3799719"/>
              <a:gd name="connsiteY8" fmla="*/ 722489 h 745066"/>
              <a:gd name="connsiteX9" fmla="*/ 1186575 w 3799719"/>
              <a:gd name="connsiteY9" fmla="*/ 745066 h 745066"/>
              <a:gd name="connsiteX10" fmla="*/ 1005953 w 3799719"/>
              <a:gd name="connsiteY10" fmla="*/ 733778 h 745066"/>
              <a:gd name="connsiteX11" fmla="*/ 938219 w 3799719"/>
              <a:gd name="connsiteY11" fmla="*/ 711200 h 745066"/>
              <a:gd name="connsiteX12" fmla="*/ 915642 w 3799719"/>
              <a:gd name="connsiteY12" fmla="*/ 677333 h 745066"/>
              <a:gd name="connsiteX13" fmla="*/ 881775 w 3799719"/>
              <a:gd name="connsiteY13" fmla="*/ 666044 h 745066"/>
              <a:gd name="connsiteX14" fmla="*/ 836619 w 3799719"/>
              <a:gd name="connsiteY14" fmla="*/ 598311 h 745066"/>
              <a:gd name="connsiteX15" fmla="*/ 802753 w 3799719"/>
              <a:gd name="connsiteY15" fmla="*/ 530578 h 745066"/>
              <a:gd name="connsiteX16" fmla="*/ 768886 w 3799719"/>
              <a:gd name="connsiteY16" fmla="*/ 508000 h 745066"/>
              <a:gd name="connsiteX17" fmla="*/ 701153 w 3799719"/>
              <a:gd name="connsiteY17" fmla="*/ 451555 h 745066"/>
              <a:gd name="connsiteX18" fmla="*/ 678575 w 3799719"/>
              <a:gd name="connsiteY18" fmla="*/ 417689 h 745066"/>
              <a:gd name="connsiteX19" fmla="*/ 644708 w 3799719"/>
              <a:gd name="connsiteY19" fmla="*/ 395111 h 745066"/>
              <a:gd name="connsiteX20" fmla="*/ 610842 w 3799719"/>
              <a:gd name="connsiteY20" fmla="*/ 361244 h 745066"/>
              <a:gd name="connsiteX21" fmla="*/ 520530 w 3799719"/>
              <a:gd name="connsiteY21" fmla="*/ 372533 h 745066"/>
              <a:gd name="connsiteX22" fmla="*/ 486664 w 3799719"/>
              <a:gd name="connsiteY22" fmla="*/ 406400 h 745066"/>
              <a:gd name="connsiteX23" fmla="*/ 373775 w 3799719"/>
              <a:gd name="connsiteY23" fmla="*/ 440266 h 745066"/>
              <a:gd name="connsiteX24" fmla="*/ 238308 w 3799719"/>
              <a:gd name="connsiteY24" fmla="*/ 428978 h 745066"/>
              <a:gd name="connsiteX25" fmla="*/ 170575 w 3799719"/>
              <a:gd name="connsiteY25" fmla="*/ 406400 h 745066"/>
              <a:gd name="connsiteX26" fmla="*/ 136708 w 3799719"/>
              <a:gd name="connsiteY26" fmla="*/ 395111 h 745066"/>
              <a:gd name="connsiteX27" fmla="*/ 102842 w 3799719"/>
              <a:gd name="connsiteY27" fmla="*/ 383822 h 745066"/>
              <a:gd name="connsiteX28" fmla="*/ 57686 w 3799719"/>
              <a:gd name="connsiteY28" fmla="*/ 372533 h 745066"/>
              <a:gd name="connsiteX29" fmla="*/ 23819 w 3799719"/>
              <a:gd name="connsiteY29" fmla="*/ 338666 h 745066"/>
              <a:gd name="connsiteX30" fmla="*/ 12530 w 3799719"/>
              <a:gd name="connsiteY30" fmla="*/ 270933 h 745066"/>
              <a:gd name="connsiteX31" fmla="*/ 46397 w 3799719"/>
              <a:gd name="connsiteY31" fmla="*/ 259644 h 745066"/>
              <a:gd name="connsiteX32" fmla="*/ 80264 w 3799719"/>
              <a:gd name="connsiteY32" fmla="*/ 237066 h 745066"/>
              <a:gd name="connsiteX33" fmla="*/ 102842 w 3799719"/>
              <a:gd name="connsiteY33" fmla="*/ 203200 h 745066"/>
              <a:gd name="connsiteX34" fmla="*/ 125419 w 3799719"/>
              <a:gd name="connsiteY34" fmla="*/ 135466 h 745066"/>
              <a:gd name="connsiteX35" fmla="*/ 114130 w 3799719"/>
              <a:gd name="connsiteY35" fmla="*/ 45155 h 745066"/>
              <a:gd name="connsiteX36" fmla="*/ 91553 w 3799719"/>
              <a:gd name="connsiteY36" fmla="*/ 11289 h 745066"/>
              <a:gd name="connsiteX37" fmla="*/ 57686 w 3799719"/>
              <a:gd name="connsiteY37" fmla="*/ 0 h 745066"/>
              <a:gd name="connsiteX0" fmla="*/ 3799719 w 3799719"/>
              <a:gd name="connsiteY0" fmla="*/ 517126 h 745066"/>
              <a:gd name="connsiteX1" fmla="*/ 2391456 w 3799719"/>
              <a:gd name="connsiteY1" fmla="*/ 347318 h 745066"/>
              <a:gd name="connsiteX2" fmla="*/ 2135923 w 3799719"/>
              <a:gd name="connsiteY2" fmla="*/ 284451 h 745066"/>
              <a:gd name="connsiteX3" fmla="*/ 1920209 w 3799719"/>
              <a:gd name="connsiteY3" fmla="*/ 318858 h 745066"/>
              <a:gd name="connsiteX4" fmla="*/ 1604264 w 3799719"/>
              <a:gd name="connsiteY4" fmla="*/ 643466 h 745066"/>
              <a:gd name="connsiteX5" fmla="*/ 1530579 w 3799719"/>
              <a:gd name="connsiteY5" fmla="*/ 429583 h 745066"/>
              <a:gd name="connsiteX6" fmla="*/ 1491375 w 3799719"/>
              <a:gd name="connsiteY6" fmla="*/ 688622 h 745066"/>
              <a:gd name="connsiteX7" fmla="*/ 1412353 w 3799719"/>
              <a:gd name="connsiteY7" fmla="*/ 711200 h 745066"/>
              <a:gd name="connsiteX8" fmla="*/ 1333330 w 3799719"/>
              <a:gd name="connsiteY8" fmla="*/ 722489 h 745066"/>
              <a:gd name="connsiteX9" fmla="*/ 1186575 w 3799719"/>
              <a:gd name="connsiteY9" fmla="*/ 745066 h 745066"/>
              <a:gd name="connsiteX10" fmla="*/ 1005953 w 3799719"/>
              <a:gd name="connsiteY10" fmla="*/ 733778 h 745066"/>
              <a:gd name="connsiteX11" fmla="*/ 938219 w 3799719"/>
              <a:gd name="connsiteY11" fmla="*/ 711200 h 745066"/>
              <a:gd name="connsiteX12" fmla="*/ 915642 w 3799719"/>
              <a:gd name="connsiteY12" fmla="*/ 677333 h 745066"/>
              <a:gd name="connsiteX13" fmla="*/ 881775 w 3799719"/>
              <a:gd name="connsiteY13" fmla="*/ 666044 h 745066"/>
              <a:gd name="connsiteX14" fmla="*/ 836619 w 3799719"/>
              <a:gd name="connsiteY14" fmla="*/ 598311 h 745066"/>
              <a:gd name="connsiteX15" fmla="*/ 802753 w 3799719"/>
              <a:gd name="connsiteY15" fmla="*/ 530578 h 745066"/>
              <a:gd name="connsiteX16" fmla="*/ 768886 w 3799719"/>
              <a:gd name="connsiteY16" fmla="*/ 508000 h 745066"/>
              <a:gd name="connsiteX17" fmla="*/ 701153 w 3799719"/>
              <a:gd name="connsiteY17" fmla="*/ 451555 h 745066"/>
              <a:gd name="connsiteX18" fmla="*/ 678575 w 3799719"/>
              <a:gd name="connsiteY18" fmla="*/ 417689 h 745066"/>
              <a:gd name="connsiteX19" fmla="*/ 644708 w 3799719"/>
              <a:gd name="connsiteY19" fmla="*/ 395111 h 745066"/>
              <a:gd name="connsiteX20" fmla="*/ 610842 w 3799719"/>
              <a:gd name="connsiteY20" fmla="*/ 361244 h 745066"/>
              <a:gd name="connsiteX21" fmla="*/ 520530 w 3799719"/>
              <a:gd name="connsiteY21" fmla="*/ 372533 h 745066"/>
              <a:gd name="connsiteX22" fmla="*/ 486664 w 3799719"/>
              <a:gd name="connsiteY22" fmla="*/ 406400 h 745066"/>
              <a:gd name="connsiteX23" fmla="*/ 373775 w 3799719"/>
              <a:gd name="connsiteY23" fmla="*/ 440266 h 745066"/>
              <a:gd name="connsiteX24" fmla="*/ 238308 w 3799719"/>
              <a:gd name="connsiteY24" fmla="*/ 428978 h 745066"/>
              <a:gd name="connsiteX25" fmla="*/ 170575 w 3799719"/>
              <a:gd name="connsiteY25" fmla="*/ 406400 h 745066"/>
              <a:gd name="connsiteX26" fmla="*/ 136708 w 3799719"/>
              <a:gd name="connsiteY26" fmla="*/ 395111 h 745066"/>
              <a:gd name="connsiteX27" fmla="*/ 102842 w 3799719"/>
              <a:gd name="connsiteY27" fmla="*/ 383822 h 745066"/>
              <a:gd name="connsiteX28" fmla="*/ 57686 w 3799719"/>
              <a:gd name="connsiteY28" fmla="*/ 372533 h 745066"/>
              <a:gd name="connsiteX29" fmla="*/ 23819 w 3799719"/>
              <a:gd name="connsiteY29" fmla="*/ 338666 h 745066"/>
              <a:gd name="connsiteX30" fmla="*/ 12530 w 3799719"/>
              <a:gd name="connsiteY30" fmla="*/ 270933 h 745066"/>
              <a:gd name="connsiteX31" fmla="*/ 46397 w 3799719"/>
              <a:gd name="connsiteY31" fmla="*/ 259644 h 745066"/>
              <a:gd name="connsiteX32" fmla="*/ 80264 w 3799719"/>
              <a:gd name="connsiteY32" fmla="*/ 237066 h 745066"/>
              <a:gd name="connsiteX33" fmla="*/ 102842 w 3799719"/>
              <a:gd name="connsiteY33" fmla="*/ 203200 h 745066"/>
              <a:gd name="connsiteX34" fmla="*/ 125419 w 3799719"/>
              <a:gd name="connsiteY34" fmla="*/ 135466 h 745066"/>
              <a:gd name="connsiteX35" fmla="*/ 114130 w 3799719"/>
              <a:gd name="connsiteY35" fmla="*/ 45155 h 745066"/>
              <a:gd name="connsiteX36" fmla="*/ 91553 w 3799719"/>
              <a:gd name="connsiteY36" fmla="*/ 11289 h 745066"/>
              <a:gd name="connsiteX37" fmla="*/ 57686 w 3799719"/>
              <a:gd name="connsiteY37" fmla="*/ 0 h 745066"/>
              <a:gd name="connsiteX0" fmla="*/ 3799719 w 3799719"/>
              <a:gd name="connsiteY0" fmla="*/ 517126 h 745066"/>
              <a:gd name="connsiteX1" fmla="*/ 2391456 w 3799719"/>
              <a:gd name="connsiteY1" fmla="*/ 347318 h 745066"/>
              <a:gd name="connsiteX2" fmla="*/ 2135923 w 3799719"/>
              <a:gd name="connsiteY2" fmla="*/ 284451 h 745066"/>
              <a:gd name="connsiteX3" fmla="*/ 1920209 w 3799719"/>
              <a:gd name="connsiteY3" fmla="*/ 318858 h 745066"/>
              <a:gd name="connsiteX4" fmla="*/ 1604264 w 3799719"/>
              <a:gd name="connsiteY4" fmla="*/ 643466 h 745066"/>
              <a:gd name="connsiteX5" fmla="*/ 1530579 w 3799719"/>
              <a:gd name="connsiteY5" fmla="*/ 429583 h 745066"/>
              <a:gd name="connsiteX6" fmla="*/ 1491375 w 3799719"/>
              <a:gd name="connsiteY6" fmla="*/ 688622 h 745066"/>
              <a:gd name="connsiteX7" fmla="*/ 1173447 w 3799719"/>
              <a:gd name="connsiteY7" fmla="*/ 539230 h 745066"/>
              <a:gd name="connsiteX8" fmla="*/ 1333330 w 3799719"/>
              <a:gd name="connsiteY8" fmla="*/ 722489 h 745066"/>
              <a:gd name="connsiteX9" fmla="*/ 1186575 w 3799719"/>
              <a:gd name="connsiteY9" fmla="*/ 745066 h 745066"/>
              <a:gd name="connsiteX10" fmla="*/ 1005953 w 3799719"/>
              <a:gd name="connsiteY10" fmla="*/ 733778 h 745066"/>
              <a:gd name="connsiteX11" fmla="*/ 938219 w 3799719"/>
              <a:gd name="connsiteY11" fmla="*/ 711200 h 745066"/>
              <a:gd name="connsiteX12" fmla="*/ 915642 w 3799719"/>
              <a:gd name="connsiteY12" fmla="*/ 677333 h 745066"/>
              <a:gd name="connsiteX13" fmla="*/ 881775 w 3799719"/>
              <a:gd name="connsiteY13" fmla="*/ 666044 h 745066"/>
              <a:gd name="connsiteX14" fmla="*/ 836619 w 3799719"/>
              <a:gd name="connsiteY14" fmla="*/ 598311 h 745066"/>
              <a:gd name="connsiteX15" fmla="*/ 802753 w 3799719"/>
              <a:gd name="connsiteY15" fmla="*/ 530578 h 745066"/>
              <a:gd name="connsiteX16" fmla="*/ 768886 w 3799719"/>
              <a:gd name="connsiteY16" fmla="*/ 508000 h 745066"/>
              <a:gd name="connsiteX17" fmla="*/ 701153 w 3799719"/>
              <a:gd name="connsiteY17" fmla="*/ 451555 h 745066"/>
              <a:gd name="connsiteX18" fmla="*/ 678575 w 3799719"/>
              <a:gd name="connsiteY18" fmla="*/ 417689 h 745066"/>
              <a:gd name="connsiteX19" fmla="*/ 644708 w 3799719"/>
              <a:gd name="connsiteY19" fmla="*/ 395111 h 745066"/>
              <a:gd name="connsiteX20" fmla="*/ 610842 w 3799719"/>
              <a:gd name="connsiteY20" fmla="*/ 361244 h 745066"/>
              <a:gd name="connsiteX21" fmla="*/ 520530 w 3799719"/>
              <a:gd name="connsiteY21" fmla="*/ 372533 h 745066"/>
              <a:gd name="connsiteX22" fmla="*/ 486664 w 3799719"/>
              <a:gd name="connsiteY22" fmla="*/ 406400 h 745066"/>
              <a:gd name="connsiteX23" fmla="*/ 373775 w 3799719"/>
              <a:gd name="connsiteY23" fmla="*/ 440266 h 745066"/>
              <a:gd name="connsiteX24" fmla="*/ 238308 w 3799719"/>
              <a:gd name="connsiteY24" fmla="*/ 428978 h 745066"/>
              <a:gd name="connsiteX25" fmla="*/ 170575 w 3799719"/>
              <a:gd name="connsiteY25" fmla="*/ 406400 h 745066"/>
              <a:gd name="connsiteX26" fmla="*/ 136708 w 3799719"/>
              <a:gd name="connsiteY26" fmla="*/ 395111 h 745066"/>
              <a:gd name="connsiteX27" fmla="*/ 102842 w 3799719"/>
              <a:gd name="connsiteY27" fmla="*/ 383822 h 745066"/>
              <a:gd name="connsiteX28" fmla="*/ 57686 w 3799719"/>
              <a:gd name="connsiteY28" fmla="*/ 372533 h 745066"/>
              <a:gd name="connsiteX29" fmla="*/ 23819 w 3799719"/>
              <a:gd name="connsiteY29" fmla="*/ 338666 h 745066"/>
              <a:gd name="connsiteX30" fmla="*/ 12530 w 3799719"/>
              <a:gd name="connsiteY30" fmla="*/ 270933 h 745066"/>
              <a:gd name="connsiteX31" fmla="*/ 46397 w 3799719"/>
              <a:gd name="connsiteY31" fmla="*/ 259644 h 745066"/>
              <a:gd name="connsiteX32" fmla="*/ 80264 w 3799719"/>
              <a:gd name="connsiteY32" fmla="*/ 237066 h 745066"/>
              <a:gd name="connsiteX33" fmla="*/ 102842 w 3799719"/>
              <a:gd name="connsiteY33" fmla="*/ 203200 h 745066"/>
              <a:gd name="connsiteX34" fmla="*/ 125419 w 3799719"/>
              <a:gd name="connsiteY34" fmla="*/ 135466 h 745066"/>
              <a:gd name="connsiteX35" fmla="*/ 114130 w 3799719"/>
              <a:gd name="connsiteY35" fmla="*/ 45155 h 745066"/>
              <a:gd name="connsiteX36" fmla="*/ 91553 w 3799719"/>
              <a:gd name="connsiteY36" fmla="*/ 11289 h 745066"/>
              <a:gd name="connsiteX37" fmla="*/ 57686 w 3799719"/>
              <a:gd name="connsiteY37" fmla="*/ 0 h 745066"/>
              <a:gd name="connsiteX0" fmla="*/ 3799719 w 3799719"/>
              <a:gd name="connsiteY0" fmla="*/ 517126 h 745066"/>
              <a:gd name="connsiteX1" fmla="*/ 2391456 w 3799719"/>
              <a:gd name="connsiteY1" fmla="*/ 347318 h 745066"/>
              <a:gd name="connsiteX2" fmla="*/ 2135923 w 3799719"/>
              <a:gd name="connsiteY2" fmla="*/ 284451 h 745066"/>
              <a:gd name="connsiteX3" fmla="*/ 1920209 w 3799719"/>
              <a:gd name="connsiteY3" fmla="*/ 318858 h 745066"/>
              <a:gd name="connsiteX4" fmla="*/ 1644082 w 3799719"/>
              <a:gd name="connsiteY4" fmla="*/ 364013 h 745066"/>
              <a:gd name="connsiteX5" fmla="*/ 1530579 w 3799719"/>
              <a:gd name="connsiteY5" fmla="*/ 429583 h 745066"/>
              <a:gd name="connsiteX6" fmla="*/ 1491375 w 3799719"/>
              <a:gd name="connsiteY6" fmla="*/ 688622 h 745066"/>
              <a:gd name="connsiteX7" fmla="*/ 1173447 w 3799719"/>
              <a:gd name="connsiteY7" fmla="*/ 539230 h 745066"/>
              <a:gd name="connsiteX8" fmla="*/ 1333330 w 3799719"/>
              <a:gd name="connsiteY8" fmla="*/ 722489 h 745066"/>
              <a:gd name="connsiteX9" fmla="*/ 1186575 w 3799719"/>
              <a:gd name="connsiteY9" fmla="*/ 745066 h 745066"/>
              <a:gd name="connsiteX10" fmla="*/ 1005953 w 3799719"/>
              <a:gd name="connsiteY10" fmla="*/ 733778 h 745066"/>
              <a:gd name="connsiteX11" fmla="*/ 938219 w 3799719"/>
              <a:gd name="connsiteY11" fmla="*/ 711200 h 745066"/>
              <a:gd name="connsiteX12" fmla="*/ 915642 w 3799719"/>
              <a:gd name="connsiteY12" fmla="*/ 677333 h 745066"/>
              <a:gd name="connsiteX13" fmla="*/ 881775 w 3799719"/>
              <a:gd name="connsiteY13" fmla="*/ 666044 h 745066"/>
              <a:gd name="connsiteX14" fmla="*/ 836619 w 3799719"/>
              <a:gd name="connsiteY14" fmla="*/ 598311 h 745066"/>
              <a:gd name="connsiteX15" fmla="*/ 802753 w 3799719"/>
              <a:gd name="connsiteY15" fmla="*/ 530578 h 745066"/>
              <a:gd name="connsiteX16" fmla="*/ 768886 w 3799719"/>
              <a:gd name="connsiteY16" fmla="*/ 508000 h 745066"/>
              <a:gd name="connsiteX17" fmla="*/ 701153 w 3799719"/>
              <a:gd name="connsiteY17" fmla="*/ 451555 h 745066"/>
              <a:gd name="connsiteX18" fmla="*/ 678575 w 3799719"/>
              <a:gd name="connsiteY18" fmla="*/ 417689 h 745066"/>
              <a:gd name="connsiteX19" fmla="*/ 644708 w 3799719"/>
              <a:gd name="connsiteY19" fmla="*/ 395111 h 745066"/>
              <a:gd name="connsiteX20" fmla="*/ 610842 w 3799719"/>
              <a:gd name="connsiteY20" fmla="*/ 361244 h 745066"/>
              <a:gd name="connsiteX21" fmla="*/ 520530 w 3799719"/>
              <a:gd name="connsiteY21" fmla="*/ 372533 h 745066"/>
              <a:gd name="connsiteX22" fmla="*/ 486664 w 3799719"/>
              <a:gd name="connsiteY22" fmla="*/ 406400 h 745066"/>
              <a:gd name="connsiteX23" fmla="*/ 373775 w 3799719"/>
              <a:gd name="connsiteY23" fmla="*/ 440266 h 745066"/>
              <a:gd name="connsiteX24" fmla="*/ 238308 w 3799719"/>
              <a:gd name="connsiteY24" fmla="*/ 428978 h 745066"/>
              <a:gd name="connsiteX25" fmla="*/ 170575 w 3799719"/>
              <a:gd name="connsiteY25" fmla="*/ 406400 h 745066"/>
              <a:gd name="connsiteX26" fmla="*/ 136708 w 3799719"/>
              <a:gd name="connsiteY26" fmla="*/ 395111 h 745066"/>
              <a:gd name="connsiteX27" fmla="*/ 102842 w 3799719"/>
              <a:gd name="connsiteY27" fmla="*/ 383822 h 745066"/>
              <a:gd name="connsiteX28" fmla="*/ 57686 w 3799719"/>
              <a:gd name="connsiteY28" fmla="*/ 372533 h 745066"/>
              <a:gd name="connsiteX29" fmla="*/ 23819 w 3799719"/>
              <a:gd name="connsiteY29" fmla="*/ 338666 h 745066"/>
              <a:gd name="connsiteX30" fmla="*/ 12530 w 3799719"/>
              <a:gd name="connsiteY30" fmla="*/ 270933 h 745066"/>
              <a:gd name="connsiteX31" fmla="*/ 46397 w 3799719"/>
              <a:gd name="connsiteY31" fmla="*/ 259644 h 745066"/>
              <a:gd name="connsiteX32" fmla="*/ 80264 w 3799719"/>
              <a:gd name="connsiteY32" fmla="*/ 237066 h 745066"/>
              <a:gd name="connsiteX33" fmla="*/ 102842 w 3799719"/>
              <a:gd name="connsiteY33" fmla="*/ 203200 h 745066"/>
              <a:gd name="connsiteX34" fmla="*/ 125419 w 3799719"/>
              <a:gd name="connsiteY34" fmla="*/ 135466 h 745066"/>
              <a:gd name="connsiteX35" fmla="*/ 114130 w 3799719"/>
              <a:gd name="connsiteY35" fmla="*/ 45155 h 745066"/>
              <a:gd name="connsiteX36" fmla="*/ 91553 w 3799719"/>
              <a:gd name="connsiteY36" fmla="*/ 11289 h 745066"/>
              <a:gd name="connsiteX37" fmla="*/ 57686 w 3799719"/>
              <a:gd name="connsiteY37" fmla="*/ 0 h 745066"/>
              <a:gd name="connsiteX0" fmla="*/ 3799719 w 3799719"/>
              <a:gd name="connsiteY0" fmla="*/ 517126 h 745066"/>
              <a:gd name="connsiteX1" fmla="*/ 2391456 w 3799719"/>
              <a:gd name="connsiteY1" fmla="*/ 347318 h 745066"/>
              <a:gd name="connsiteX2" fmla="*/ 2135923 w 3799719"/>
              <a:gd name="connsiteY2" fmla="*/ 284451 h 745066"/>
              <a:gd name="connsiteX3" fmla="*/ 1920209 w 3799719"/>
              <a:gd name="connsiteY3" fmla="*/ 318858 h 745066"/>
              <a:gd name="connsiteX4" fmla="*/ 1644082 w 3799719"/>
              <a:gd name="connsiteY4" fmla="*/ 364013 h 745066"/>
              <a:gd name="connsiteX5" fmla="*/ 1530579 w 3799719"/>
              <a:gd name="connsiteY5" fmla="*/ 429583 h 745066"/>
              <a:gd name="connsiteX6" fmla="*/ 1305559 w 3799719"/>
              <a:gd name="connsiteY6" fmla="*/ 484407 h 745066"/>
              <a:gd name="connsiteX7" fmla="*/ 1173447 w 3799719"/>
              <a:gd name="connsiteY7" fmla="*/ 539230 h 745066"/>
              <a:gd name="connsiteX8" fmla="*/ 1333330 w 3799719"/>
              <a:gd name="connsiteY8" fmla="*/ 722489 h 745066"/>
              <a:gd name="connsiteX9" fmla="*/ 1186575 w 3799719"/>
              <a:gd name="connsiteY9" fmla="*/ 745066 h 745066"/>
              <a:gd name="connsiteX10" fmla="*/ 1005953 w 3799719"/>
              <a:gd name="connsiteY10" fmla="*/ 733778 h 745066"/>
              <a:gd name="connsiteX11" fmla="*/ 938219 w 3799719"/>
              <a:gd name="connsiteY11" fmla="*/ 711200 h 745066"/>
              <a:gd name="connsiteX12" fmla="*/ 915642 w 3799719"/>
              <a:gd name="connsiteY12" fmla="*/ 677333 h 745066"/>
              <a:gd name="connsiteX13" fmla="*/ 881775 w 3799719"/>
              <a:gd name="connsiteY13" fmla="*/ 666044 h 745066"/>
              <a:gd name="connsiteX14" fmla="*/ 836619 w 3799719"/>
              <a:gd name="connsiteY14" fmla="*/ 598311 h 745066"/>
              <a:gd name="connsiteX15" fmla="*/ 802753 w 3799719"/>
              <a:gd name="connsiteY15" fmla="*/ 530578 h 745066"/>
              <a:gd name="connsiteX16" fmla="*/ 768886 w 3799719"/>
              <a:gd name="connsiteY16" fmla="*/ 508000 h 745066"/>
              <a:gd name="connsiteX17" fmla="*/ 701153 w 3799719"/>
              <a:gd name="connsiteY17" fmla="*/ 451555 h 745066"/>
              <a:gd name="connsiteX18" fmla="*/ 678575 w 3799719"/>
              <a:gd name="connsiteY18" fmla="*/ 417689 h 745066"/>
              <a:gd name="connsiteX19" fmla="*/ 644708 w 3799719"/>
              <a:gd name="connsiteY19" fmla="*/ 395111 h 745066"/>
              <a:gd name="connsiteX20" fmla="*/ 610842 w 3799719"/>
              <a:gd name="connsiteY20" fmla="*/ 361244 h 745066"/>
              <a:gd name="connsiteX21" fmla="*/ 520530 w 3799719"/>
              <a:gd name="connsiteY21" fmla="*/ 372533 h 745066"/>
              <a:gd name="connsiteX22" fmla="*/ 486664 w 3799719"/>
              <a:gd name="connsiteY22" fmla="*/ 406400 h 745066"/>
              <a:gd name="connsiteX23" fmla="*/ 373775 w 3799719"/>
              <a:gd name="connsiteY23" fmla="*/ 440266 h 745066"/>
              <a:gd name="connsiteX24" fmla="*/ 238308 w 3799719"/>
              <a:gd name="connsiteY24" fmla="*/ 428978 h 745066"/>
              <a:gd name="connsiteX25" fmla="*/ 170575 w 3799719"/>
              <a:gd name="connsiteY25" fmla="*/ 406400 h 745066"/>
              <a:gd name="connsiteX26" fmla="*/ 136708 w 3799719"/>
              <a:gd name="connsiteY26" fmla="*/ 395111 h 745066"/>
              <a:gd name="connsiteX27" fmla="*/ 102842 w 3799719"/>
              <a:gd name="connsiteY27" fmla="*/ 383822 h 745066"/>
              <a:gd name="connsiteX28" fmla="*/ 57686 w 3799719"/>
              <a:gd name="connsiteY28" fmla="*/ 372533 h 745066"/>
              <a:gd name="connsiteX29" fmla="*/ 23819 w 3799719"/>
              <a:gd name="connsiteY29" fmla="*/ 338666 h 745066"/>
              <a:gd name="connsiteX30" fmla="*/ 12530 w 3799719"/>
              <a:gd name="connsiteY30" fmla="*/ 270933 h 745066"/>
              <a:gd name="connsiteX31" fmla="*/ 46397 w 3799719"/>
              <a:gd name="connsiteY31" fmla="*/ 259644 h 745066"/>
              <a:gd name="connsiteX32" fmla="*/ 80264 w 3799719"/>
              <a:gd name="connsiteY32" fmla="*/ 237066 h 745066"/>
              <a:gd name="connsiteX33" fmla="*/ 102842 w 3799719"/>
              <a:gd name="connsiteY33" fmla="*/ 203200 h 745066"/>
              <a:gd name="connsiteX34" fmla="*/ 125419 w 3799719"/>
              <a:gd name="connsiteY34" fmla="*/ 135466 h 745066"/>
              <a:gd name="connsiteX35" fmla="*/ 114130 w 3799719"/>
              <a:gd name="connsiteY35" fmla="*/ 45155 h 745066"/>
              <a:gd name="connsiteX36" fmla="*/ 91553 w 3799719"/>
              <a:gd name="connsiteY36" fmla="*/ 11289 h 745066"/>
              <a:gd name="connsiteX37" fmla="*/ 57686 w 3799719"/>
              <a:gd name="connsiteY37" fmla="*/ 0 h 745066"/>
              <a:gd name="connsiteX0" fmla="*/ 3799719 w 3799719"/>
              <a:gd name="connsiteY0" fmla="*/ 517126 h 745066"/>
              <a:gd name="connsiteX1" fmla="*/ 2391456 w 3799719"/>
              <a:gd name="connsiteY1" fmla="*/ 347318 h 745066"/>
              <a:gd name="connsiteX2" fmla="*/ 2135923 w 3799719"/>
              <a:gd name="connsiteY2" fmla="*/ 284451 h 745066"/>
              <a:gd name="connsiteX3" fmla="*/ 1920209 w 3799719"/>
              <a:gd name="connsiteY3" fmla="*/ 318858 h 745066"/>
              <a:gd name="connsiteX4" fmla="*/ 1644082 w 3799719"/>
              <a:gd name="connsiteY4" fmla="*/ 364013 h 745066"/>
              <a:gd name="connsiteX5" fmla="*/ 1530579 w 3799719"/>
              <a:gd name="connsiteY5" fmla="*/ 429583 h 745066"/>
              <a:gd name="connsiteX6" fmla="*/ 1305559 w 3799719"/>
              <a:gd name="connsiteY6" fmla="*/ 484407 h 745066"/>
              <a:gd name="connsiteX7" fmla="*/ 1173447 w 3799719"/>
              <a:gd name="connsiteY7" fmla="*/ 539230 h 745066"/>
              <a:gd name="connsiteX8" fmla="*/ 1134242 w 3799719"/>
              <a:gd name="connsiteY8" fmla="*/ 647252 h 745066"/>
              <a:gd name="connsiteX9" fmla="*/ 1186575 w 3799719"/>
              <a:gd name="connsiteY9" fmla="*/ 745066 h 745066"/>
              <a:gd name="connsiteX10" fmla="*/ 1005953 w 3799719"/>
              <a:gd name="connsiteY10" fmla="*/ 733778 h 745066"/>
              <a:gd name="connsiteX11" fmla="*/ 938219 w 3799719"/>
              <a:gd name="connsiteY11" fmla="*/ 711200 h 745066"/>
              <a:gd name="connsiteX12" fmla="*/ 915642 w 3799719"/>
              <a:gd name="connsiteY12" fmla="*/ 677333 h 745066"/>
              <a:gd name="connsiteX13" fmla="*/ 881775 w 3799719"/>
              <a:gd name="connsiteY13" fmla="*/ 666044 h 745066"/>
              <a:gd name="connsiteX14" fmla="*/ 836619 w 3799719"/>
              <a:gd name="connsiteY14" fmla="*/ 598311 h 745066"/>
              <a:gd name="connsiteX15" fmla="*/ 802753 w 3799719"/>
              <a:gd name="connsiteY15" fmla="*/ 530578 h 745066"/>
              <a:gd name="connsiteX16" fmla="*/ 768886 w 3799719"/>
              <a:gd name="connsiteY16" fmla="*/ 508000 h 745066"/>
              <a:gd name="connsiteX17" fmla="*/ 701153 w 3799719"/>
              <a:gd name="connsiteY17" fmla="*/ 451555 h 745066"/>
              <a:gd name="connsiteX18" fmla="*/ 678575 w 3799719"/>
              <a:gd name="connsiteY18" fmla="*/ 417689 h 745066"/>
              <a:gd name="connsiteX19" fmla="*/ 644708 w 3799719"/>
              <a:gd name="connsiteY19" fmla="*/ 395111 h 745066"/>
              <a:gd name="connsiteX20" fmla="*/ 610842 w 3799719"/>
              <a:gd name="connsiteY20" fmla="*/ 361244 h 745066"/>
              <a:gd name="connsiteX21" fmla="*/ 520530 w 3799719"/>
              <a:gd name="connsiteY21" fmla="*/ 372533 h 745066"/>
              <a:gd name="connsiteX22" fmla="*/ 486664 w 3799719"/>
              <a:gd name="connsiteY22" fmla="*/ 406400 h 745066"/>
              <a:gd name="connsiteX23" fmla="*/ 373775 w 3799719"/>
              <a:gd name="connsiteY23" fmla="*/ 440266 h 745066"/>
              <a:gd name="connsiteX24" fmla="*/ 238308 w 3799719"/>
              <a:gd name="connsiteY24" fmla="*/ 428978 h 745066"/>
              <a:gd name="connsiteX25" fmla="*/ 170575 w 3799719"/>
              <a:gd name="connsiteY25" fmla="*/ 406400 h 745066"/>
              <a:gd name="connsiteX26" fmla="*/ 136708 w 3799719"/>
              <a:gd name="connsiteY26" fmla="*/ 395111 h 745066"/>
              <a:gd name="connsiteX27" fmla="*/ 102842 w 3799719"/>
              <a:gd name="connsiteY27" fmla="*/ 383822 h 745066"/>
              <a:gd name="connsiteX28" fmla="*/ 57686 w 3799719"/>
              <a:gd name="connsiteY28" fmla="*/ 372533 h 745066"/>
              <a:gd name="connsiteX29" fmla="*/ 23819 w 3799719"/>
              <a:gd name="connsiteY29" fmla="*/ 338666 h 745066"/>
              <a:gd name="connsiteX30" fmla="*/ 12530 w 3799719"/>
              <a:gd name="connsiteY30" fmla="*/ 270933 h 745066"/>
              <a:gd name="connsiteX31" fmla="*/ 46397 w 3799719"/>
              <a:gd name="connsiteY31" fmla="*/ 259644 h 745066"/>
              <a:gd name="connsiteX32" fmla="*/ 80264 w 3799719"/>
              <a:gd name="connsiteY32" fmla="*/ 237066 h 745066"/>
              <a:gd name="connsiteX33" fmla="*/ 102842 w 3799719"/>
              <a:gd name="connsiteY33" fmla="*/ 203200 h 745066"/>
              <a:gd name="connsiteX34" fmla="*/ 125419 w 3799719"/>
              <a:gd name="connsiteY34" fmla="*/ 135466 h 745066"/>
              <a:gd name="connsiteX35" fmla="*/ 114130 w 3799719"/>
              <a:gd name="connsiteY35" fmla="*/ 45155 h 745066"/>
              <a:gd name="connsiteX36" fmla="*/ 91553 w 3799719"/>
              <a:gd name="connsiteY36" fmla="*/ 11289 h 745066"/>
              <a:gd name="connsiteX37" fmla="*/ 57686 w 3799719"/>
              <a:gd name="connsiteY37" fmla="*/ 0 h 745066"/>
              <a:gd name="connsiteX0" fmla="*/ 3799719 w 3799719"/>
              <a:gd name="connsiteY0" fmla="*/ 517126 h 736395"/>
              <a:gd name="connsiteX1" fmla="*/ 2391456 w 3799719"/>
              <a:gd name="connsiteY1" fmla="*/ 347318 h 736395"/>
              <a:gd name="connsiteX2" fmla="*/ 2135923 w 3799719"/>
              <a:gd name="connsiteY2" fmla="*/ 284451 h 736395"/>
              <a:gd name="connsiteX3" fmla="*/ 1920209 w 3799719"/>
              <a:gd name="connsiteY3" fmla="*/ 318858 h 736395"/>
              <a:gd name="connsiteX4" fmla="*/ 1644082 w 3799719"/>
              <a:gd name="connsiteY4" fmla="*/ 364013 h 736395"/>
              <a:gd name="connsiteX5" fmla="*/ 1530579 w 3799719"/>
              <a:gd name="connsiteY5" fmla="*/ 429583 h 736395"/>
              <a:gd name="connsiteX6" fmla="*/ 1305559 w 3799719"/>
              <a:gd name="connsiteY6" fmla="*/ 484407 h 736395"/>
              <a:gd name="connsiteX7" fmla="*/ 1173447 w 3799719"/>
              <a:gd name="connsiteY7" fmla="*/ 539230 h 736395"/>
              <a:gd name="connsiteX8" fmla="*/ 1134242 w 3799719"/>
              <a:gd name="connsiteY8" fmla="*/ 647252 h 736395"/>
              <a:gd name="connsiteX9" fmla="*/ 974214 w 3799719"/>
              <a:gd name="connsiteY9" fmla="*/ 637584 h 736395"/>
              <a:gd name="connsiteX10" fmla="*/ 1005953 w 3799719"/>
              <a:gd name="connsiteY10" fmla="*/ 733778 h 736395"/>
              <a:gd name="connsiteX11" fmla="*/ 938219 w 3799719"/>
              <a:gd name="connsiteY11" fmla="*/ 711200 h 736395"/>
              <a:gd name="connsiteX12" fmla="*/ 915642 w 3799719"/>
              <a:gd name="connsiteY12" fmla="*/ 677333 h 736395"/>
              <a:gd name="connsiteX13" fmla="*/ 881775 w 3799719"/>
              <a:gd name="connsiteY13" fmla="*/ 666044 h 736395"/>
              <a:gd name="connsiteX14" fmla="*/ 836619 w 3799719"/>
              <a:gd name="connsiteY14" fmla="*/ 598311 h 736395"/>
              <a:gd name="connsiteX15" fmla="*/ 802753 w 3799719"/>
              <a:gd name="connsiteY15" fmla="*/ 530578 h 736395"/>
              <a:gd name="connsiteX16" fmla="*/ 768886 w 3799719"/>
              <a:gd name="connsiteY16" fmla="*/ 508000 h 736395"/>
              <a:gd name="connsiteX17" fmla="*/ 701153 w 3799719"/>
              <a:gd name="connsiteY17" fmla="*/ 451555 h 736395"/>
              <a:gd name="connsiteX18" fmla="*/ 678575 w 3799719"/>
              <a:gd name="connsiteY18" fmla="*/ 417689 h 736395"/>
              <a:gd name="connsiteX19" fmla="*/ 644708 w 3799719"/>
              <a:gd name="connsiteY19" fmla="*/ 395111 h 736395"/>
              <a:gd name="connsiteX20" fmla="*/ 610842 w 3799719"/>
              <a:gd name="connsiteY20" fmla="*/ 361244 h 736395"/>
              <a:gd name="connsiteX21" fmla="*/ 520530 w 3799719"/>
              <a:gd name="connsiteY21" fmla="*/ 372533 h 736395"/>
              <a:gd name="connsiteX22" fmla="*/ 486664 w 3799719"/>
              <a:gd name="connsiteY22" fmla="*/ 406400 h 736395"/>
              <a:gd name="connsiteX23" fmla="*/ 373775 w 3799719"/>
              <a:gd name="connsiteY23" fmla="*/ 440266 h 736395"/>
              <a:gd name="connsiteX24" fmla="*/ 238308 w 3799719"/>
              <a:gd name="connsiteY24" fmla="*/ 428978 h 736395"/>
              <a:gd name="connsiteX25" fmla="*/ 170575 w 3799719"/>
              <a:gd name="connsiteY25" fmla="*/ 406400 h 736395"/>
              <a:gd name="connsiteX26" fmla="*/ 136708 w 3799719"/>
              <a:gd name="connsiteY26" fmla="*/ 395111 h 736395"/>
              <a:gd name="connsiteX27" fmla="*/ 102842 w 3799719"/>
              <a:gd name="connsiteY27" fmla="*/ 383822 h 736395"/>
              <a:gd name="connsiteX28" fmla="*/ 57686 w 3799719"/>
              <a:gd name="connsiteY28" fmla="*/ 372533 h 736395"/>
              <a:gd name="connsiteX29" fmla="*/ 23819 w 3799719"/>
              <a:gd name="connsiteY29" fmla="*/ 338666 h 736395"/>
              <a:gd name="connsiteX30" fmla="*/ 12530 w 3799719"/>
              <a:gd name="connsiteY30" fmla="*/ 270933 h 736395"/>
              <a:gd name="connsiteX31" fmla="*/ 46397 w 3799719"/>
              <a:gd name="connsiteY31" fmla="*/ 259644 h 736395"/>
              <a:gd name="connsiteX32" fmla="*/ 80264 w 3799719"/>
              <a:gd name="connsiteY32" fmla="*/ 237066 h 736395"/>
              <a:gd name="connsiteX33" fmla="*/ 102842 w 3799719"/>
              <a:gd name="connsiteY33" fmla="*/ 203200 h 736395"/>
              <a:gd name="connsiteX34" fmla="*/ 125419 w 3799719"/>
              <a:gd name="connsiteY34" fmla="*/ 135466 h 736395"/>
              <a:gd name="connsiteX35" fmla="*/ 114130 w 3799719"/>
              <a:gd name="connsiteY35" fmla="*/ 45155 h 736395"/>
              <a:gd name="connsiteX36" fmla="*/ 91553 w 3799719"/>
              <a:gd name="connsiteY36" fmla="*/ 11289 h 736395"/>
              <a:gd name="connsiteX37" fmla="*/ 57686 w 3799719"/>
              <a:gd name="connsiteY37" fmla="*/ 0 h 736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799719" h="736395">
                <a:moveTo>
                  <a:pt x="3799719" y="517126"/>
                </a:moveTo>
                <a:cubicBezTo>
                  <a:pt x="3777141" y="532178"/>
                  <a:pt x="2668755" y="386097"/>
                  <a:pt x="2391456" y="347318"/>
                </a:cubicBezTo>
                <a:cubicBezTo>
                  <a:pt x="2114157" y="308539"/>
                  <a:pt x="2214464" y="289194"/>
                  <a:pt x="2135923" y="284451"/>
                </a:cubicBezTo>
                <a:cubicBezTo>
                  <a:pt x="2057382" y="279708"/>
                  <a:pt x="2002182" y="305598"/>
                  <a:pt x="1920209" y="318858"/>
                </a:cubicBezTo>
                <a:cubicBezTo>
                  <a:pt x="1838236" y="332118"/>
                  <a:pt x="1709020" y="345559"/>
                  <a:pt x="1644082" y="364013"/>
                </a:cubicBezTo>
                <a:cubicBezTo>
                  <a:pt x="1579144" y="382467"/>
                  <a:pt x="1586999" y="409517"/>
                  <a:pt x="1530579" y="429583"/>
                </a:cubicBezTo>
                <a:cubicBezTo>
                  <a:pt x="1474159" y="449649"/>
                  <a:pt x="1365081" y="466132"/>
                  <a:pt x="1305559" y="484407"/>
                </a:cubicBezTo>
                <a:cubicBezTo>
                  <a:pt x="1246037" y="502682"/>
                  <a:pt x="1202000" y="512089"/>
                  <a:pt x="1173447" y="539230"/>
                </a:cubicBezTo>
                <a:cubicBezTo>
                  <a:pt x="1144894" y="566371"/>
                  <a:pt x="1167447" y="630860"/>
                  <a:pt x="1134242" y="647252"/>
                </a:cubicBezTo>
                <a:cubicBezTo>
                  <a:pt x="1101037" y="663644"/>
                  <a:pt x="1192570" y="610292"/>
                  <a:pt x="974214" y="637584"/>
                </a:cubicBezTo>
                <a:cubicBezTo>
                  <a:pt x="914007" y="633821"/>
                  <a:pt x="1011952" y="721509"/>
                  <a:pt x="1005953" y="733778"/>
                </a:cubicBezTo>
                <a:cubicBezTo>
                  <a:pt x="999954" y="746047"/>
                  <a:pt x="938219" y="711200"/>
                  <a:pt x="938219" y="711200"/>
                </a:cubicBezTo>
                <a:cubicBezTo>
                  <a:pt x="930693" y="699911"/>
                  <a:pt x="926236" y="685809"/>
                  <a:pt x="915642" y="677333"/>
                </a:cubicBezTo>
                <a:cubicBezTo>
                  <a:pt x="906350" y="669899"/>
                  <a:pt x="890189" y="674458"/>
                  <a:pt x="881775" y="666044"/>
                </a:cubicBezTo>
                <a:cubicBezTo>
                  <a:pt x="862587" y="646857"/>
                  <a:pt x="845200" y="624054"/>
                  <a:pt x="836619" y="598311"/>
                </a:cubicBezTo>
                <a:cubicBezTo>
                  <a:pt x="827438" y="570767"/>
                  <a:pt x="824636" y="552461"/>
                  <a:pt x="802753" y="530578"/>
                </a:cubicBezTo>
                <a:cubicBezTo>
                  <a:pt x="793159" y="520984"/>
                  <a:pt x="779309" y="516686"/>
                  <a:pt x="768886" y="508000"/>
                </a:cubicBezTo>
                <a:cubicBezTo>
                  <a:pt x="681960" y="435561"/>
                  <a:pt x="785241" y="507615"/>
                  <a:pt x="701153" y="451555"/>
                </a:cubicBezTo>
                <a:cubicBezTo>
                  <a:pt x="693627" y="440266"/>
                  <a:pt x="688169" y="427283"/>
                  <a:pt x="678575" y="417689"/>
                </a:cubicBezTo>
                <a:cubicBezTo>
                  <a:pt x="668981" y="408095"/>
                  <a:pt x="655131" y="403797"/>
                  <a:pt x="644708" y="395111"/>
                </a:cubicBezTo>
                <a:cubicBezTo>
                  <a:pt x="632444" y="384890"/>
                  <a:pt x="622131" y="372533"/>
                  <a:pt x="610842" y="361244"/>
                </a:cubicBezTo>
                <a:cubicBezTo>
                  <a:pt x="580738" y="365007"/>
                  <a:pt x="549042" y="362165"/>
                  <a:pt x="520530" y="372533"/>
                </a:cubicBezTo>
                <a:cubicBezTo>
                  <a:pt x="505526" y="377989"/>
                  <a:pt x="500620" y="398647"/>
                  <a:pt x="486664" y="406400"/>
                </a:cubicBezTo>
                <a:cubicBezTo>
                  <a:pt x="464174" y="418895"/>
                  <a:pt x="402929" y="432978"/>
                  <a:pt x="373775" y="440266"/>
                </a:cubicBezTo>
                <a:cubicBezTo>
                  <a:pt x="328619" y="436503"/>
                  <a:pt x="283004" y="436427"/>
                  <a:pt x="238308" y="428978"/>
                </a:cubicBezTo>
                <a:cubicBezTo>
                  <a:pt x="214833" y="425066"/>
                  <a:pt x="193153" y="413926"/>
                  <a:pt x="170575" y="406400"/>
                </a:cubicBezTo>
                <a:lnTo>
                  <a:pt x="136708" y="395111"/>
                </a:lnTo>
                <a:cubicBezTo>
                  <a:pt x="125419" y="391348"/>
                  <a:pt x="114386" y="386708"/>
                  <a:pt x="102842" y="383822"/>
                </a:cubicBezTo>
                <a:lnTo>
                  <a:pt x="57686" y="372533"/>
                </a:lnTo>
                <a:cubicBezTo>
                  <a:pt x="46397" y="361244"/>
                  <a:pt x="34040" y="350931"/>
                  <a:pt x="23819" y="338666"/>
                </a:cubicBezTo>
                <a:cubicBezTo>
                  <a:pt x="6811" y="318256"/>
                  <a:pt x="-13721" y="297185"/>
                  <a:pt x="12530" y="270933"/>
                </a:cubicBezTo>
                <a:cubicBezTo>
                  <a:pt x="20944" y="262519"/>
                  <a:pt x="35754" y="264966"/>
                  <a:pt x="46397" y="259644"/>
                </a:cubicBezTo>
                <a:cubicBezTo>
                  <a:pt x="58532" y="253576"/>
                  <a:pt x="68975" y="244592"/>
                  <a:pt x="80264" y="237066"/>
                </a:cubicBezTo>
                <a:cubicBezTo>
                  <a:pt x="87790" y="225777"/>
                  <a:pt x="97332" y="215598"/>
                  <a:pt x="102842" y="203200"/>
                </a:cubicBezTo>
                <a:cubicBezTo>
                  <a:pt x="112508" y="181452"/>
                  <a:pt x="125419" y="135466"/>
                  <a:pt x="125419" y="135466"/>
                </a:cubicBezTo>
                <a:cubicBezTo>
                  <a:pt x="121656" y="105362"/>
                  <a:pt x="122112" y="74424"/>
                  <a:pt x="114130" y="45155"/>
                </a:cubicBezTo>
                <a:cubicBezTo>
                  <a:pt x="110560" y="32066"/>
                  <a:pt x="102147" y="19764"/>
                  <a:pt x="91553" y="11289"/>
                </a:cubicBezTo>
                <a:cubicBezTo>
                  <a:pt x="82261" y="3855"/>
                  <a:pt x="57686" y="0"/>
                  <a:pt x="57686" y="0"/>
                </a:cubicBezTo>
              </a:path>
            </a:pathLst>
          </a:custGeom>
          <a:noFill/>
          <a:ln w="28575">
            <a:solidFill>
              <a:srgbClr val="FFFF00"/>
            </a:solidFill>
            <a:prstDash val="dash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950683" y="2799461"/>
            <a:ext cx="17448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rPr>
              <a:t>e+, 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rPr>
              <a:t>from Collisions</a:t>
            </a:r>
          </a:p>
        </p:txBody>
      </p:sp>
      <p:sp>
        <p:nvSpPr>
          <p:cNvPr id="25" name="Freeform 24"/>
          <p:cNvSpPr/>
          <p:nvPr/>
        </p:nvSpPr>
        <p:spPr>
          <a:xfrm rot="13529441" flipH="1">
            <a:off x="3163610" y="3199484"/>
            <a:ext cx="1322531" cy="3256593"/>
          </a:xfrm>
          <a:custGeom>
            <a:avLst/>
            <a:gdLst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846666 w 1061155"/>
              <a:gd name="connsiteY5" fmla="*/ 1095022 h 1512711"/>
              <a:gd name="connsiteX6" fmla="*/ 824088 w 1061155"/>
              <a:gd name="connsiteY6" fmla="*/ 1061156 h 1512711"/>
              <a:gd name="connsiteX7" fmla="*/ 790222 w 1061155"/>
              <a:gd name="connsiteY7" fmla="*/ 948267 h 1512711"/>
              <a:gd name="connsiteX8" fmla="*/ 778933 w 1061155"/>
              <a:gd name="connsiteY8" fmla="*/ 914400 h 1512711"/>
              <a:gd name="connsiteX9" fmla="*/ 711200 w 1061155"/>
              <a:gd name="connsiteY9" fmla="*/ 846667 h 1512711"/>
              <a:gd name="connsiteX10" fmla="*/ 632177 w 1061155"/>
              <a:gd name="connsiteY10" fmla="*/ 824089 h 1512711"/>
              <a:gd name="connsiteX11" fmla="*/ 440266 w 1061155"/>
              <a:gd name="connsiteY11" fmla="*/ 835378 h 1512711"/>
              <a:gd name="connsiteX12" fmla="*/ 372533 w 1061155"/>
              <a:gd name="connsiteY12" fmla="*/ 880533 h 1512711"/>
              <a:gd name="connsiteX13" fmla="*/ 349955 w 1061155"/>
              <a:gd name="connsiteY13" fmla="*/ 914400 h 1512711"/>
              <a:gd name="connsiteX14" fmla="*/ 293511 w 1061155"/>
              <a:gd name="connsiteY14" fmla="*/ 982133 h 1512711"/>
              <a:gd name="connsiteX15" fmla="*/ 180622 w 1061155"/>
              <a:gd name="connsiteY15" fmla="*/ 948267 h 1512711"/>
              <a:gd name="connsiteX16" fmla="*/ 146755 w 1061155"/>
              <a:gd name="connsiteY16" fmla="*/ 880533 h 1512711"/>
              <a:gd name="connsiteX17" fmla="*/ 112888 w 1061155"/>
              <a:gd name="connsiteY17" fmla="*/ 869245 h 1512711"/>
              <a:gd name="connsiteX18" fmla="*/ 33866 w 1061155"/>
              <a:gd name="connsiteY18" fmla="*/ 857956 h 1512711"/>
              <a:gd name="connsiteX19" fmla="*/ 0 w 1061155"/>
              <a:gd name="connsiteY19" fmla="*/ 790222 h 1512711"/>
              <a:gd name="connsiteX20" fmla="*/ 56444 w 1061155"/>
              <a:gd name="connsiteY20" fmla="*/ 666045 h 1512711"/>
              <a:gd name="connsiteX21" fmla="*/ 90311 w 1061155"/>
              <a:gd name="connsiteY21" fmla="*/ 632178 h 1512711"/>
              <a:gd name="connsiteX22" fmla="*/ 112888 w 1061155"/>
              <a:gd name="connsiteY22" fmla="*/ 598311 h 1512711"/>
              <a:gd name="connsiteX23" fmla="*/ 146755 w 1061155"/>
              <a:gd name="connsiteY23" fmla="*/ 587022 h 1512711"/>
              <a:gd name="connsiteX24" fmla="*/ 248355 w 1061155"/>
              <a:gd name="connsiteY24" fmla="*/ 496711 h 1512711"/>
              <a:gd name="connsiteX25" fmla="*/ 270933 w 1061155"/>
              <a:gd name="connsiteY25" fmla="*/ 462845 h 1512711"/>
              <a:gd name="connsiteX26" fmla="*/ 304800 w 1061155"/>
              <a:gd name="connsiteY26" fmla="*/ 395111 h 1512711"/>
              <a:gd name="connsiteX27" fmla="*/ 338666 w 1061155"/>
              <a:gd name="connsiteY27" fmla="*/ 372533 h 1512711"/>
              <a:gd name="connsiteX28" fmla="*/ 383822 w 1061155"/>
              <a:gd name="connsiteY28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846666 w 1061155"/>
              <a:gd name="connsiteY5" fmla="*/ 1095022 h 1512711"/>
              <a:gd name="connsiteX6" fmla="*/ 824088 w 1061155"/>
              <a:gd name="connsiteY6" fmla="*/ 1061156 h 1512711"/>
              <a:gd name="connsiteX7" fmla="*/ 790222 w 1061155"/>
              <a:gd name="connsiteY7" fmla="*/ 948267 h 1512711"/>
              <a:gd name="connsiteX8" fmla="*/ 778933 w 1061155"/>
              <a:gd name="connsiteY8" fmla="*/ 914400 h 1512711"/>
              <a:gd name="connsiteX9" fmla="*/ 711200 w 1061155"/>
              <a:gd name="connsiteY9" fmla="*/ 846667 h 1512711"/>
              <a:gd name="connsiteX10" fmla="*/ 515576 w 1061155"/>
              <a:gd name="connsiteY10" fmla="*/ 1002780 h 1512711"/>
              <a:gd name="connsiteX11" fmla="*/ 440266 w 1061155"/>
              <a:gd name="connsiteY11" fmla="*/ 835378 h 1512711"/>
              <a:gd name="connsiteX12" fmla="*/ 372533 w 1061155"/>
              <a:gd name="connsiteY12" fmla="*/ 880533 h 1512711"/>
              <a:gd name="connsiteX13" fmla="*/ 349955 w 1061155"/>
              <a:gd name="connsiteY13" fmla="*/ 914400 h 1512711"/>
              <a:gd name="connsiteX14" fmla="*/ 293511 w 1061155"/>
              <a:gd name="connsiteY14" fmla="*/ 982133 h 1512711"/>
              <a:gd name="connsiteX15" fmla="*/ 180622 w 1061155"/>
              <a:gd name="connsiteY15" fmla="*/ 948267 h 1512711"/>
              <a:gd name="connsiteX16" fmla="*/ 146755 w 1061155"/>
              <a:gd name="connsiteY16" fmla="*/ 880533 h 1512711"/>
              <a:gd name="connsiteX17" fmla="*/ 112888 w 1061155"/>
              <a:gd name="connsiteY17" fmla="*/ 869245 h 1512711"/>
              <a:gd name="connsiteX18" fmla="*/ 33866 w 1061155"/>
              <a:gd name="connsiteY18" fmla="*/ 857956 h 1512711"/>
              <a:gd name="connsiteX19" fmla="*/ 0 w 1061155"/>
              <a:gd name="connsiteY19" fmla="*/ 790222 h 1512711"/>
              <a:gd name="connsiteX20" fmla="*/ 56444 w 1061155"/>
              <a:gd name="connsiteY20" fmla="*/ 666045 h 1512711"/>
              <a:gd name="connsiteX21" fmla="*/ 90311 w 1061155"/>
              <a:gd name="connsiteY21" fmla="*/ 632178 h 1512711"/>
              <a:gd name="connsiteX22" fmla="*/ 112888 w 1061155"/>
              <a:gd name="connsiteY22" fmla="*/ 598311 h 1512711"/>
              <a:gd name="connsiteX23" fmla="*/ 146755 w 1061155"/>
              <a:gd name="connsiteY23" fmla="*/ 587022 h 1512711"/>
              <a:gd name="connsiteX24" fmla="*/ 248355 w 1061155"/>
              <a:gd name="connsiteY24" fmla="*/ 496711 h 1512711"/>
              <a:gd name="connsiteX25" fmla="*/ 270933 w 1061155"/>
              <a:gd name="connsiteY25" fmla="*/ 462845 h 1512711"/>
              <a:gd name="connsiteX26" fmla="*/ 304800 w 1061155"/>
              <a:gd name="connsiteY26" fmla="*/ 395111 h 1512711"/>
              <a:gd name="connsiteX27" fmla="*/ 338666 w 1061155"/>
              <a:gd name="connsiteY27" fmla="*/ 372533 h 1512711"/>
              <a:gd name="connsiteX28" fmla="*/ 383822 w 1061155"/>
              <a:gd name="connsiteY28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846666 w 1061155"/>
              <a:gd name="connsiteY5" fmla="*/ 1095022 h 1512711"/>
              <a:gd name="connsiteX6" fmla="*/ 824088 w 1061155"/>
              <a:gd name="connsiteY6" fmla="*/ 1061156 h 1512711"/>
              <a:gd name="connsiteX7" fmla="*/ 790222 w 1061155"/>
              <a:gd name="connsiteY7" fmla="*/ 948267 h 1512711"/>
              <a:gd name="connsiteX8" fmla="*/ 778933 w 1061155"/>
              <a:gd name="connsiteY8" fmla="*/ 914400 h 1512711"/>
              <a:gd name="connsiteX9" fmla="*/ 711200 w 1061155"/>
              <a:gd name="connsiteY9" fmla="*/ 846667 h 1512711"/>
              <a:gd name="connsiteX10" fmla="*/ 515576 w 1061155"/>
              <a:gd name="connsiteY10" fmla="*/ 1002780 h 1512711"/>
              <a:gd name="connsiteX11" fmla="*/ 302141 w 1061155"/>
              <a:gd name="connsiteY11" fmla="*/ 1029614 h 1512711"/>
              <a:gd name="connsiteX12" fmla="*/ 372533 w 1061155"/>
              <a:gd name="connsiteY12" fmla="*/ 880533 h 1512711"/>
              <a:gd name="connsiteX13" fmla="*/ 349955 w 1061155"/>
              <a:gd name="connsiteY13" fmla="*/ 914400 h 1512711"/>
              <a:gd name="connsiteX14" fmla="*/ 293511 w 1061155"/>
              <a:gd name="connsiteY14" fmla="*/ 982133 h 1512711"/>
              <a:gd name="connsiteX15" fmla="*/ 180622 w 1061155"/>
              <a:gd name="connsiteY15" fmla="*/ 948267 h 1512711"/>
              <a:gd name="connsiteX16" fmla="*/ 146755 w 1061155"/>
              <a:gd name="connsiteY16" fmla="*/ 880533 h 1512711"/>
              <a:gd name="connsiteX17" fmla="*/ 112888 w 1061155"/>
              <a:gd name="connsiteY17" fmla="*/ 869245 h 1512711"/>
              <a:gd name="connsiteX18" fmla="*/ 33866 w 1061155"/>
              <a:gd name="connsiteY18" fmla="*/ 857956 h 1512711"/>
              <a:gd name="connsiteX19" fmla="*/ 0 w 1061155"/>
              <a:gd name="connsiteY19" fmla="*/ 790222 h 1512711"/>
              <a:gd name="connsiteX20" fmla="*/ 56444 w 1061155"/>
              <a:gd name="connsiteY20" fmla="*/ 666045 h 1512711"/>
              <a:gd name="connsiteX21" fmla="*/ 90311 w 1061155"/>
              <a:gd name="connsiteY21" fmla="*/ 632178 h 1512711"/>
              <a:gd name="connsiteX22" fmla="*/ 112888 w 1061155"/>
              <a:gd name="connsiteY22" fmla="*/ 598311 h 1512711"/>
              <a:gd name="connsiteX23" fmla="*/ 146755 w 1061155"/>
              <a:gd name="connsiteY23" fmla="*/ 587022 h 1512711"/>
              <a:gd name="connsiteX24" fmla="*/ 248355 w 1061155"/>
              <a:gd name="connsiteY24" fmla="*/ 496711 h 1512711"/>
              <a:gd name="connsiteX25" fmla="*/ 270933 w 1061155"/>
              <a:gd name="connsiteY25" fmla="*/ 462845 h 1512711"/>
              <a:gd name="connsiteX26" fmla="*/ 304800 w 1061155"/>
              <a:gd name="connsiteY26" fmla="*/ 395111 h 1512711"/>
              <a:gd name="connsiteX27" fmla="*/ 338666 w 1061155"/>
              <a:gd name="connsiteY27" fmla="*/ 372533 h 1512711"/>
              <a:gd name="connsiteX28" fmla="*/ 383822 w 1061155"/>
              <a:gd name="connsiteY28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846666 w 1061155"/>
              <a:gd name="connsiteY5" fmla="*/ 1095022 h 1512711"/>
              <a:gd name="connsiteX6" fmla="*/ 824088 w 1061155"/>
              <a:gd name="connsiteY6" fmla="*/ 1061156 h 1512711"/>
              <a:gd name="connsiteX7" fmla="*/ 790222 w 1061155"/>
              <a:gd name="connsiteY7" fmla="*/ 948267 h 1512711"/>
              <a:gd name="connsiteX8" fmla="*/ 778933 w 1061155"/>
              <a:gd name="connsiteY8" fmla="*/ 914400 h 1512711"/>
              <a:gd name="connsiteX9" fmla="*/ 314562 w 1061155"/>
              <a:gd name="connsiteY9" fmla="*/ 1185576 h 1512711"/>
              <a:gd name="connsiteX10" fmla="*/ 515576 w 1061155"/>
              <a:gd name="connsiteY10" fmla="*/ 1002780 h 1512711"/>
              <a:gd name="connsiteX11" fmla="*/ 302141 w 1061155"/>
              <a:gd name="connsiteY11" fmla="*/ 1029614 h 1512711"/>
              <a:gd name="connsiteX12" fmla="*/ 372533 w 1061155"/>
              <a:gd name="connsiteY12" fmla="*/ 880533 h 1512711"/>
              <a:gd name="connsiteX13" fmla="*/ 349955 w 1061155"/>
              <a:gd name="connsiteY13" fmla="*/ 914400 h 1512711"/>
              <a:gd name="connsiteX14" fmla="*/ 293511 w 1061155"/>
              <a:gd name="connsiteY14" fmla="*/ 982133 h 1512711"/>
              <a:gd name="connsiteX15" fmla="*/ 180622 w 1061155"/>
              <a:gd name="connsiteY15" fmla="*/ 948267 h 1512711"/>
              <a:gd name="connsiteX16" fmla="*/ 146755 w 1061155"/>
              <a:gd name="connsiteY16" fmla="*/ 880533 h 1512711"/>
              <a:gd name="connsiteX17" fmla="*/ 112888 w 1061155"/>
              <a:gd name="connsiteY17" fmla="*/ 869245 h 1512711"/>
              <a:gd name="connsiteX18" fmla="*/ 33866 w 1061155"/>
              <a:gd name="connsiteY18" fmla="*/ 857956 h 1512711"/>
              <a:gd name="connsiteX19" fmla="*/ 0 w 1061155"/>
              <a:gd name="connsiteY19" fmla="*/ 790222 h 1512711"/>
              <a:gd name="connsiteX20" fmla="*/ 56444 w 1061155"/>
              <a:gd name="connsiteY20" fmla="*/ 666045 h 1512711"/>
              <a:gd name="connsiteX21" fmla="*/ 90311 w 1061155"/>
              <a:gd name="connsiteY21" fmla="*/ 632178 h 1512711"/>
              <a:gd name="connsiteX22" fmla="*/ 112888 w 1061155"/>
              <a:gd name="connsiteY22" fmla="*/ 598311 h 1512711"/>
              <a:gd name="connsiteX23" fmla="*/ 146755 w 1061155"/>
              <a:gd name="connsiteY23" fmla="*/ 587022 h 1512711"/>
              <a:gd name="connsiteX24" fmla="*/ 248355 w 1061155"/>
              <a:gd name="connsiteY24" fmla="*/ 496711 h 1512711"/>
              <a:gd name="connsiteX25" fmla="*/ 270933 w 1061155"/>
              <a:gd name="connsiteY25" fmla="*/ 462845 h 1512711"/>
              <a:gd name="connsiteX26" fmla="*/ 304800 w 1061155"/>
              <a:gd name="connsiteY26" fmla="*/ 395111 h 1512711"/>
              <a:gd name="connsiteX27" fmla="*/ 338666 w 1061155"/>
              <a:gd name="connsiteY27" fmla="*/ 372533 h 1512711"/>
              <a:gd name="connsiteX28" fmla="*/ 383822 w 1061155"/>
              <a:gd name="connsiteY28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846666 w 1061155"/>
              <a:gd name="connsiteY5" fmla="*/ 1095022 h 1512711"/>
              <a:gd name="connsiteX6" fmla="*/ 824088 w 1061155"/>
              <a:gd name="connsiteY6" fmla="*/ 1061156 h 1512711"/>
              <a:gd name="connsiteX7" fmla="*/ 790222 w 1061155"/>
              <a:gd name="connsiteY7" fmla="*/ 948267 h 1512711"/>
              <a:gd name="connsiteX8" fmla="*/ 295994 w 1061155"/>
              <a:gd name="connsiteY8" fmla="*/ 1273631 h 1512711"/>
              <a:gd name="connsiteX9" fmla="*/ 314562 w 1061155"/>
              <a:gd name="connsiteY9" fmla="*/ 1185576 h 1512711"/>
              <a:gd name="connsiteX10" fmla="*/ 515576 w 1061155"/>
              <a:gd name="connsiteY10" fmla="*/ 1002780 h 1512711"/>
              <a:gd name="connsiteX11" fmla="*/ 302141 w 1061155"/>
              <a:gd name="connsiteY11" fmla="*/ 1029614 h 1512711"/>
              <a:gd name="connsiteX12" fmla="*/ 372533 w 1061155"/>
              <a:gd name="connsiteY12" fmla="*/ 880533 h 1512711"/>
              <a:gd name="connsiteX13" fmla="*/ 349955 w 1061155"/>
              <a:gd name="connsiteY13" fmla="*/ 914400 h 1512711"/>
              <a:gd name="connsiteX14" fmla="*/ 293511 w 1061155"/>
              <a:gd name="connsiteY14" fmla="*/ 982133 h 1512711"/>
              <a:gd name="connsiteX15" fmla="*/ 180622 w 1061155"/>
              <a:gd name="connsiteY15" fmla="*/ 948267 h 1512711"/>
              <a:gd name="connsiteX16" fmla="*/ 146755 w 1061155"/>
              <a:gd name="connsiteY16" fmla="*/ 880533 h 1512711"/>
              <a:gd name="connsiteX17" fmla="*/ 112888 w 1061155"/>
              <a:gd name="connsiteY17" fmla="*/ 869245 h 1512711"/>
              <a:gd name="connsiteX18" fmla="*/ 33866 w 1061155"/>
              <a:gd name="connsiteY18" fmla="*/ 857956 h 1512711"/>
              <a:gd name="connsiteX19" fmla="*/ 0 w 1061155"/>
              <a:gd name="connsiteY19" fmla="*/ 790222 h 1512711"/>
              <a:gd name="connsiteX20" fmla="*/ 56444 w 1061155"/>
              <a:gd name="connsiteY20" fmla="*/ 666045 h 1512711"/>
              <a:gd name="connsiteX21" fmla="*/ 90311 w 1061155"/>
              <a:gd name="connsiteY21" fmla="*/ 632178 h 1512711"/>
              <a:gd name="connsiteX22" fmla="*/ 112888 w 1061155"/>
              <a:gd name="connsiteY22" fmla="*/ 598311 h 1512711"/>
              <a:gd name="connsiteX23" fmla="*/ 146755 w 1061155"/>
              <a:gd name="connsiteY23" fmla="*/ 587022 h 1512711"/>
              <a:gd name="connsiteX24" fmla="*/ 248355 w 1061155"/>
              <a:gd name="connsiteY24" fmla="*/ 496711 h 1512711"/>
              <a:gd name="connsiteX25" fmla="*/ 270933 w 1061155"/>
              <a:gd name="connsiteY25" fmla="*/ 462845 h 1512711"/>
              <a:gd name="connsiteX26" fmla="*/ 304800 w 1061155"/>
              <a:gd name="connsiteY26" fmla="*/ 395111 h 1512711"/>
              <a:gd name="connsiteX27" fmla="*/ 338666 w 1061155"/>
              <a:gd name="connsiteY27" fmla="*/ 372533 h 1512711"/>
              <a:gd name="connsiteX28" fmla="*/ 383822 w 1061155"/>
              <a:gd name="connsiteY28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846666 w 1061155"/>
              <a:gd name="connsiteY5" fmla="*/ 1095022 h 1512711"/>
              <a:gd name="connsiteX6" fmla="*/ 824088 w 1061155"/>
              <a:gd name="connsiteY6" fmla="*/ 1061156 h 1512711"/>
              <a:gd name="connsiteX7" fmla="*/ 538885 w 1061155"/>
              <a:gd name="connsiteY7" fmla="*/ 1182254 h 1512711"/>
              <a:gd name="connsiteX8" fmla="*/ 295994 w 1061155"/>
              <a:gd name="connsiteY8" fmla="*/ 1273631 h 1512711"/>
              <a:gd name="connsiteX9" fmla="*/ 314562 w 1061155"/>
              <a:gd name="connsiteY9" fmla="*/ 1185576 h 1512711"/>
              <a:gd name="connsiteX10" fmla="*/ 515576 w 1061155"/>
              <a:gd name="connsiteY10" fmla="*/ 1002780 h 1512711"/>
              <a:gd name="connsiteX11" fmla="*/ 302141 w 1061155"/>
              <a:gd name="connsiteY11" fmla="*/ 1029614 h 1512711"/>
              <a:gd name="connsiteX12" fmla="*/ 372533 w 1061155"/>
              <a:gd name="connsiteY12" fmla="*/ 880533 h 1512711"/>
              <a:gd name="connsiteX13" fmla="*/ 349955 w 1061155"/>
              <a:gd name="connsiteY13" fmla="*/ 914400 h 1512711"/>
              <a:gd name="connsiteX14" fmla="*/ 293511 w 1061155"/>
              <a:gd name="connsiteY14" fmla="*/ 982133 h 1512711"/>
              <a:gd name="connsiteX15" fmla="*/ 180622 w 1061155"/>
              <a:gd name="connsiteY15" fmla="*/ 948267 h 1512711"/>
              <a:gd name="connsiteX16" fmla="*/ 146755 w 1061155"/>
              <a:gd name="connsiteY16" fmla="*/ 880533 h 1512711"/>
              <a:gd name="connsiteX17" fmla="*/ 112888 w 1061155"/>
              <a:gd name="connsiteY17" fmla="*/ 869245 h 1512711"/>
              <a:gd name="connsiteX18" fmla="*/ 33866 w 1061155"/>
              <a:gd name="connsiteY18" fmla="*/ 857956 h 1512711"/>
              <a:gd name="connsiteX19" fmla="*/ 0 w 1061155"/>
              <a:gd name="connsiteY19" fmla="*/ 790222 h 1512711"/>
              <a:gd name="connsiteX20" fmla="*/ 56444 w 1061155"/>
              <a:gd name="connsiteY20" fmla="*/ 666045 h 1512711"/>
              <a:gd name="connsiteX21" fmla="*/ 90311 w 1061155"/>
              <a:gd name="connsiteY21" fmla="*/ 632178 h 1512711"/>
              <a:gd name="connsiteX22" fmla="*/ 112888 w 1061155"/>
              <a:gd name="connsiteY22" fmla="*/ 598311 h 1512711"/>
              <a:gd name="connsiteX23" fmla="*/ 146755 w 1061155"/>
              <a:gd name="connsiteY23" fmla="*/ 587022 h 1512711"/>
              <a:gd name="connsiteX24" fmla="*/ 248355 w 1061155"/>
              <a:gd name="connsiteY24" fmla="*/ 496711 h 1512711"/>
              <a:gd name="connsiteX25" fmla="*/ 270933 w 1061155"/>
              <a:gd name="connsiteY25" fmla="*/ 462845 h 1512711"/>
              <a:gd name="connsiteX26" fmla="*/ 304800 w 1061155"/>
              <a:gd name="connsiteY26" fmla="*/ 395111 h 1512711"/>
              <a:gd name="connsiteX27" fmla="*/ 338666 w 1061155"/>
              <a:gd name="connsiteY27" fmla="*/ 372533 h 1512711"/>
              <a:gd name="connsiteX28" fmla="*/ 383822 w 1061155"/>
              <a:gd name="connsiteY28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846666 w 1061155"/>
              <a:gd name="connsiteY5" fmla="*/ 1095022 h 1512711"/>
              <a:gd name="connsiteX6" fmla="*/ 696725 w 1061155"/>
              <a:gd name="connsiteY6" fmla="*/ 1247620 h 1512711"/>
              <a:gd name="connsiteX7" fmla="*/ 538885 w 1061155"/>
              <a:gd name="connsiteY7" fmla="*/ 1182254 h 1512711"/>
              <a:gd name="connsiteX8" fmla="*/ 295994 w 1061155"/>
              <a:gd name="connsiteY8" fmla="*/ 1273631 h 1512711"/>
              <a:gd name="connsiteX9" fmla="*/ 314562 w 1061155"/>
              <a:gd name="connsiteY9" fmla="*/ 1185576 h 1512711"/>
              <a:gd name="connsiteX10" fmla="*/ 515576 w 1061155"/>
              <a:gd name="connsiteY10" fmla="*/ 1002780 h 1512711"/>
              <a:gd name="connsiteX11" fmla="*/ 302141 w 1061155"/>
              <a:gd name="connsiteY11" fmla="*/ 1029614 h 1512711"/>
              <a:gd name="connsiteX12" fmla="*/ 372533 w 1061155"/>
              <a:gd name="connsiteY12" fmla="*/ 880533 h 1512711"/>
              <a:gd name="connsiteX13" fmla="*/ 349955 w 1061155"/>
              <a:gd name="connsiteY13" fmla="*/ 914400 h 1512711"/>
              <a:gd name="connsiteX14" fmla="*/ 293511 w 1061155"/>
              <a:gd name="connsiteY14" fmla="*/ 982133 h 1512711"/>
              <a:gd name="connsiteX15" fmla="*/ 180622 w 1061155"/>
              <a:gd name="connsiteY15" fmla="*/ 948267 h 1512711"/>
              <a:gd name="connsiteX16" fmla="*/ 146755 w 1061155"/>
              <a:gd name="connsiteY16" fmla="*/ 880533 h 1512711"/>
              <a:gd name="connsiteX17" fmla="*/ 112888 w 1061155"/>
              <a:gd name="connsiteY17" fmla="*/ 869245 h 1512711"/>
              <a:gd name="connsiteX18" fmla="*/ 33866 w 1061155"/>
              <a:gd name="connsiteY18" fmla="*/ 857956 h 1512711"/>
              <a:gd name="connsiteX19" fmla="*/ 0 w 1061155"/>
              <a:gd name="connsiteY19" fmla="*/ 790222 h 1512711"/>
              <a:gd name="connsiteX20" fmla="*/ 56444 w 1061155"/>
              <a:gd name="connsiteY20" fmla="*/ 666045 h 1512711"/>
              <a:gd name="connsiteX21" fmla="*/ 90311 w 1061155"/>
              <a:gd name="connsiteY21" fmla="*/ 632178 h 1512711"/>
              <a:gd name="connsiteX22" fmla="*/ 112888 w 1061155"/>
              <a:gd name="connsiteY22" fmla="*/ 598311 h 1512711"/>
              <a:gd name="connsiteX23" fmla="*/ 146755 w 1061155"/>
              <a:gd name="connsiteY23" fmla="*/ 587022 h 1512711"/>
              <a:gd name="connsiteX24" fmla="*/ 248355 w 1061155"/>
              <a:gd name="connsiteY24" fmla="*/ 496711 h 1512711"/>
              <a:gd name="connsiteX25" fmla="*/ 270933 w 1061155"/>
              <a:gd name="connsiteY25" fmla="*/ 462845 h 1512711"/>
              <a:gd name="connsiteX26" fmla="*/ 304800 w 1061155"/>
              <a:gd name="connsiteY26" fmla="*/ 395111 h 1512711"/>
              <a:gd name="connsiteX27" fmla="*/ 338666 w 1061155"/>
              <a:gd name="connsiteY27" fmla="*/ 372533 h 1512711"/>
              <a:gd name="connsiteX28" fmla="*/ 383822 w 1061155"/>
              <a:gd name="connsiteY28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846666 w 1061155"/>
              <a:gd name="connsiteY5" fmla="*/ 1095022 h 1512711"/>
              <a:gd name="connsiteX6" fmla="*/ 696725 w 1061155"/>
              <a:gd name="connsiteY6" fmla="*/ 1247620 h 1512711"/>
              <a:gd name="connsiteX7" fmla="*/ 538885 w 1061155"/>
              <a:gd name="connsiteY7" fmla="*/ 1182254 h 1512711"/>
              <a:gd name="connsiteX8" fmla="*/ 295994 w 1061155"/>
              <a:gd name="connsiteY8" fmla="*/ 1273631 h 1512711"/>
              <a:gd name="connsiteX9" fmla="*/ 314562 w 1061155"/>
              <a:gd name="connsiteY9" fmla="*/ 1185576 h 1512711"/>
              <a:gd name="connsiteX10" fmla="*/ 310880 w 1061155"/>
              <a:gd name="connsiteY10" fmla="*/ 1108594 h 1512711"/>
              <a:gd name="connsiteX11" fmla="*/ 302141 w 1061155"/>
              <a:gd name="connsiteY11" fmla="*/ 1029614 h 1512711"/>
              <a:gd name="connsiteX12" fmla="*/ 372533 w 1061155"/>
              <a:gd name="connsiteY12" fmla="*/ 880533 h 1512711"/>
              <a:gd name="connsiteX13" fmla="*/ 349955 w 1061155"/>
              <a:gd name="connsiteY13" fmla="*/ 914400 h 1512711"/>
              <a:gd name="connsiteX14" fmla="*/ 293511 w 1061155"/>
              <a:gd name="connsiteY14" fmla="*/ 982133 h 1512711"/>
              <a:gd name="connsiteX15" fmla="*/ 180622 w 1061155"/>
              <a:gd name="connsiteY15" fmla="*/ 948267 h 1512711"/>
              <a:gd name="connsiteX16" fmla="*/ 146755 w 1061155"/>
              <a:gd name="connsiteY16" fmla="*/ 880533 h 1512711"/>
              <a:gd name="connsiteX17" fmla="*/ 112888 w 1061155"/>
              <a:gd name="connsiteY17" fmla="*/ 869245 h 1512711"/>
              <a:gd name="connsiteX18" fmla="*/ 33866 w 1061155"/>
              <a:gd name="connsiteY18" fmla="*/ 857956 h 1512711"/>
              <a:gd name="connsiteX19" fmla="*/ 0 w 1061155"/>
              <a:gd name="connsiteY19" fmla="*/ 790222 h 1512711"/>
              <a:gd name="connsiteX20" fmla="*/ 56444 w 1061155"/>
              <a:gd name="connsiteY20" fmla="*/ 666045 h 1512711"/>
              <a:gd name="connsiteX21" fmla="*/ 90311 w 1061155"/>
              <a:gd name="connsiteY21" fmla="*/ 632178 h 1512711"/>
              <a:gd name="connsiteX22" fmla="*/ 112888 w 1061155"/>
              <a:gd name="connsiteY22" fmla="*/ 598311 h 1512711"/>
              <a:gd name="connsiteX23" fmla="*/ 146755 w 1061155"/>
              <a:gd name="connsiteY23" fmla="*/ 587022 h 1512711"/>
              <a:gd name="connsiteX24" fmla="*/ 248355 w 1061155"/>
              <a:gd name="connsiteY24" fmla="*/ 496711 h 1512711"/>
              <a:gd name="connsiteX25" fmla="*/ 270933 w 1061155"/>
              <a:gd name="connsiteY25" fmla="*/ 462845 h 1512711"/>
              <a:gd name="connsiteX26" fmla="*/ 304800 w 1061155"/>
              <a:gd name="connsiteY26" fmla="*/ 395111 h 1512711"/>
              <a:gd name="connsiteX27" fmla="*/ 338666 w 1061155"/>
              <a:gd name="connsiteY27" fmla="*/ 372533 h 1512711"/>
              <a:gd name="connsiteX28" fmla="*/ 383822 w 1061155"/>
              <a:gd name="connsiteY28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846666 w 1061155"/>
              <a:gd name="connsiteY5" fmla="*/ 1095022 h 1512711"/>
              <a:gd name="connsiteX6" fmla="*/ 696725 w 1061155"/>
              <a:gd name="connsiteY6" fmla="*/ 1247620 h 1512711"/>
              <a:gd name="connsiteX7" fmla="*/ 538885 w 1061155"/>
              <a:gd name="connsiteY7" fmla="*/ 1182254 h 1512711"/>
              <a:gd name="connsiteX8" fmla="*/ 295994 w 1061155"/>
              <a:gd name="connsiteY8" fmla="*/ 1273631 h 1512711"/>
              <a:gd name="connsiteX9" fmla="*/ 314562 w 1061155"/>
              <a:gd name="connsiteY9" fmla="*/ 1185576 h 1512711"/>
              <a:gd name="connsiteX10" fmla="*/ 302141 w 1061155"/>
              <a:gd name="connsiteY10" fmla="*/ 1029614 h 1512711"/>
              <a:gd name="connsiteX11" fmla="*/ 372533 w 1061155"/>
              <a:gd name="connsiteY11" fmla="*/ 880533 h 1512711"/>
              <a:gd name="connsiteX12" fmla="*/ 349955 w 1061155"/>
              <a:gd name="connsiteY12" fmla="*/ 914400 h 1512711"/>
              <a:gd name="connsiteX13" fmla="*/ 293511 w 1061155"/>
              <a:gd name="connsiteY13" fmla="*/ 982133 h 1512711"/>
              <a:gd name="connsiteX14" fmla="*/ 180622 w 1061155"/>
              <a:gd name="connsiteY14" fmla="*/ 948267 h 1512711"/>
              <a:gd name="connsiteX15" fmla="*/ 146755 w 1061155"/>
              <a:gd name="connsiteY15" fmla="*/ 880533 h 1512711"/>
              <a:gd name="connsiteX16" fmla="*/ 112888 w 1061155"/>
              <a:gd name="connsiteY16" fmla="*/ 869245 h 1512711"/>
              <a:gd name="connsiteX17" fmla="*/ 33866 w 1061155"/>
              <a:gd name="connsiteY17" fmla="*/ 857956 h 1512711"/>
              <a:gd name="connsiteX18" fmla="*/ 0 w 1061155"/>
              <a:gd name="connsiteY18" fmla="*/ 790222 h 1512711"/>
              <a:gd name="connsiteX19" fmla="*/ 56444 w 1061155"/>
              <a:gd name="connsiteY19" fmla="*/ 666045 h 1512711"/>
              <a:gd name="connsiteX20" fmla="*/ 90311 w 1061155"/>
              <a:gd name="connsiteY20" fmla="*/ 632178 h 1512711"/>
              <a:gd name="connsiteX21" fmla="*/ 112888 w 1061155"/>
              <a:gd name="connsiteY21" fmla="*/ 598311 h 1512711"/>
              <a:gd name="connsiteX22" fmla="*/ 146755 w 1061155"/>
              <a:gd name="connsiteY22" fmla="*/ 587022 h 1512711"/>
              <a:gd name="connsiteX23" fmla="*/ 248355 w 1061155"/>
              <a:gd name="connsiteY23" fmla="*/ 496711 h 1512711"/>
              <a:gd name="connsiteX24" fmla="*/ 270933 w 1061155"/>
              <a:gd name="connsiteY24" fmla="*/ 462845 h 1512711"/>
              <a:gd name="connsiteX25" fmla="*/ 304800 w 1061155"/>
              <a:gd name="connsiteY25" fmla="*/ 395111 h 1512711"/>
              <a:gd name="connsiteX26" fmla="*/ 338666 w 1061155"/>
              <a:gd name="connsiteY26" fmla="*/ 372533 h 1512711"/>
              <a:gd name="connsiteX27" fmla="*/ 383822 w 1061155"/>
              <a:gd name="connsiteY27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846666 w 1061155"/>
              <a:gd name="connsiteY5" fmla="*/ 1095022 h 1512711"/>
              <a:gd name="connsiteX6" fmla="*/ 696725 w 1061155"/>
              <a:gd name="connsiteY6" fmla="*/ 1247620 h 1512711"/>
              <a:gd name="connsiteX7" fmla="*/ 538885 w 1061155"/>
              <a:gd name="connsiteY7" fmla="*/ 1182254 h 1512711"/>
              <a:gd name="connsiteX8" fmla="*/ 295994 w 1061155"/>
              <a:gd name="connsiteY8" fmla="*/ 1273631 h 1512711"/>
              <a:gd name="connsiteX9" fmla="*/ 314562 w 1061155"/>
              <a:gd name="connsiteY9" fmla="*/ 1185576 h 1512711"/>
              <a:gd name="connsiteX10" fmla="*/ 302141 w 1061155"/>
              <a:gd name="connsiteY10" fmla="*/ 1029614 h 1512711"/>
              <a:gd name="connsiteX11" fmla="*/ 372533 w 1061155"/>
              <a:gd name="connsiteY11" fmla="*/ 880533 h 1512711"/>
              <a:gd name="connsiteX12" fmla="*/ 293511 w 1061155"/>
              <a:gd name="connsiteY12" fmla="*/ 982133 h 1512711"/>
              <a:gd name="connsiteX13" fmla="*/ 180622 w 1061155"/>
              <a:gd name="connsiteY13" fmla="*/ 948267 h 1512711"/>
              <a:gd name="connsiteX14" fmla="*/ 146755 w 1061155"/>
              <a:gd name="connsiteY14" fmla="*/ 880533 h 1512711"/>
              <a:gd name="connsiteX15" fmla="*/ 112888 w 1061155"/>
              <a:gd name="connsiteY15" fmla="*/ 869245 h 1512711"/>
              <a:gd name="connsiteX16" fmla="*/ 33866 w 1061155"/>
              <a:gd name="connsiteY16" fmla="*/ 857956 h 1512711"/>
              <a:gd name="connsiteX17" fmla="*/ 0 w 1061155"/>
              <a:gd name="connsiteY17" fmla="*/ 790222 h 1512711"/>
              <a:gd name="connsiteX18" fmla="*/ 56444 w 1061155"/>
              <a:gd name="connsiteY18" fmla="*/ 666045 h 1512711"/>
              <a:gd name="connsiteX19" fmla="*/ 90311 w 1061155"/>
              <a:gd name="connsiteY19" fmla="*/ 632178 h 1512711"/>
              <a:gd name="connsiteX20" fmla="*/ 112888 w 1061155"/>
              <a:gd name="connsiteY20" fmla="*/ 598311 h 1512711"/>
              <a:gd name="connsiteX21" fmla="*/ 146755 w 1061155"/>
              <a:gd name="connsiteY21" fmla="*/ 587022 h 1512711"/>
              <a:gd name="connsiteX22" fmla="*/ 248355 w 1061155"/>
              <a:gd name="connsiteY22" fmla="*/ 496711 h 1512711"/>
              <a:gd name="connsiteX23" fmla="*/ 270933 w 1061155"/>
              <a:gd name="connsiteY23" fmla="*/ 462845 h 1512711"/>
              <a:gd name="connsiteX24" fmla="*/ 304800 w 1061155"/>
              <a:gd name="connsiteY24" fmla="*/ 395111 h 1512711"/>
              <a:gd name="connsiteX25" fmla="*/ 338666 w 1061155"/>
              <a:gd name="connsiteY25" fmla="*/ 372533 h 1512711"/>
              <a:gd name="connsiteX26" fmla="*/ 383822 w 1061155"/>
              <a:gd name="connsiteY26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846666 w 1061155"/>
              <a:gd name="connsiteY5" fmla="*/ 1095022 h 1512711"/>
              <a:gd name="connsiteX6" fmla="*/ 696725 w 1061155"/>
              <a:gd name="connsiteY6" fmla="*/ 1247620 h 1512711"/>
              <a:gd name="connsiteX7" fmla="*/ 538885 w 1061155"/>
              <a:gd name="connsiteY7" fmla="*/ 1182254 h 1512711"/>
              <a:gd name="connsiteX8" fmla="*/ 295994 w 1061155"/>
              <a:gd name="connsiteY8" fmla="*/ 1273631 h 1512711"/>
              <a:gd name="connsiteX9" fmla="*/ 314562 w 1061155"/>
              <a:gd name="connsiteY9" fmla="*/ 1185576 h 1512711"/>
              <a:gd name="connsiteX10" fmla="*/ 302141 w 1061155"/>
              <a:gd name="connsiteY10" fmla="*/ 1029614 h 1512711"/>
              <a:gd name="connsiteX11" fmla="*/ 293511 w 1061155"/>
              <a:gd name="connsiteY11" fmla="*/ 982133 h 1512711"/>
              <a:gd name="connsiteX12" fmla="*/ 180622 w 1061155"/>
              <a:gd name="connsiteY12" fmla="*/ 948267 h 1512711"/>
              <a:gd name="connsiteX13" fmla="*/ 146755 w 1061155"/>
              <a:gd name="connsiteY13" fmla="*/ 880533 h 1512711"/>
              <a:gd name="connsiteX14" fmla="*/ 112888 w 1061155"/>
              <a:gd name="connsiteY14" fmla="*/ 869245 h 1512711"/>
              <a:gd name="connsiteX15" fmla="*/ 33866 w 1061155"/>
              <a:gd name="connsiteY15" fmla="*/ 857956 h 1512711"/>
              <a:gd name="connsiteX16" fmla="*/ 0 w 1061155"/>
              <a:gd name="connsiteY16" fmla="*/ 790222 h 1512711"/>
              <a:gd name="connsiteX17" fmla="*/ 56444 w 1061155"/>
              <a:gd name="connsiteY17" fmla="*/ 666045 h 1512711"/>
              <a:gd name="connsiteX18" fmla="*/ 90311 w 1061155"/>
              <a:gd name="connsiteY18" fmla="*/ 632178 h 1512711"/>
              <a:gd name="connsiteX19" fmla="*/ 112888 w 1061155"/>
              <a:gd name="connsiteY19" fmla="*/ 598311 h 1512711"/>
              <a:gd name="connsiteX20" fmla="*/ 146755 w 1061155"/>
              <a:gd name="connsiteY20" fmla="*/ 587022 h 1512711"/>
              <a:gd name="connsiteX21" fmla="*/ 248355 w 1061155"/>
              <a:gd name="connsiteY21" fmla="*/ 496711 h 1512711"/>
              <a:gd name="connsiteX22" fmla="*/ 270933 w 1061155"/>
              <a:gd name="connsiteY22" fmla="*/ 462845 h 1512711"/>
              <a:gd name="connsiteX23" fmla="*/ 304800 w 1061155"/>
              <a:gd name="connsiteY23" fmla="*/ 395111 h 1512711"/>
              <a:gd name="connsiteX24" fmla="*/ 338666 w 1061155"/>
              <a:gd name="connsiteY24" fmla="*/ 372533 h 1512711"/>
              <a:gd name="connsiteX25" fmla="*/ 383822 w 1061155"/>
              <a:gd name="connsiteY25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696725 w 1061155"/>
              <a:gd name="connsiteY5" fmla="*/ 1247620 h 1512711"/>
              <a:gd name="connsiteX6" fmla="*/ 538885 w 1061155"/>
              <a:gd name="connsiteY6" fmla="*/ 1182254 h 1512711"/>
              <a:gd name="connsiteX7" fmla="*/ 295994 w 1061155"/>
              <a:gd name="connsiteY7" fmla="*/ 1273631 h 1512711"/>
              <a:gd name="connsiteX8" fmla="*/ 314562 w 1061155"/>
              <a:gd name="connsiteY8" fmla="*/ 1185576 h 1512711"/>
              <a:gd name="connsiteX9" fmla="*/ 302141 w 1061155"/>
              <a:gd name="connsiteY9" fmla="*/ 1029614 h 1512711"/>
              <a:gd name="connsiteX10" fmla="*/ 293511 w 1061155"/>
              <a:gd name="connsiteY10" fmla="*/ 982133 h 1512711"/>
              <a:gd name="connsiteX11" fmla="*/ 180622 w 1061155"/>
              <a:gd name="connsiteY11" fmla="*/ 948267 h 1512711"/>
              <a:gd name="connsiteX12" fmla="*/ 146755 w 1061155"/>
              <a:gd name="connsiteY12" fmla="*/ 880533 h 1512711"/>
              <a:gd name="connsiteX13" fmla="*/ 112888 w 1061155"/>
              <a:gd name="connsiteY13" fmla="*/ 869245 h 1512711"/>
              <a:gd name="connsiteX14" fmla="*/ 33866 w 1061155"/>
              <a:gd name="connsiteY14" fmla="*/ 857956 h 1512711"/>
              <a:gd name="connsiteX15" fmla="*/ 0 w 1061155"/>
              <a:gd name="connsiteY15" fmla="*/ 790222 h 1512711"/>
              <a:gd name="connsiteX16" fmla="*/ 56444 w 1061155"/>
              <a:gd name="connsiteY16" fmla="*/ 666045 h 1512711"/>
              <a:gd name="connsiteX17" fmla="*/ 90311 w 1061155"/>
              <a:gd name="connsiteY17" fmla="*/ 632178 h 1512711"/>
              <a:gd name="connsiteX18" fmla="*/ 112888 w 1061155"/>
              <a:gd name="connsiteY18" fmla="*/ 598311 h 1512711"/>
              <a:gd name="connsiteX19" fmla="*/ 146755 w 1061155"/>
              <a:gd name="connsiteY19" fmla="*/ 587022 h 1512711"/>
              <a:gd name="connsiteX20" fmla="*/ 248355 w 1061155"/>
              <a:gd name="connsiteY20" fmla="*/ 496711 h 1512711"/>
              <a:gd name="connsiteX21" fmla="*/ 270933 w 1061155"/>
              <a:gd name="connsiteY21" fmla="*/ 462845 h 1512711"/>
              <a:gd name="connsiteX22" fmla="*/ 304800 w 1061155"/>
              <a:gd name="connsiteY22" fmla="*/ 395111 h 1512711"/>
              <a:gd name="connsiteX23" fmla="*/ 338666 w 1061155"/>
              <a:gd name="connsiteY23" fmla="*/ 372533 h 1512711"/>
              <a:gd name="connsiteX24" fmla="*/ 383822 w 1061155"/>
              <a:gd name="connsiteY24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696725 w 1061155"/>
              <a:gd name="connsiteY5" fmla="*/ 1247620 h 1512711"/>
              <a:gd name="connsiteX6" fmla="*/ 538885 w 1061155"/>
              <a:gd name="connsiteY6" fmla="*/ 1182254 h 1512711"/>
              <a:gd name="connsiteX7" fmla="*/ 314562 w 1061155"/>
              <a:gd name="connsiteY7" fmla="*/ 1185576 h 1512711"/>
              <a:gd name="connsiteX8" fmla="*/ 302141 w 1061155"/>
              <a:gd name="connsiteY8" fmla="*/ 1029614 h 1512711"/>
              <a:gd name="connsiteX9" fmla="*/ 293511 w 1061155"/>
              <a:gd name="connsiteY9" fmla="*/ 982133 h 1512711"/>
              <a:gd name="connsiteX10" fmla="*/ 180622 w 1061155"/>
              <a:gd name="connsiteY10" fmla="*/ 948267 h 1512711"/>
              <a:gd name="connsiteX11" fmla="*/ 146755 w 1061155"/>
              <a:gd name="connsiteY11" fmla="*/ 880533 h 1512711"/>
              <a:gd name="connsiteX12" fmla="*/ 112888 w 1061155"/>
              <a:gd name="connsiteY12" fmla="*/ 869245 h 1512711"/>
              <a:gd name="connsiteX13" fmla="*/ 33866 w 1061155"/>
              <a:gd name="connsiteY13" fmla="*/ 857956 h 1512711"/>
              <a:gd name="connsiteX14" fmla="*/ 0 w 1061155"/>
              <a:gd name="connsiteY14" fmla="*/ 790222 h 1512711"/>
              <a:gd name="connsiteX15" fmla="*/ 56444 w 1061155"/>
              <a:gd name="connsiteY15" fmla="*/ 666045 h 1512711"/>
              <a:gd name="connsiteX16" fmla="*/ 90311 w 1061155"/>
              <a:gd name="connsiteY16" fmla="*/ 632178 h 1512711"/>
              <a:gd name="connsiteX17" fmla="*/ 112888 w 1061155"/>
              <a:gd name="connsiteY17" fmla="*/ 598311 h 1512711"/>
              <a:gd name="connsiteX18" fmla="*/ 146755 w 1061155"/>
              <a:gd name="connsiteY18" fmla="*/ 587022 h 1512711"/>
              <a:gd name="connsiteX19" fmla="*/ 248355 w 1061155"/>
              <a:gd name="connsiteY19" fmla="*/ 496711 h 1512711"/>
              <a:gd name="connsiteX20" fmla="*/ 270933 w 1061155"/>
              <a:gd name="connsiteY20" fmla="*/ 462845 h 1512711"/>
              <a:gd name="connsiteX21" fmla="*/ 304800 w 1061155"/>
              <a:gd name="connsiteY21" fmla="*/ 395111 h 1512711"/>
              <a:gd name="connsiteX22" fmla="*/ 338666 w 1061155"/>
              <a:gd name="connsiteY22" fmla="*/ 372533 h 1512711"/>
              <a:gd name="connsiteX23" fmla="*/ 383822 w 1061155"/>
              <a:gd name="connsiteY23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696725 w 1061155"/>
              <a:gd name="connsiteY5" fmla="*/ 1247620 h 1512711"/>
              <a:gd name="connsiteX6" fmla="*/ 538885 w 1061155"/>
              <a:gd name="connsiteY6" fmla="*/ 1182254 h 1512711"/>
              <a:gd name="connsiteX7" fmla="*/ 302141 w 1061155"/>
              <a:gd name="connsiteY7" fmla="*/ 1029614 h 1512711"/>
              <a:gd name="connsiteX8" fmla="*/ 293511 w 1061155"/>
              <a:gd name="connsiteY8" fmla="*/ 982133 h 1512711"/>
              <a:gd name="connsiteX9" fmla="*/ 180622 w 1061155"/>
              <a:gd name="connsiteY9" fmla="*/ 948267 h 1512711"/>
              <a:gd name="connsiteX10" fmla="*/ 146755 w 1061155"/>
              <a:gd name="connsiteY10" fmla="*/ 880533 h 1512711"/>
              <a:gd name="connsiteX11" fmla="*/ 112888 w 1061155"/>
              <a:gd name="connsiteY11" fmla="*/ 869245 h 1512711"/>
              <a:gd name="connsiteX12" fmla="*/ 33866 w 1061155"/>
              <a:gd name="connsiteY12" fmla="*/ 857956 h 1512711"/>
              <a:gd name="connsiteX13" fmla="*/ 0 w 1061155"/>
              <a:gd name="connsiteY13" fmla="*/ 790222 h 1512711"/>
              <a:gd name="connsiteX14" fmla="*/ 56444 w 1061155"/>
              <a:gd name="connsiteY14" fmla="*/ 666045 h 1512711"/>
              <a:gd name="connsiteX15" fmla="*/ 90311 w 1061155"/>
              <a:gd name="connsiteY15" fmla="*/ 632178 h 1512711"/>
              <a:gd name="connsiteX16" fmla="*/ 112888 w 1061155"/>
              <a:gd name="connsiteY16" fmla="*/ 598311 h 1512711"/>
              <a:gd name="connsiteX17" fmla="*/ 146755 w 1061155"/>
              <a:gd name="connsiteY17" fmla="*/ 587022 h 1512711"/>
              <a:gd name="connsiteX18" fmla="*/ 248355 w 1061155"/>
              <a:gd name="connsiteY18" fmla="*/ 496711 h 1512711"/>
              <a:gd name="connsiteX19" fmla="*/ 270933 w 1061155"/>
              <a:gd name="connsiteY19" fmla="*/ 462845 h 1512711"/>
              <a:gd name="connsiteX20" fmla="*/ 304800 w 1061155"/>
              <a:gd name="connsiteY20" fmla="*/ 395111 h 1512711"/>
              <a:gd name="connsiteX21" fmla="*/ 338666 w 1061155"/>
              <a:gd name="connsiteY21" fmla="*/ 372533 h 1512711"/>
              <a:gd name="connsiteX22" fmla="*/ 383822 w 1061155"/>
              <a:gd name="connsiteY22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696725 w 1061155"/>
              <a:gd name="connsiteY5" fmla="*/ 1247620 h 1512711"/>
              <a:gd name="connsiteX6" fmla="*/ 538885 w 1061155"/>
              <a:gd name="connsiteY6" fmla="*/ 1182254 h 1512711"/>
              <a:gd name="connsiteX7" fmla="*/ 293511 w 1061155"/>
              <a:gd name="connsiteY7" fmla="*/ 982133 h 1512711"/>
              <a:gd name="connsiteX8" fmla="*/ 180622 w 1061155"/>
              <a:gd name="connsiteY8" fmla="*/ 948267 h 1512711"/>
              <a:gd name="connsiteX9" fmla="*/ 146755 w 1061155"/>
              <a:gd name="connsiteY9" fmla="*/ 880533 h 1512711"/>
              <a:gd name="connsiteX10" fmla="*/ 112888 w 1061155"/>
              <a:gd name="connsiteY10" fmla="*/ 869245 h 1512711"/>
              <a:gd name="connsiteX11" fmla="*/ 33866 w 1061155"/>
              <a:gd name="connsiteY11" fmla="*/ 857956 h 1512711"/>
              <a:gd name="connsiteX12" fmla="*/ 0 w 1061155"/>
              <a:gd name="connsiteY12" fmla="*/ 790222 h 1512711"/>
              <a:gd name="connsiteX13" fmla="*/ 56444 w 1061155"/>
              <a:gd name="connsiteY13" fmla="*/ 666045 h 1512711"/>
              <a:gd name="connsiteX14" fmla="*/ 90311 w 1061155"/>
              <a:gd name="connsiteY14" fmla="*/ 632178 h 1512711"/>
              <a:gd name="connsiteX15" fmla="*/ 112888 w 1061155"/>
              <a:gd name="connsiteY15" fmla="*/ 598311 h 1512711"/>
              <a:gd name="connsiteX16" fmla="*/ 146755 w 1061155"/>
              <a:gd name="connsiteY16" fmla="*/ 587022 h 1512711"/>
              <a:gd name="connsiteX17" fmla="*/ 248355 w 1061155"/>
              <a:gd name="connsiteY17" fmla="*/ 496711 h 1512711"/>
              <a:gd name="connsiteX18" fmla="*/ 270933 w 1061155"/>
              <a:gd name="connsiteY18" fmla="*/ 462845 h 1512711"/>
              <a:gd name="connsiteX19" fmla="*/ 304800 w 1061155"/>
              <a:gd name="connsiteY19" fmla="*/ 395111 h 1512711"/>
              <a:gd name="connsiteX20" fmla="*/ 338666 w 1061155"/>
              <a:gd name="connsiteY20" fmla="*/ 372533 h 1512711"/>
              <a:gd name="connsiteX21" fmla="*/ 383822 w 1061155"/>
              <a:gd name="connsiteY21" fmla="*/ 0 h 1512711"/>
              <a:gd name="connsiteX0" fmla="*/ 2377785 w 2377785"/>
              <a:gd name="connsiteY0" fmla="*/ 2507870 h 2507870"/>
              <a:gd name="connsiteX1" fmla="*/ 1038577 w 2377785"/>
              <a:gd name="connsiteY1" fmla="*/ 1433689 h 2507870"/>
              <a:gd name="connsiteX2" fmla="*/ 959555 w 2377785"/>
              <a:gd name="connsiteY2" fmla="*/ 1286933 h 2507870"/>
              <a:gd name="connsiteX3" fmla="*/ 914400 w 2377785"/>
              <a:gd name="connsiteY3" fmla="*/ 1196622 h 2507870"/>
              <a:gd name="connsiteX4" fmla="*/ 880533 w 2377785"/>
              <a:gd name="connsiteY4" fmla="*/ 1151467 h 2507870"/>
              <a:gd name="connsiteX5" fmla="*/ 696725 w 2377785"/>
              <a:gd name="connsiteY5" fmla="*/ 1247620 h 2507870"/>
              <a:gd name="connsiteX6" fmla="*/ 538885 w 2377785"/>
              <a:gd name="connsiteY6" fmla="*/ 1182254 h 2507870"/>
              <a:gd name="connsiteX7" fmla="*/ 293511 w 2377785"/>
              <a:gd name="connsiteY7" fmla="*/ 982133 h 2507870"/>
              <a:gd name="connsiteX8" fmla="*/ 180622 w 2377785"/>
              <a:gd name="connsiteY8" fmla="*/ 948267 h 2507870"/>
              <a:gd name="connsiteX9" fmla="*/ 146755 w 2377785"/>
              <a:gd name="connsiteY9" fmla="*/ 880533 h 2507870"/>
              <a:gd name="connsiteX10" fmla="*/ 112888 w 2377785"/>
              <a:gd name="connsiteY10" fmla="*/ 869245 h 2507870"/>
              <a:gd name="connsiteX11" fmla="*/ 33866 w 2377785"/>
              <a:gd name="connsiteY11" fmla="*/ 857956 h 2507870"/>
              <a:gd name="connsiteX12" fmla="*/ 0 w 2377785"/>
              <a:gd name="connsiteY12" fmla="*/ 790222 h 2507870"/>
              <a:gd name="connsiteX13" fmla="*/ 56444 w 2377785"/>
              <a:gd name="connsiteY13" fmla="*/ 666045 h 2507870"/>
              <a:gd name="connsiteX14" fmla="*/ 90311 w 2377785"/>
              <a:gd name="connsiteY14" fmla="*/ 632178 h 2507870"/>
              <a:gd name="connsiteX15" fmla="*/ 112888 w 2377785"/>
              <a:gd name="connsiteY15" fmla="*/ 598311 h 2507870"/>
              <a:gd name="connsiteX16" fmla="*/ 146755 w 2377785"/>
              <a:gd name="connsiteY16" fmla="*/ 587022 h 2507870"/>
              <a:gd name="connsiteX17" fmla="*/ 248355 w 2377785"/>
              <a:gd name="connsiteY17" fmla="*/ 496711 h 2507870"/>
              <a:gd name="connsiteX18" fmla="*/ 270933 w 2377785"/>
              <a:gd name="connsiteY18" fmla="*/ 462845 h 2507870"/>
              <a:gd name="connsiteX19" fmla="*/ 304800 w 2377785"/>
              <a:gd name="connsiteY19" fmla="*/ 395111 h 2507870"/>
              <a:gd name="connsiteX20" fmla="*/ 338666 w 2377785"/>
              <a:gd name="connsiteY20" fmla="*/ 372533 h 2507870"/>
              <a:gd name="connsiteX21" fmla="*/ 383822 w 2377785"/>
              <a:gd name="connsiteY21" fmla="*/ 0 h 2507870"/>
              <a:gd name="connsiteX0" fmla="*/ 2377785 w 2377785"/>
              <a:gd name="connsiteY0" fmla="*/ 2507870 h 2507870"/>
              <a:gd name="connsiteX1" fmla="*/ 2015737 w 2377785"/>
              <a:gd name="connsiteY1" fmla="*/ 2226897 h 2507870"/>
              <a:gd name="connsiteX2" fmla="*/ 959555 w 2377785"/>
              <a:gd name="connsiteY2" fmla="*/ 1286933 h 2507870"/>
              <a:gd name="connsiteX3" fmla="*/ 914400 w 2377785"/>
              <a:gd name="connsiteY3" fmla="*/ 1196622 h 2507870"/>
              <a:gd name="connsiteX4" fmla="*/ 880533 w 2377785"/>
              <a:gd name="connsiteY4" fmla="*/ 1151467 h 2507870"/>
              <a:gd name="connsiteX5" fmla="*/ 696725 w 2377785"/>
              <a:gd name="connsiteY5" fmla="*/ 1247620 h 2507870"/>
              <a:gd name="connsiteX6" fmla="*/ 538885 w 2377785"/>
              <a:gd name="connsiteY6" fmla="*/ 1182254 h 2507870"/>
              <a:gd name="connsiteX7" fmla="*/ 293511 w 2377785"/>
              <a:gd name="connsiteY7" fmla="*/ 982133 h 2507870"/>
              <a:gd name="connsiteX8" fmla="*/ 180622 w 2377785"/>
              <a:gd name="connsiteY8" fmla="*/ 948267 h 2507870"/>
              <a:gd name="connsiteX9" fmla="*/ 146755 w 2377785"/>
              <a:gd name="connsiteY9" fmla="*/ 880533 h 2507870"/>
              <a:gd name="connsiteX10" fmla="*/ 112888 w 2377785"/>
              <a:gd name="connsiteY10" fmla="*/ 869245 h 2507870"/>
              <a:gd name="connsiteX11" fmla="*/ 33866 w 2377785"/>
              <a:gd name="connsiteY11" fmla="*/ 857956 h 2507870"/>
              <a:gd name="connsiteX12" fmla="*/ 0 w 2377785"/>
              <a:gd name="connsiteY12" fmla="*/ 790222 h 2507870"/>
              <a:gd name="connsiteX13" fmla="*/ 56444 w 2377785"/>
              <a:gd name="connsiteY13" fmla="*/ 666045 h 2507870"/>
              <a:gd name="connsiteX14" fmla="*/ 90311 w 2377785"/>
              <a:gd name="connsiteY14" fmla="*/ 632178 h 2507870"/>
              <a:gd name="connsiteX15" fmla="*/ 112888 w 2377785"/>
              <a:gd name="connsiteY15" fmla="*/ 598311 h 2507870"/>
              <a:gd name="connsiteX16" fmla="*/ 146755 w 2377785"/>
              <a:gd name="connsiteY16" fmla="*/ 587022 h 2507870"/>
              <a:gd name="connsiteX17" fmla="*/ 248355 w 2377785"/>
              <a:gd name="connsiteY17" fmla="*/ 496711 h 2507870"/>
              <a:gd name="connsiteX18" fmla="*/ 270933 w 2377785"/>
              <a:gd name="connsiteY18" fmla="*/ 462845 h 2507870"/>
              <a:gd name="connsiteX19" fmla="*/ 304800 w 2377785"/>
              <a:gd name="connsiteY19" fmla="*/ 395111 h 2507870"/>
              <a:gd name="connsiteX20" fmla="*/ 338666 w 2377785"/>
              <a:gd name="connsiteY20" fmla="*/ 372533 h 2507870"/>
              <a:gd name="connsiteX21" fmla="*/ 383822 w 2377785"/>
              <a:gd name="connsiteY21" fmla="*/ 0 h 2507870"/>
              <a:gd name="connsiteX0" fmla="*/ 2377785 w 2377785"/>
              <a:gd name="connsiteY0" fmla="*/ 2507870 h 2507870"/>
              <a:gd name="connsiteX1" fmla="*/ 2015737 w 2377785"/>
              <a:gd name="connsiteY1" fmla="*/ 2226897 h 2507870"/>
              <a:gd name="connsiteX2" fmla="*/ 1706659 w 2377785"/>
              <a:gd name="connsiteY2" fmla="*/ 1413060 h 2507870"/>
              <a:gd name="connsiteX3" fmla="*/ 914400 w 2377785"/>
              <a:gd name="connsiteY3" fmla="*/ 1196622 h 2507870"/>
              <a:gd name="connsiteX4" fmla="*/ 880533 w 2377785"/>
              <a:gd name="connsiteY4" fmla="*/ 1151467 h 2507870"/>
              <a:gd name="connsiteX5" fmla="*/ 696725 w 2377785"/>
              <a:gd name="connsiteY5" fmla="*/ 1247620 h 2507870"/>
              <a:gd name="connsiteX6" fmla="*/ 538885 w 2377785"/>
              <a:gd name="connsiteY6" fmla="*/ 1182254 h 2507870"/>
              <a:gd name="connsiteX7" fmla="*/ 293511 w 2377785"/>
              <a:gd name="connsiteY7" fmla="*/ 982133 h 2507870"/>
              <a:gd name="connsiteX8" fmla="*/ 180622 w 2377785"/>
              <a:gd name="connsiteY8" fmla="*/ 948267 h 2507870"/>
              <a:gd name="connsiteX9" fmla="*/ 146755 w 2377785"/>
              <a:gd name="connsiteY9" fmla="*/ 880533 h 2507870"/>
              <a:gd name="connsiteX10" fmla="*/ 112888 w 2377785"/>
              <a:gd name="connsiteY10" fmla="*/ 869245 h 2507870"/>
              <a:gd name="connsiteX11" fmla="*/ 33866 w 2377785"/>
              <a:gd name="connsiteY11" fmla="*/ 857956 h 2507870"/>
              <a:gd name="connsiteX12" fmla="*/ 0 w 2377785"/>
              <a:gd name="connsiteY12" fmla="*/ 790222 h 2507870"/>
              <a:gd name="connsiteX13" fmla="*/ 56444 w 2377785"/>
              <a:gd name="connsiteY13" fmla="*/ 666045 h 2507870"/>
              <a:gd name="connsiteX14" fmla="*/ 90311 w 2377785"/>
              <a:gd name="connsiteY14" fmla="*/ 632178 h 2507870"/>
              <a:gd name="connsiteX15" fmla="*/ 112888 w 2377785"/>
              <a:gd name="connsiteY15" fmla="*/ 598311 h 2507870"/>
              <a:gd name="connsiteX16" fmla="*/ 146755 w 2377785"/>
              <a:gd name="connsiteY16" fmla="*/ 587022 h 2507870"/>
              <a:gd name="connsiteX17" fmla="*/ 248355 w 2377785"/>
              <a:gd name="connsiteY17" fmla="*/ 496711 h 2507870"/>
              <a:gd name="connsiteX18" fmla="*/ 270933 w 2377785"/>
              <a:gd name="connsiteY18" fmla="*/ 462845 h 2507870"/>
              <a:gd name="connsiteX19" fmla="*/ 304800 w 2377785"/>
              <a:gd name="connsiteY19" fmla="*/ 395111 h 2507870"/>
              <a:gd name="connsiteX20" fmla="*/ 338666 w 2377785"/>
              <a:gd name="connsiteY20" fmla="*/ 372533 h 2507870"/>
              <a:gd name="connsiteX21" fmla="*/ 383822 w 2377785"/>
              <a:gd name="connsiteY21" fmla="*/ 0 h 2507870"/>
              <a:gd name="connsiteX0" fmla="*/ 2377785 w 2377785"/>
              <a:gd name="connsiteY0" fmla="*/ 2507870 h 2507870"/>
              <a:gd name="connsiteX1" fmla="*/ 2015737 w 2377785"/>
              <a:gd name="connsiteY1" fmla="*/ 2226897 h 2507870"/>
              <a:gd name="connsiteX2" fmla="*/ 1706659 w 2377785"/>
              <a:gd name="connsiteY2" fmla="*/ 1413060 h 2507870"/>
              <a:gd name="connsiteX3" fmla="*/ 1120585 w 2377785"/>
              <a:gd name="connsiteY3" fmla="*/ 1773066 h 2507870"/>
              <a:gd name="connsiteX4" fmla="*/ 880533 w 2377785"/>
              <a:gd name="connsiteY4" fmla="*/ 1151467 h 2507870"/>
              <a:gd name="connsiteX5" fmla="*/ 696725 w 2377785"/>
              <a:gd name="connsiteY5" fmla="*/ 1247620 h 2507870"/>
              <a:gd name="connsiteX6" fmla="*/ 538885 w 2377785"/>
              <a:gd name="connsiteY6" fmla="*/ 1182254 h 2507870"/>
              <a:gd name="connsiteX7" fmla="*/ 293511 w 2377785"/>
              <a:gd name="connsiteY7" fmla="*/ 982133 h 2507870"/>
              <a:gd name="connsiteX8" fmla="*/ 180622 w 2377785"/>
              <a:gd name="connsiteY8" fmla="*/ 948267 h 2507870"/>
              <a:gd name="connsiteX9" fmla="*/ 146755 w 2377785"/>
              <a:gd name="connsiteY9" fmla="*/ 880533 h 2507870"/>
              <a:gd name="connsiteX10" fmla="*/ 112888 w 2377785"/>
              <a:gd name="connsiteY10" fmla="*/ 869245 h 2507870"/>
              <a:gd name="connsiteX11" fmla="*/ 33866 w 2377785"/>
              <a:gd name="connsiteY11" fmla="*/ 857956 h 2507870"/>
              <a:gd name="connsiteX12" fmla="*/ 0 w 2377785"/>
              <a:gd name="connsiteY12" fmla="*/ 790222 h 2507870"/>
              <a:gd name="connsiteX13" fmla="*/ 56444 w 2377785"/>
              <a:gd name="connsiteY13" fmla="*/ 666045 h 2507870"/>
              <a:gd name="connsiteX14" fmla="*/ 90311 w 2377785"/>
              <a:gd name="connsiteY14" fmla="*/ 632178 h 2507870"/>
              <a:gd name="connsiteX15" fmla="*/ 112888 w 2377785"/>
              <a:gd name="connsiteY15" fmla="*/ 598311 h 2507870"/>
              <a:gd name="connsiteX16" fmla="*/ 146755 w 2377785"/>
              <a:gd name="connsiteY16" fmla="*/ 587022 h 2507870"/>
              <a:gd name="connsiteX17" fmla="*/ 248355 w 2377785"/>
              <a:gd name="connsiteY17" fmla="*/ 496711 h 2507870"/>
              <a:gd name="connsiteX18" fmla="*/ 270933 w 2377785"/>
              <a:gd name="connsiteY18" fmla="*/ 462845 h 2507870"/>
              <a:gd name="connsiteX19" fmla="*/ 304800 w 2377785"/>
              <a:gd name="connsiteY19" fmla="*/ 395111 h 2507870"/>
              <a:gd name="connsiteX20" fmla="*/ 338666 w 2377785"/>
              <a:gd name="connsiteY20" fmla="*/ 372533 h 2507870"/>
              <a:gd name="connsiteX21" fmla="*/ 383822 w 2377785"/>
              <a:gd name="connsiteY21" fmla="*/ 0 h 2507870"/>
              <a:gd name="connsiteX0" fmla="*/ 2377785 w 2377785"/>
              <a:gd name="connsiteY0" fmla="*/ 2507870 h 2507870"/>
              <a:gd name="connsiteX1" fmla="*/ 2015737 w 2377785"/>
              <a:gd name="connsiteY1" fmla="*/ 2226897 h 2507870"/>
              <a:gd name="connsiteX2" fmla="*/ 1706659 w 2377785"/>
              <a:gd name="connsiteY2" fmla="*/ 1413060 h 2507870"/>
              <a:gd name="connsiteX3" fmla="*/ 1120585 w 2377785"/>
              <a:gd name="connsiteY3" fmla="*/ 1773066 h 2507870"/>
              <a:gd name="connsiteX4" fmla="*/ 557979 w 2377785"/>
              <a:gd name="connsiteY4" fmla="*/ 1453999 h 2507870"/>
              <a:gd name="connsiteX5" fmla="*/ 696725 w 2377785"/>
              <a:gd name="connsiteY5" fmla="*/ 1247620 h 2507870"/>
              <a:gd name="connsiteX6" fmla="*/ 538885 w 2377785"/>
              <a:gd name="connsiteY6" fmla="*/ 1182254 h 2507870"/>
              <a:gd name="connsiteX7" fmla="*/ 293511 w 2377785"/>
              <a:gd name="connsiteY7" fmla="*/ 982133 h 2507870"/>
              <a:gd name="connsiteX8" fmla="*/ 180622 w 2377785"/>
              <a:gd name="connsiteY8" fmla="*/ 948267 h 2507870"/>
              <a:gd name="connsiteX9" fmla="*/ 146755 w 2377785"/>
              <a:gd name="connsiteY9" fmla="*/ 880533 h 2507870"/>
              <a:gd name="connsiteX10" fmla="*/ 112888 w 2377785"/>
              <a:gd name="connsiteY10" fmla="*/ 869245 h 2507870"/>
              <a:gd name="connsiteX11" fmla="*/ 33866 w 2377785"/>
              <a:gd name="connsiteY11" fmla="*/ 857956 h 2507870"/>
              <a:gd name="connsiteX12" fmla="*/ 0 w 2377785"/>
              <a:gd name="connsiteY12" fmla="*/ 790222 h 2507870"/>
              <a:gd name="connsiteX13" fmla="*/ 56444 w 2377785"/>
              <a:gd name="connsiteY13" fmla="*/ 666045 h 2507870"/>
              <a:gd name="connsiteX14" fmla="*/ 90311 w 2377785"/>
              <a:gd name="connsiteY14" fmla="*/ 632178 h 2507870"/>
              <a:gd name="connsiteX15" fmla="*/ 112888 w 2377785"/>
              <a:gd name="connsiteY15" fmla="*/ 598311 h 2507870"/>
              <a:gd name="connsiteX16" fmla="*/ 146755 w 2377785"/>
              <a:gd name="connsiteY16" fmla="*/ 587022 h 2507870"/>
              <a:gd name="connsiteX17" fmla="*/ 248355 w 2377785"/>
              <a:gd name="connsiteY17" fmla="*/ 496711 h 2507870"/>
              <a:gd name="connsiteX18" fmla="*/ 270933 w 2377785"/>
              <a:gd name="connsiteY18" fmla="*/ 462845 h 2507870"/>
              <a:gd name="connsiteX19" fmla="*/ 304800 w 2377785"/>
              <a:gd name="connsiteY19" fmla="*/ 395111 h 2507870"/>
              <a:gd name="connsiteX20" fmla="*/ 338666 w 2377785"/>
              <a:gd name="connsiteY20" fmla="*/ 372533 h 2507870"/>
              <a:gd name="connsiteX21" fmla="*/ 383822 w 2377785"/>
              <a:gd name="connsiteY21" fmla="*/ 0 h 2507870"/>
              <a:gd name="connsiteX0" fmla="*/ 2377785 w 2377785"/>
              <a:gd name="connsiteY0" fmla="*/ 2507870 h 2507870"/>
              <a:gd name="connsiteX1" fmla="*/ 2015737 w 2377785"/>
              <a:gd name="connsiteY1" fmla="*/ 2226897 h 2507870"/>
              <a:gd name="connsiteX2" fmla="*/ 1706659 w 2377785"/>
              <a:gd name="connsiteY2" fmla="*/ 1413060 h 2507870"/>
              <a:gd name="connsiteX3" fmla="*/ 1120585 w 2377785"/>
              <a:gd name="connsiteY3" fmla="*/ 1773066 h 2507870"/>
              <a:gd name="connsiteX4" fmla="*/ 557979 w 2377785"/>
              <a:gd name="connsiteY4" fmla="*/ 1453999 h 2507870"/>
              <a:gd name="connsiteX5" fmla="*/ 696725 w 2377785"/>
              <a:gd name="connsiteY5" fmla="*/ 1247620 h 2507870"/>
              <a:gd name="connsiteX6" fmla="*/ 847981 w 2377785"/>
              <a:gd name="connsiteY6" fmla="*/ 924929 h 2507870"/>
              <a:gd name="connsiteX7" fmla="*/ 293511 w 2377785"/>
              <a:gd name="connsiteY7" fmla="*/ 982133 h 2507870"/>
              <a:gd name="connsiteX8" fmla="*/ 180622 w 2377785"/>
              <a:gd name="connsiteY8" fmla="*/ 948267 h 2507870"/>
              <a:gd name="connsiteX9" fmla="*/ 146755 w 2377785"/>
              <a:gd name="connsiteY9" fmla="*/ 880533 h 2507870"/>
              <a:gd name="connsiteX10" fmla="*/ 112888 w 2377785"/>
              <a:gd name="connsiteY10" fmla="*/ 869245 h 2507870"/>
              <a:gd name="connsiteX11" fmla="*/ 33866 w 2377785"/>
              <a:gd name="connsiteY11" fmla="*/ 857956 h 2507870"/>
              <a:gd name="connsiteX12" fmla="*/ 0 w 2377785"/>
              <a:gd name="connsiteY12" fmla="*/ 790222 h 2507870"/>
              <a:gd name="connsiteX13" fmla="*/ 56444 w 2377785"/>
              <a:gd name="connsiteY13" fmla="*/ 666045 h 2507870"/>
              <a:gd name="connsiteX14" fmla="*/ 90311 w 2377785"/>
              <a:gd name="connsiteY14" fmla="*/ 632178 h 2507870"/>
              <a:gd name="connsiteX15" fmla="*/ 112888 w 2377785"/>
              <a:gd name="connsiteY15" fmla="*/ 598311 h 2507870"/>
              <a:gd name="connsiteX16" fmla="*/ 146755 w 2377785"/>
              <a:gd name="connsiteY16" fmla="*/ 587022 h 2507870"/>
              <a:gd name="connsiteX17" fmla="*/ 248355 w 2377785"/>
              <a:gd name="connsiteY17" fmla="*/ 496711 h 2507870"/>
              <a:gd name="connsiteX18" fmla="*/ 270933 w 2377785"/>
              <a:gd name="connsiteY18" fmla="*/ 462845 h 2507870"/>
              <a:gd name="connsiteX19" fmla="*/ 304800 w 2377785"/>
              <a:gd name="connsiteY19" fmla="*/ 395111 h 2507870"/>
              <a:gd name="connsiteX20" fmla="*/ 338666 w 2377785"/>
              <a:gd name="connsiteY20" fmla="*/ 372533 h 2507870"/>
              <a:gd name="connsiteX21" fmla="*/ 383822 w 2377785"/>
              <a:gd name="connsiteY21" fmla="*/ 0 h 2507870"/>
              <a:gd name="connsiteX0" fmla="*/ 2377785 w 2377785"/>
              <a:gd name="connsiteY0" fmla="*/ 2507870 h 2507870"/>
              <a:gd name="connsiteX1" fmla="*/ 2015737 w 2377785"/>
              <a:gd name="connsiteY1" fmla="*/ 2226897 h 2507870"/>
              <a:gd name="connsiteX2" fmla="*/ 1706659 w 2377785"/>
              <a:gd name="connsiteY2" fmla="*/ 1413060 h 2507870"/>
              <a:gd name="connsiteX3" fmla="*/ 1120585 w 2377785"/>
              <a:gd name="connsiteY3" fmla="*/ 1773066 h 2507870"/>
              <a:gd name="connsiteX4" fmla="*/ 557979 w 2377785"/>
              <a:gd name="connsiteY4" fmla="*/ 1453999 h 2507870"/>
              <a:gd name="connsiteX5" fmla="*/ 696725 w 2377785"/>
              <a:gd name="connsiteY5" fmla="*/ 1247620 h 2507870"/>
              <a:gd name="connsiteX6" fmla="*/ 847981 w 2377785"/>
              <a:gd name="connsiteY6" fmla="*/ 924929 h 2507870"/>
              <a:gd name="connsiteX7" fmla="*/ 180622 w 2377785"/>
              <a:gd name="connsiteY7" fmla="*/ 948267 h 2507870"/>
              <a:gd name="connsiteX8" fmla="*/ 146755 w 2377785"/>
              <a:gd name="connsiteY8" fmla="*/ 880533 h 2507870"/>
              <a:gd name="connsiteX9" fmla="*/ 112888 w 2377785"/>
              <a:gd name="connsiteY9" fmla="*/ 869245 h 2507870"/>
              <a:gd name="connsiteX10" fmla="*/ 33866 w 2377785"/>
              <a:gd name="connsiteY10" fmla="*/ 857956 h 2507870"/>
              <a:gd name="connsiteX11" fmla="*/ 0 w 2377785"/>
              <a:gd name="connsiteY11" fmla="*/ 790222 h 2507870"/>
              <a:gd name="connsiteX12" fmla="*/ 56444 w 2377785"/>
              <a:gd name="connsiteY12" fmla="*/ 666045 h 2507870"/>
              <a:gd name="connsiteX13" fmla="*/ 90311 w 2377785"/>
              <a:gd name="connsiteY13" fmla="*/ 632178 h 2507870"/>
              <a:gd name="connsiteX14" fmla="*/ 112888 w 2377785"/>
              <a:gd name="connsiteY14" fmla="*/ 598311 h 2507870"/>
              <a:gd name="connsiteX15" fmla="*/ 146755 w 2377785"/>
              <a:gd name="connsiteY15" fmla="*/ 587022 h 2507870"/>
              <a:gd name="connsiteX16" fmla="*/ 248355 w 2377785"/>
              <a:gd name="connsiteY16" fmla="*/ 496711 h 2507870"/>
              <a:gd name="connsiteX17" fmla="*/ 270933 w 2377785"/>
              <a:gd name="connsiteY17" fmla="*/ 462845 h 2507870"/>
              <a:gd name="connsiteX18" fmla="*/ 304800 w 2377785"/>
              <a:gd name="connsiteY18" fmla="*/ 395111 h 2507870"/>
              <a:gd name="connsiteX19" fmla="*/ 338666 w 2377785"/>
              <a:gd name="connsiteY19" fmla="*/ 372533 h 2507870"/>
              <a:gd name="connsiteX20" fmla="*/ 383822 w 2377785"/>
              <a:gd name="connsiteY20" fmla="*/ 0 h 2507870"/>
              <a:gd name="connsiteX0" fmla="*/ 2377785 w 2377785"/>
              <a:gd name="connsiteY0" fmla="*/ 2507870 h 2507870"/>
              <a:gd name="connsiteX1" fmla="*/ 2015737 w 2377785"/>
              <a:gd name="connsiteY1" fmla="*/ 2226897 h 2507870"/>
              <a:gd name="connsiteX2" fmla="*/ 1706659 w 2377785"/>
              <a:gd name="connsiteY2" fmla="*/ 1413060 h 2507870"/>
              <a:gd name="connsiteX3" fmla="*/ 1120585 w 2377785"/>
              <a:gd name="connsiteY3" fmla="*/ 1773066 h 2507870"/>
              <a:gd name="connsiteX4" fmla="*/ 557979 w 2377785"/>
              <a:gd name="connsiteY4" fmla="*/ 1453999 h 2507870"/>
              <a:gd name="connsiteX5" fmla="*/ 696725 w 2377785"/>
              <a:gd name="connsiteY5" fmla="*/ 1247620 h 2507870"/>
              <a:gd name="connsiteX6" fmla="*/ 847981 w 2377785"/>
              <a:gd name="connsiteY6" fmla="*/ 924929 h 2507870"/>
              <a:gd name="connsiteX7" fmla="*/ 146755 w 2377785"/>
              <a:gd name="connsiteY7" fmla="*/ 880533 h 2507870"/>
              <a:gd name="connsiteX8" fmla="*/ 112888 w 2377785"/>
              <a:gd name="connsiteY8" fmla="*/ 869245 h 2507870"/>
              <a:gd name="connsiteX9" fmla="*/ 33866 w 2377785"/>
              <a:gd name="connsiteY9" fmla="*/ 857956 h 2507870"/>
              <a:gd name="connsiteX10" fmla="*/ 0 w 2377785"/>
              <a:gd name="connsiteY10" fmla="*/ 790222 h 2507870"/>
              <a:gd name="connsiteX11" fmla="*/ 56444 w 2377785"/>
              <a:gd name="connsiteY11" fmla="*/ 666045 h 2507870"/>
              <a:gd name="connsiteX12" fmla="*/ 90311 w 2377785"/>
              <a:gd name="connsiteY12" fmla="*/ 632178 h 2507870"/>
              <a:gd name="connsiteX13" fmla="*/ 112888 w 2377785"/>
              <a:gd name="connsiteY13" fmla="*/ 598311 h 2507870"/>
              <a:gd name="connsiteX14" fmla="*/ 146755 w 2377785"/>
              <a:gd name="connsiteY14" fmla="*/ 587022 h 2507870"/>
              <a:gd name="connsiteX15" fmla="*/ 248355 w 2377785"/>
              <a:gd name="connsiteY15" fmla="*/ 496711 h 2507870"/>
              <a:gd name="connsiteX16" fmla="*/ 270933 w 2377785"/>
              <a:gd name="connsiteY16" fmla="*/ 462845 h 2507870"/>
              <a:gd name="connsiteX17" fmla="*/ 304800 w 2377785"/>
              <a:gd name="connsiteY17" fmla="*/ 395111 h 2507870"/>
              <a:gd name="connsiteX18" fmla="*/ 338666 w 2377785"/>
              <a:gd name="connsiteY18" fmla="*/ 372533 h 2507870"/>
              <a:gd name="connsiteX19" fmla="*/ 383822 w 2377785"/>
              <a:gd name="connsiteY19" fmla="*/ 0 h 2507870"/>
              <a:gd name="connsiteX0" fmla="*/ 2377785 w 2377785"/>
              <a:gd name="connsiteY0" fmla="*/ 2507870 h 2507870"/>
              <a:gd name="connsiteX1" fmla="*/ 2015737 w 2377785"/>
              <a:gd name="connsiteY1" fmla="*/ 2226897 h 2507870"/>
              <a:gd name="connsiteX2" fmla="*/ 1706659 w 2377785"/>
              <a:gd name="connsiteY2" fmla="*/ 1413060 h 2507870"/>
              <a:gd name="connsiteX3" fmla="*/ 1120585 w 2377785"/>
              <a:gd name="connsiteY3" fmla="*/ 1773066 h 2507870"/>
              <a:gd name="connsiteX4" fmla="*/ 557979 w 2377785"/>
              <a:gd name="connsiteY4" fmla="*/ 1453999 h 2507870"/>
              <a:gd name="connsiteX5" fmla="*/ 696725 w 2377785"/>
              <a:gd name="connsiteY5" fmla="*/ 1247620 h 2507870"/>
              <a:gd name="connsiteX6" fmla="*/ 847981 w 2377785"/>
              <a:gd name="connsiteY6" fmla="*/ 924929 h 2507870"/>
              <a:gd name="connsiteX7" fmla="*/ 146755 w 2377785"/>
              <a:gd name="connsiteY7" fmla="*/ 880533 h 2507870"/>
              <a:gd name="connsiteX8" fmla="*/ 33866 w 2377785"/>
              <a:gd name="connsiteY8" fmla="*/ 857956 h 2507870"/>
              <a:gd name="connsiteX9" fmla="*/ 0 w 2377785"/>
              <a:gd name="connsiteY9" fmla="*/ 790222 h 2507870"/>
              <a:gd name="connsiteX10" fmla="*/ 56444 w 2377785"/>
              <a:gd name="connsiteY10" fmla="*/ 666045 h 2507870"/>
              <a:gd name="connsiteX11" fmla="*/ 90311 w 2377785"/>
              <a:gd name="connsiteY11" fmla="*/ 632178 h 2507870"/>
              <a:gd name="connsiteX12" fmla="*/ 112888 w 2377785"/>
              <a:gd name="connsiteY12" fmla="*/ 598311 h 2507870"/>
              <a:gd name="connsiteX13" fmla="*/ 146755 w 2377785"/>
              <a:gd name="connsiteY13" fmla="*/ 587022 h 2507870"/>
              <a:gd name="connsiteX14" fmla="*/ 248355 w 2377785"/>
              <a:gd name="connsiteY14" fmla="*/ 496711 h 2507870"/>
              <a:gd name="connsiteX15" fmla="*/ 270933 w 2377785"/>
              <a:gd name="connsiteY15" fmla="*/ 462845 h 2507870"/>
              <a:gd name="connsiteX16" fmla="*/ 304800 w 2377785"/>
              <a:gd name="connsiteY16" fmla="*/ 395111 h 2507870"/>
              <a:gd name="connsiteX17" fmla="*/ 338666 w 2377785"/>
              <a:gd name="connsiteY17" fmla="*/ 372533 h 2507870"/>
              <a:gd name="connsiteX18" fmla="*/ 383822 w 2377785"/>
              <a:gd name="connsiteY18" fmla="*/ 0 h 2507870"/>
              <a:gd name="connsiteX0" fmla="*/ 2381103 w 2381103"/>
              <a:gd name="connsiteY0" fmla="*/ 2507870 h 2507870"/>
              <a:gd name="connsiteX1" fmla="*/ 2019055 w 2381103"/>
              <a:gd name="connsiteY1" fmla="*/ 2226897 h 2507870"/>
              <a:gd name="connsiteX2" fmla="*/ 1709977 w 2381103"/>
              <a:gd name="connsiteY2" fmla="*/ 1413060 h 2507870"/>
              <a:gd name="connsiteX3" fmla="*/ 1123903 w 2381103"/>
              <a:gd name="connsiteY3" fmla="*/ 1773066 h 2507870"/>
              <a:gd name="connsiteX4" fmla="*/ 561297 w 2381103"/>
              <a:gd name="connsiteY4" fmla="*/ 1453999 h 2507870"/>
              <a:gd name="connsiteX5" fmla="*/ 700043 w 2381103"/>
              <a:gd name="connsiteY5" fmla="*/ 1247620 h 2507870"/>
              <a:gd name="connsiteX6" fmla="*/ 851299 w 2381103"/>
              <a:gd name="connsiteY6" fmla="*/ 924929 h 2507870"/>
              <a:gd name="connsiteX7" fmla="*/ 150073 w 2381103"/>
              <a:gd name="connsiteY7" fmla="*/ 880533 h 2507870"/>
              <a:gd name="connsiteX8" fmla="*/ 3318 w 2381103"/>
              <a:gd name="connsiteY8" fmla="*/ 790222 h 2507870"/>
              <a:gd name="connsiteX9" fmla="*/ 59762 w 2381103"/>
              <a:gd name="connsiteY9" fmla="*/ 666045 h 2507870"/>
              <a:gd name="connsiteX10" fmla="*/ 93629 w 2381103"/>
              <a:gd name="connsiteY10" fmla="*/ 632178 h 2507870"/>
              <a:gd name="connsiteX11" fmla="*/ 116206 w 2381103"/>
              <a:gd name="connsiteY11" fmla="*/ 598311 h 2507870"/>
              <a:gd name="connsiteX12" fmla="*/ 150073 w 2381103"/>
              <a:gd name="connsiteY12" fmla="*/ 587022 h 2507870"/>
              <a:gd name="connsiteX13" fmla="*/ 251673 w 2381103"/>
              <a:gd name="connsiteY13" fmla="*/ 496711 h 2507870"/>
              <a:gd name="connsiteX14" fmla="*/ 274251 w 2381103"/>
              <a:gd name="connsiteY14" fmla="*/ 462845 h 2507870"/>
              <a:gd name="connsiteX15" fmla="*/ 308118 w 2381103"/>
              <a:gd name="connsiteY15" fmla="*/ 395111 h 2507870"/>
              <a:gd name="connsiteX16" fmla="*/ 341984 w 2381103"/>
              <a:gd name="connsiteY16" fmla="*/ 372533 h 2507870"/>
              <a:gd name="connsiteX17" fmla="*/ 387140 w 2381103"/>
              <a:gd name="connsiteY17" fmla="*/ 0 h 2507870"/>
              <a:gd name="connsiteX0" fmla="*/ 2429943 w 2429943"/>
              <a:gd name="connsiteY0" fmla="*/ 2507870 h 2507870"/>
              <a:gd name="connsiteX1" fmla="*/ 2067895 w 2429943"/>
              <a:gd name="connsiteY1" fmla="*/ 2226897 h 2507870"/>
              <a:gd name="connsiteX2" fmla="*/ 1758817 w 2429943"/>
              <a:gd name="connsiteY2" fmla="*/ 1413060 h 2507870"/>
              <a:gd name="connsiteX3" fmla="*/ 1172743 w 2429943"/>
              <a:gd name="connsiteY3" fmla="*/ 1773066 h 2507870"/>
              <a:gd name="connsiteX4" fmla="*/ 610137 w 2429943"/>
              <a:gd name="connsiteY4" fmla="*/ 1453999 h 2507870"/>
              <a:gd name="connsiteX5" fmla="*/ 748883 w 2429943"/>
              <a:gd name="connsiteY5" fmla="*/ 1247620 h 2507870"/>
              <a:gd name="connsiteX6" fmla="*/ 900139 w 2429943"/>
              <a:gd name="connsiteY6" fmla="*/ 924929 h 2507870"/>
              <a:gd name="connsiteX7" fmla="*/ 52158 w 2429943"/>
              <a:gd name="connsiteY7" fmla="*/ 790222 h 2507870"/>
              <a:gd name="connsiteX8" fmla="*/ 108602 w 2429943"/>
              <a:gd name="connsiteY8" fmla="*/ 666045 h 2507870"/>
              <a:gd name="connsiteX9" fmla="*/ 142469 w 2429943"/>
              <a:gd name="connsiteY9" fmla="*/ 632178 h 2507870"/>
              <a:gd name="connsiteX10" fmla="*/ 165046 w 2429943"/>
              <a:gd name="connsiteY10" fmla="*/ 598311 h 2507870"/>
              <a:gd name="connsiteX11" fmla="*/ 198913 w 2429943"/>
              <a:gd name="connsiteY11" fmla="*/ 587022 h 2507870"/>
              <a:gd name="connsiteX12" fmla="*/ 300513 w 2429943"/>
              <a:gd name="connsiteY12" fmla="*/ 496711 h 2507870"/>
              <a:gd name="connsiteX13" fmla="*/ 323091 w 2429943"/>
              <a:gd name="connsiteY13" fmla="*/ 462845 h 2507870"/>
              <a:gd name="connsiteX14" fmla="*/ 356958 w 2429943"/>
              <a:gd name="connsiteY14" fmla="*/ 395111 h 2507870"/>
              <a:gd name="connsiteX15" fmla="*/ 390824 w 2429943"/>
              <a:gd name="connsiteY15" fmla="*/ 372533 h 2507870"/>
              <a:gd name="connsiteX16" fmla="*/ 435980 w 2429943"/>
              <a:gd name="connsiteY16" fmla="*/ 0 h 2507870"/>
              <a:gd name="connsiteX0" fmla="*/ 2418930 w 2418930"/>
              <a:gd name="connsiteY0" fmla="*/ 2507870 h 2507870"/>
              <a:gd name="connsiteX1" fmla="*/ 2056882 w 2418930"/>
              <a:gd name="connsiteY1" fmla="*/ 2226897 h 2507870"/>
              <a:gd name="connsiteX2" fmla="*/ 1747804 w 2418930"/>
              <a:gd name="connsiteY2" fmla="*/ 1413060 h 2507870"/>
              <a:gd name="connsiteX3" fmla="*/ 1161730 w 2418930"/>
              <a:gd name="connsiteY3" fmla="*/ 1773066 h 2507870"/>
              <a:gd name="connsiteX4" fmla="*/ 599124 w 2418930"/>
              <a:gd name="connsiteY4" fmla="*/ 1453999 h 2507870"/>
              <a:gd name="connsiteX5" fmla="*/ 737870 w 2418930"/>
              <a:gd name="connsiteY5" fmla="*/ 1247620 h 2507870"/>
              <a:gd name="connsiteX6" fmla="*/ 41145 w 2418930"/>
              <a:gd name="connsiteY6" fmla="*/ 790222 h 2507870"/>
              <a:gd name="connsiteX7" fmla="*/ 97589 w 2418930"/>
              <a:gd name="connsiteY7" fmla="*/ 666045 h 2507870"/>
              <a:gd name="connsiteX8" fmla="*/ 131456 w 2418930"/>
              <a:gd name="connsiteY8" fmla="*/ 632178 h 2507870"/>
              <a:gd name="connsiteX9" fmla="*/ 154033 w 2418930"/>
              <a:gd name="connsiteY9" fmla="*/ 598311 h 2507870"/>
              <a:gd name="connsiteX10" fmla="*/ 187900 w 2418930"/>
              <a:gd name="connsiteY10" fmla="*/ 587022 h 2507870"/>
              <a:gd name="connsiteX11" fmla="*/ 289500 w 2418930"/>
              <a:gd name="connsiteY11" fmla="*/ 496711 h 2507870"/>
              <a:gd name="connsiteX12" fmla="*/ 312078 w 2418930"/>
              <a:gd name="connsiteY12" fmla="*/ 462845 h 2507870"/>
              <a:gd name="connsiteX13" fmla="*/ 345945 w 2418930"/>
              <a:gd name="connsiteY13" fmla="*/ 395111 h 2507870"/>
              <a:gd name="connsiteX14" fmla="*/ 379811 w 2418930"/>
              <a:gd name="connsiteY14" fmla="*/ 372533 h 2507870"/>
              <a:gd name="connsiteX15" fmla="*/ 424967 w 2418930"/>
              <a:gd name="connsiteY15" fmla="*/ 0 h 2507870"/>
              <a:gd name="connsiteX0" fmla="*/ 2360614 w 2360614"/>
              <a:gd name="connsiteY0" fmla="*/ 2507870 h 2507870"/>
              <a:gd name="connsiteX1" fmla="*/ 1998566 w 2360614"/>
              <a:gd name="connsiteY1" fmla="*/ 2226897 h 2507870"/>
              <a:gd name="connsiteX2" fmla="*/ 1689488 w 2360614"/>
              <a:gd name="connsiteY2" fmla="*/ 1413060 h 2507870"/>
              <a:gd name="connsiteX3" fmla="*/ 1103414 w 2360614"/>
              <a:gd name="connsiteY3" fmla="*/ 1773066 h 2507870"/>
              <a:gd name="connsiteX4" fmla="*/ 540808 w 2360614"/>
              <a:gd name="connsiteY4" fmla="*/ 1453999 h 2507870"/>
              <a:gd name="connsiteX5" fmla="*/ 679554 w 2360614"/>
              <a:gd name="connsiteY5" fmla="*/ 1247620 h 2507870"/>
              <a:gd name="connsiteX6" fmla="*/ 39273 w 2360614"/>
              <a:gd name="connsiteY6" fmla="*/ 666045 h 2507870"/>
              <a:gd name="connsiteX7" fmla="*/ 73140 w 2360614"/>
              <a:gd name="connsiteY7" fmla="*/ 632178 h 2507870"/>
              <a:gd name="connsiteX8" fmla="*/ 95717 w 2360614"/>
              <a:gd name="connsiteY8" fmla="*/ 598311 h 2507870"/>
              <a:gd name="connsiteX9" fmla="*/ 129584 w 2360614"/>
              <a:gd name="connsiteY9" fmla="*/ 587022 h 2507870"/>
              <a:gd name="connsiteX10" fmla="*/ 231184 w 2360614"/>
              <a:gd name="connsiteY10" fmla="*/ 496711 h 2507870"/>
              <a:gd name="connsiteX11" fmla="*/ 253762 w 2360614"/>
              <a:gd name="connsiteY11" fmla="*/ 462845 h 2507870"/>
              <a:gd name="connsiteX12" fmla="*/ 287629 w 2360614"/>
              <a:gd name="connsiteY12" fmla="*/ 395111 h 2507870"/>
              <a:gd name="connsiteX13" fmla="*/ 321495 w 2360614"/>
              <a:gd name="connsiteY13" fmla="*/ 372533 h 2507870"/>
              <a:gd name="connsiteX14" fmla="*/ 366651 w 2360614"/>
              <a:gd name="connsiteY14" fmla="*/ 0 h 2507870"/>
              <a:gd name="connsiteX0" fmla="*/ 2360614 w 2360614"/>
              <a:gd name="connsiteY0" fmla="*/ 2507870 h 2507870"/>
              <a:gd name="connsiteX1" fmla="*/ 1998566 w 2360614"/>
              <a:gd name="connsiteY1" fmla="*/ 2226897 h 2507870"/>
              <a:gd name="connsiteX2" fmla="*/ 1689488 w 2360614"/>
              <a:gd name="connsiteY2" fmla="*/ 1413060 h 2507870"/>
              <a:gd name="connsiteX3" fmla="*/ 1103414 w 2360614"/>
              <a:gd name="connsiteY3" fmla="*/ 1773066 h 2507870"/>
              <a:gd name="connsiteX4" fmla="*/ 679554 w 2360614"/>
              <a:gd name="connsiteY4" fmla="*/ 1247620 h 2507870"/>
              <a:gd name="connsiteX5" fmla="*/ 39273 w 2360614"/>
              <a:gd name="connsiteY5" fmla="*/ 666045 h 2507870"/>
              <a:gd name="connsiteX6" fmla="*/ 73140 w 2360614"/>
              <a:gd name="connsiteY6" fmla="*/ 632178 h 2507870"/>
              <a:gd name="connsiteX7" fmla="*/ 95717 w 2360614"/>
              <a:gd name="connsiteY7" fmla="*/ 598311 h 2507870"/>
              <a:gd name="connsiteX8" fmla="*/ 129584 w 2360614"/>
              <a:gd name="connsiteY8" fmla="*/ 587022 h 2507870"/>
              <a:gd name="connsiteX9" fmla="*/ 231184 w 2360614"/>
              <a:gd name="connsiteY9" fmla="*/ 496711 h 2507870"/>
              <a:gd name="connsiteX10" fmla="*/ 253762 w 2360614"/>
              <a:gd name="connsiteY10" fmla="*/ 462845 h 2507870"/>
              <a:gd name="connsiteX11" fmla="*/ 287629 w 2360614"/>
              <a:gd name="connsiteY11" fmla="*/ 395111 h 2507870"/>
              <a:gd name="connsiteX12" fmla="*/ 321495 w 2360614"/>
              <a:gd name="connsiteY12" fmla="*/ 372533 h 2507870"/>
              <a:gd name="connsiteX13" fmla="*/ 366651 w 2360614"/>
              <a:gd name="connsiteY13" fmla="*/ 0 h 2507870"/>
              <a:gd name="connsiteX0" fmla="*/ 2360614 w 2360614"/>
              <a:gd name="connsiteY0" fmla="*/ 2507870 h 2507870"/>
              <a:gd name="connsiteX1" fmla="*/ 1998566 w 2360614"/>
              <a:gd name="connsiteY1" fmla="*/ 2226897 h 2507870"/>
              <a:gd name="connsiteX2" fmla="*/ 1689488 w 2360614"/>
              <a:gd name="connsiteY2" fmla="*/ 1413060 h 2507870"/>
              <a:gd name="connsiteX3" fmla="*/ 679554 w 2360614"/>
              <a:gd name="connsiteY3" fmla="*/ 1247620 h 2507870"/>
              <a:gd name="connsiteX4" fmla="*/ 39273 w 2360614"/>
              <a:gd name="connsiteY4" fmla="*/ 666045 h 2507870"/>
              <a:gd name="connsiteX5" fmla="*/ 73140 w 2360614"/>
              <a:gd name="connsiteY5" fmla="*/ 632178 h 2507870"/>
              <a:gd name="connsiteX6" fmla="*/ 95717 w 2360614"/>
              <a:gd name="connsiteY6" fmla="*/ 598311 h 2507870"/>
              <a:gd name="connsiteX7" fmla="*/ 129584 w 2360614"/>
              <a:gd name="connsiteY7" fmla="*/ 587022 h 2507870"/>
              <a:gd name="connsiteX8" fmla="*/ 231184 w 2360614"/>
              <a:gd name="connsiteY8" fmla="*/ 496711 h 2507870"/>
              <a:gd name="connsiteX9" fmla="*/ 253762 w 2360614"/>
              <a:gd name="connsiteY9" fmla="*/ 462845 h 2507870"/>
              <a:gd name="connsiteX10" fmla="*/ 287629 w 2360614"/>
              <a:gd name="connsiteY10" fmla="*/ 395111 h 2507870"/>
              <a:gd name="connsiteX11" fmla="*/ 321495 w 2360614"/>
              <a:gd name="connsiteY11" fmla="*/ 372533 h 2507870"/>
              <a:gd name="connsiteX12" fmla="*/ 366651 w 2360614"/>
              <a:gd name="connsiteY12" fmla="*/ 0 h 2507870"/>
              <a:gd name="connsiteX0" fmla="*/ 2360614 w 2360614"/>
              <a:gd name="connsiteY0" fmla="*/ 2507870 h 2507870"/>
              <a:gd name="connsiteX1" fmla="*/ 1998566 w 2360614"/>
              <a:gd name="connsiteY1" fmla="*/ 2226897 h 2507870"/>
              <a:gd name="connsiteX2" fmla="*/ 1689488 w 2360614"/>
              <a:gd name="connsiteY2" fmla="*/ 1413060 h 2507870"/>
              <a:gd name="connsiteX3" fmla="*/ 679554 w 2360614"/>
              <a:gd name="connsiteY3" fmla="*/ 1247620 h 2507870"/>
              <a:gd name="connsiteX4" fmla="*/ 39273 w 2360614"/>
              <a:gd name="connsiteY4" fmla="*/ 666045 h 2507870"/>
              <a:gd name="connsiteX5" fmla="*/ 73140 w 2360614"/>
              <a:gd name="connsiteY5" fmla="*/ 632178 h 2507870"/>
              <a:gd name="connsiteX6" fmla="*/ 95717 w 2360614"/>
              <a:gd name="connsiteY6" fmla="*/ 598311 h 2507870"/>
              <a:gd name="connsiteX7" fmla="*/ 231184 w 2360614"/>
              <a:gd name="connsiteY7" fmla="*/ 496711 h 2507870"/>
              <a:gd name="connsiteX8" fmla="*/ 253762 w 2360614"/>
              <a:gd name="connsiteY8" fmla="*/ 462845 h 2507870"/>
              <a:gd name="connsiteX9" fmla="*/ 287629 w 2360614"/>
              <a:gd name="connsiteY9" fmla="*/ 395111 h 2507870"/>
              <a:gd name="connsiteX10" fmla="*/ 321495 w 2360614"/>
              <a:gd name="connsiteY10" fmla="*/ 372533 h 2507870"/>
              <a:gd name="connsiteX11" fmla="*/ 366651 w 2360614"/>
              <a:gd name="connsiteY11" fmla="*/ 0 h 2507870"/>
              <a:gd name="connsiteX0" fmla="*/ 2360614 w 2360614"/>
              <a:gd name="connsiteY0" fmla="*/ 2507870 h 2507870"/>
              <a:gd name="connsiteX1" fmla="*/ 1998566 w 2360614"/>
              <a:gd name="connsiteY1" fmla="*/ 2226897 h 2507870"/>
              <a:gd name="connsiteX2" fmla="*/ 1689488 w 2360614"/>
              <a:gd name="connsiteY2" fmla="*/ 1413060 h 2507870"/>
              <a:gd name="connsiteX3" fmla="*/ 679554 w 2360614"/>
              <a:gd name="connsiteY3" fmla="*/ 1247620 h 2507870"/>
              <a:gd name="connsiteX4" fmla="*/ 39273 w 2360614"/>
              <a:gd name="connsiteY4" fmla="*/ 666045 h 2507870"/>
              <a:gd name="connsiteX5" fmla="*/ 73140 w 2360614"/>
              <a:gd name="connsiteY5" fmla="*/ 632178 h 2507870"/>
              <a:gd name="connsiteX6" fmla="*/ 95717 w 2360614"/>
              <a:gd name="connsiteY6" fmla="*/ 598311 h 2507870"/>
              <a:gd name="connsiteX7" fmla="*/ 231184 w 2360614"/>
              <a:gd name="connsiteY7" fmla="*/ 496711 h 2507870"/>
              <a:gd name="connsiteX8" fmla="*/ 287629 w 2360614"/>
              <a:gd name="connsiteY8" fmla="*/ 395111 h 2507870"/>
              <a:gd name="connsiteX9" fmla="*/ 321495 w 2360614"/>
              <a:gd name="connsiteY9" fmla="*/ 372533 h 2507870"/>
              <a:gd name="connsiteX10" fmla="*/ 366651 w 2360614"/>
              <a:gd name="connsiteY10" fmla="*/ 0 h 2507870"/>
              <a:gd name="connsiteX0" fmla="*/ 2364714 w 2364714"/>
              <a:gd name="connsiteY0" fmla="*/ 2507870 h 2507870"/>
              <a:gd name="connsiteX1" fmla="*/ 2002666 w 2364714"/>
              <a:gd name="connsiteY1" fmla="*/ 2226897 h 2507870"/>
              <a:gd name="connsiteX2" fmla="*/ 1693588 w 2364714"/>
              <a:gd name="connsiteY2" fmla="*/ 1413060 h 2507870"/>
              <a:gd name="connsiteX3" fmla="*/ 683654 w 2364714"/>
              <a:gd name="connsiteY3" fmla="*/ 1247620 h 2507870"/>
              <a:gd name="connsiteX4" fmla="*/ 43373 w 2364714"/>
              <a:gd name="connsiteY4" fmla="*/ 666045 h 2507870"/>
              <a:gd name="connsiteX5" fmla="*/ 77240 w 2364714"/>
              <a:gd name="connsiteY5" fmla="*/ 632178 h 2507870"/>
              <a:gd name="connsiteX6" fmla="*/ 235284 w 2364714"/>
              <a:gd name="connsiteY6" fmla="*/ 496711 h 2507870"/>
              <a:gd name="connsiteX7" fmla="*/ 291729 w 2364714"/>
              <a:gd name="connsiteY7" fmla="*/ 395111 h 2507870"/>
              <a:gd name="connsiteX8" fmla="*/ 325595 w 2364714"/>
              <a:gd name="connsiteY8" fmla="*/ 372533 h 2507870"/>
              <a:gd name="connsiteX9" fmla="*/ 370751 w 2364714"/>
              <a:gd name="connsiteY9" fmla="*/ 0 h 2507870"/>
              <a:gd name="connsiteX0" fmla="*/ 2304253 w 2304253"/>
              <a:gd name="connsiteY0" fmla="*/ 2507870 h 2507870"/>
              <a:gd name="connsiteX1" fmla="*/ 1942205 w 2304253"/>
              <a:gd name="connsiteY1" fmla="*/ 2226897 h 2507870"/>
              <a:gd name="connsiteX2" fmla="*/ 1633127 w 2304253"/>
              <a:gd name="connsiteY2" fmla="*/ 1413060 h 2507870"/>
              <a:gd name="connsiteX3" fmla="*/ 623193 w 2304253"/>
              <a:gd name="connsiteY3" fmla="*/ 1247620 h 2507870"/>
              <a:gd name="connsiteX4" fmla="*/ 16779 w 2304253"/>
              <a:gd name="connsiteY4" fmla="*/ 632178 h 2507870"/>
              <a:gd name="connsiteX5" fmla="*/ 174823 w 2304253"/>
              <a:gd name="connsiteY5" fmla="*/ 496711 h 2507870"/>
              <a:gd name="connsiteX6" fmla="*/ 231268 w 2304253"/>
              <a:gd name="connsiteY6" fmla="*/ 395111 h 2507870"/>
              <a:gd name="connsiteX7" fmla="*/ 265134 w 2304253"/>
              <a:gd name="connsiteY7" fmla="*/ 372533 h 2507870"/>
              <a:gd name="connsiteX8" fmla="*/ 310290 w 2304253"/>
              <a:gd name="connsiteY8" fmla="*/ 0 h 2507870"/>
              <a:gd name="connsiteX0" fmla="*/ 2150409 w 2150409"/>
              <a:gd name="connsiteY0" fmla="*/ 2507870 h 2507870"/>
              <a:gd name="connsiteX1" fmla="*/ 1788361 w 2150409"/>
              <a:gd name="connsiteY1" fmla="*/ 2226897 h 2507870"/>
              <a:gd name="connsiteX2" fmla="*/ 1479283 w 2150409"/>
              <a:gd name="connsiteY2" fmla="*/ 1413060 h 2507870"/>
              <a:gd name="connsiteX3" fmla="*/ 469349 w 2150409"/>
              <a:gd name="connsiteY3" fmla="*/ 1247620 h 2507870"/>
              <a:gd name="connsiteX4" fmla="*/ 20979 w 2150409"/>
              <a:gd name="connsiteY4" fmla="*/ 496711 h 2507870"/>
              <a:gd name="connsiteX5" fmla="*/ 77424 w 2150409"/>
              <a:gd name="connsiteY5" fmla="*/ 395111 h 2507870"/>
              <a:gd name="connsiteX6" fmla="*/ 111290 w 2150409"/>
              <a:gd name="connsiteY6" fmla="*/ 372533 h 2507870"/>
              <a:gd name="connsiteX7" fmla="*/ 156446 w 2150409"/>
              <a:gd name="connsiteY7" fmla="*/ 0 h 2507870"/>
              <a:gd name="connsiteX0" fmla="*/ 2150409 w 2150409"/>
              <a:gd name="connsiteY0" fmla="*/ 2507870 h 2507870"/>
              <a:gd name="connsiteX1" fmla="*/ 1788361 w 2150409"/>
              <a:gd name="connsiteY1" fmla="*/ 2226897 h 2507870"/>
              <a:gd name="connsiteX2" fmla="*/ 1479283 w 2150409"/>
              <a:gd name="connsiteY2" fmla="*/ 1413060 h 2507870"/>
              <a:gd name="connsiteX3" fmla="*/ 929296 w 2150409"/>
              <a:gd name="connsiteY3" fmla="*/ 1081490 h 2507870"/>
              <a:gd name="connsiteX4" fmla="*/ 20979 w 2150409"/>
              <a:gd name="connsiteY4" fmla="*/ 496711 h 2507870"/>
              <a:gd name="connsiteX5" fmla="*/ 77424 w 2150409"/>
              <a:gd name="connsiteY5" fmla="*/ 395111 h 2507870"/>
              <a:gd name="connsiteX6" fmla="*/ 111290 w 2150409"/>
              <a:gd name="connsiteY6" fmla="*/ 372533 h 2507870"/>
              <a:gd name="connsiteX7" fmla="*/ 156446 w 2150409"/>
              <a:gd name="connsiteY7" fmla="*/ 0 h 2507870"/>
              <a:gd name="connsiteX0" fmla="*/ 2092968 w 2092968"/>
              <a:gd name="connsiteY0" fmla="*/ 2507870 h 2507870"/>
              <a:gd name="connsiteX1" fmla="*/ 1730920 w 2092968"/>
              <a:gd name="connsiteY1" fmla="*/ 2226897 h 2507870"/>
              <a:gd name="connsiteX2" fmla="*/ 1421842 w 2092968"/>
              <a:gd name="connsiteY2" fmla="*/ 1413060 h 2507870"/>
              <a:gd name="connsiteX3" fmla="*/ 871855 w 2092968"/>
              <a:gd name="connsiteY3" fmla="*/ 1081490 h 2507870"/>
              <a:gd name="connsiteX4" fmla="*/ 390478 w 2092968"/>
              <a:gd name="connsiteY4" fmla="*/ 783112 h 2507870"/>
              <a:gd name="connsiteX5" fmla="*/ 19983 w 2092968"/>
              <a:gd name="connsiteY5" fmla="*/ 395111 h 2507870"/>
              <a:gd name="connsiteX6" fmla="*/ 53849 w 2092968"/>
              <a:gd name="connsiteY6" fmla="*/ 372533 h 2507870"/>
              <a:gd name="connsiteX7" fmla="*/ 99005 w 2092968"/>
              <a:gd name="connsiteY7" fmla="*/ 0 h 2507870"/>
              <a:gd name="connsiteX0" fmla="*/ 2039858 w 2039858"/>
              <a:gd name="connsiteY0" fmla="*/ 2507870 h 2507870"/>
              <a:gd name="connsiteX1" fmla="*/ 1677810 w 2039858"/>
              <a:gd name="connsiteY1" fmla="*/ 2226897 h 2507870"/>
              <a:gd name="connsiteX2" fmla="*/ 1368732 w 2039858"/>
              <a:gd name="connsiteY2" fmla="*/ 1413060 h 2507870"/>
              <a:gd name="connsiteX3" fmla="*/ 818745 w 2039858"/>
              <a:gd name="connsiteY3" fmla="*/ 1081490 h 2507870"/>
              <a:gd name="connsiteX4" fmla="*/ 337368 w 2039858"/>
              <a:gd name="connsiteY4" fmla="*/ 783112 h 2507870"/>
              <a:gd name="connsiteX5" fmla="*/ 166776 w 2039858"/>
              <a:gd name="connsiteY5" fmla="*/ 589986 h 2507870"/>
              <a:gd name="connsiteX6" fmla="*/ 739 w 2039858"/>
              <a:gd name="connsiteY6" fmla="*/ 372533 h 2507870"/>
              <a:gd name="connsiteX7" fmla="*/ 45895 w 2039858"/>
              <a:gd name="connsiteY7" fmla="*/ 0 h 2507870"/>
              <a:gd name="connsiteX0" fmla="*/ 1999951 w 1999951"/>
              <a:gd name="connsiteY0" fmla="*/ 2507870 h 2507870"/>
              <a:gd name="connsiteX1" fmla="*/ 1637903 w 1999951"/>
              <a:gd name="connsiteY1" fmla="*/ 2226897 h 2507870"/>
              <a:gd name="connsiteX2" fmla="*/ 1328825 w 1999951"/>
              <a:gd name="connsiteY2" fmla="*/ 1413060 h 2507870"/>
              <a:gd name="connsiteX3" fmla="*/ 778838 w 1999951"/>
              <a:gd name="connsiteY3" fmla="*/ 1081490 h 2507870"/>
              <a:gd name="connsiteX4" fmla="*/ 297461 w 1999951"/>
              <a:gd name="connsiteY4" fmla="*/ 783112 h 2507870"/>
              <a:gd name="connsiteX5" fmla="*/ 126869 w 1999951"/>
              <a:gd name="connsiteY5" fmla="*/ 589986 h 2507870"/>
              <a:gd name="connsiteX6" fmla="*/ 994 w 1999951"/>
              <a:gd name="connsiteY6" fmla="*/ 249840 h 2507870"/>
              <a:gd name="connsiteX7" fmla="*/ 5988 w 1999951"/>
              <a:gd name="connsiteY7" fmla="*/ 0 h 250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9951" h="2507870">
                <a:moveTo>
                  <a:pt x="1999951" y="2507870"/>
                </a:moveTo>
                <a:cubicBezTo>
                  <a:pt x="1995161" y="2488710"/>
                  <a:pt x="1749757" y="2409365"/>
                  <a:pt x="1637903" y="2226897"/>
                </a:cubicBezTo>
                <a:cubicBezTo>
                  <a:pt x="1526049" y="2044429"/>
                  <a:pt x="1472002" y="1603961"/>
                  <a:pt x="1328825" y="1413060"/>
                </a:cubicBezTo>
                <a:cubicBezTo>
                  <a:pt x="1185648" y="1222159"/>
                  <a:pt x="950732" y="1186481"/>
                  <a:pt x="778838" y="1081490"/>
                </a:cubicBezTo>
                <a:cubicBezTo>
                  <a:pt x="606944" y="976499"/>
                  <a:pt x="362782" y="925197"/>
                  <a:pt x="297461" y="783112"/>
                </a:cubicBezTo>
                <a:cubicBezTo>
                  <a:pt x="232140" y="641027"/>
                  <a:pt x="176280" y="678864"/>
                  <a:pt x="126869" y="589986"/>
                </a:cubicBezTo>
                <a:cubicBezTo>
                  <a:pt x="77458" y="501108"/>
                  <a:pt x="-10295" y="257366"/>
                  <a:pt x="994" y="249840"/>
                </a:cubicBezTo>
                <a:cubicBezTo>
                  <a:pt x="102508" y="97571"/>
                  <a:pt x="5988" y="331935"/>
                  <a:pt x="5988" y="0"/>
                </a:cubicBezTo>
              </a:path>
            </a:pathLst>
          </a:custGeom>
          <a:noFill/>
          <a:ln w="28575">
            <a:solidFill>
              <a:srgbClr val="FFFF00"/>
            </a:solidFill>
            <a:prstDash val="dash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 rot="17487913">
            <a:off x="704852" y="2645512"/>
            <a:ext cx="462845" cy="404256"/>
          </a:xfrm>
          <a:prstGeom prst="straightConnector1">
            <a:avLst/>
          </a:prstGeom>
          <a:ln w="19050">
            <a:solidFill>
              <a:srgbClr val="FF4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rot="17487913" flipH="1" flipV="1">
            <a:off x="1250923" y="2310619"/>
            <a:ext cx="516466" cy="399094"/>
          </a:xfrm>
          <a:prstGeom prst="straightConnector1">
            <a:avLst/>
          </a:prstGeom>
          <a:ln w="19050">
            <a:solidFill>
              <a:srgbClr val="FF4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rot="17487913" flipH="1">
            <a:off x="1169845" y="2784576"/>
            <a:ext cx="473443" cy="557429"/>
          </a:xfrm>
          <a:prstGeom prst="straightConnector1">
            <a:avLst/>
          </a:prstGeom>
          <a:ln w="19050">
            <a:solidFill>
              <a:srgbClr val="FFFF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1646309" y="1935137"/>
            <a:ext cx="152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BFF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rPr>
              <a:t>Dark Matter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23727" y="2937264"/>
            <a:ext cx="1813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BFF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rPr>
              <a:t>Dark Matter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1122551" y="2608691"/>
            <a:ext cx="29993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rPr>
              <a:t>e+, p, </a:t>
            </a:r>
            <a:r>
              <a:rPr kumimoji="0" lang="is-I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rPr>
              <a:t>… </a:t>
            </a:r>
            <a:br>
              <a:rPr kumimoji="0" lang="is-I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rPr>
            </a:br>
            <a:r>
              <a:rPr kumimoji="0" lang="is-I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rPr>
              <a:t>from Dark Matter</a:t>
            </a:r>
            <a:endParaRPr kumimoji="0" lang="is-I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"/>
              <a:cs typeface="+mn-cs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rot="17487913" flipV="1">
            <a:off x="864324" y="2289623"/>
            <a:ext cx="202392" cy="381828"/>
          </a:xfrm>
          <a:prstGeom prst="straightConnector1">
            <a:avLst/>
          </a:prstGeom>
          <a:ln w="19050">
            <a:solidFill>
              <a:srgbClr val="FF4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7487913" flipV="1">
            <a:off x="997999" y="2258635"/>
            <a:ext cx="318909" cy="226378"/>
          </a:xfrm>
          <a:prstGeom prst="straightConnector1">
            <a:avLst/>
          </a:prstGeom>
          <a:ln w="19050">
            <a:solidFill>
              <a:srgbClr val="FF4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17487913" flipH="1">
            <a:off x="1411586" y="2824002"/>
            <a:ext cx="177801" cy="372777"/>
          </a:xfrm>
          <a:prstGeom prst="straightConnector1">
            <a:avLst/>
          </a:prstGeom>
          <a:ln w="19050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7487913" flipH="1">
            <a:off x="1091255" y="2930187"/>
            <a:ext cx="409221" cy="276465"/>
          </a:xfrm>
          <a:prstGeom prst="straightConnector1">
            <a:avLst/>
          </a:prstGeom>
          <a:ln w="19050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444432" y="5220791"/>
            <a:ext cx="2454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rPr>
              <a:t>e+ </a:t>
            </a:r>
            <a:r>
              <a:rPr kumimoji="0" lang="is-I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rPr>
              <a:t>from Pulsars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42406DD-D4F3-CE16-D9BE-3FAA6C976CC2}"/>
              </a:ext>
            </a:extLst>
          </p:cNvPr>
          <p:cNvSpPr/>
          <p:nvPr/>
        </p:nvSpPr>
        <p:spPr>
          <a:xfrm rot="20683456">
            <a:off x="5007429" y="2672599"/>
            <a:ext cx="688229" cy="1330144"/>
          </a:xfrm>
          <a:custGeom>
            <a:avLst/>
            <a:gdLst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846666 w 1061155"/>
              <a:gd name="connsiteY5" fmla="*/ 1095022 h 1512711"/>
              <a:gd name="connsiteX6" fmla="*/ 824088 w 1061155"/>
              <a:gd name="connsiteY6" fmla="*/ 1061156 h 1512711"/>
              <a:gd name="connsiteX7" fmla="*/ 790222 w 1061155"/>
              <a:gd name="connsiteY7" fmla="*/ 948267 h 1512711"/>
              <a:gd name="connsiteX8" fmla="*/ 778933 w 1061155"/>
              <a:gd name="connsiteY8" fmla="*/ 914400 h 1512711"/>
              <a:gd name="connsiteX9" fmla="*/ 711200 w 1061155"/>
              <a:gd name="connsiteY9" fmla="*/ 846667 h 1512711"/>
              <a:gd name="connsiteX10" fmla="*/ 632177 w 1061155"/>
              <a:gd name="connsiteY10" fmla="*/ 824089 h 1512711"/>
              <a:gd name="connsiteX11" fmla="*/ 440266 w 1061155"/>
              <a:gd name="connsiteY11" fmla="*/ 835378 h 1512711"/>
              <a:gd name="connsiteX12" fmla="*/ 372533 w 1061155"/>
              <a:gd name="connsiteY12" fmla="*/ 880533 h 1512711"/>
              <a:gd name="connsiteX13" fmla="*/ 349955 w 1061155"/>
              <a:gd name="connsiteY13" fmla="*/ 914400 h 1512711"/>
              <a:gd name="connsiteX14" fmla="*/ 293511 w 1061155"/>
              <a:gd name="connsiteY14" fmla="*/ 982133 h 1512711"/>
              <a:gd name="connsiteX15" fmla="*/ 180622 w 1061155"/>
              <a:gd name="connsiteY15" fmla="*/ 948267 h 1512711"/>
              <a:gd name="connsiteX16" fmla="*/ 146755 w 1061155"/>
              <a:gd name="connsiteY16" fmla="*/ 880533 h 1512711"/>
              <a:gd name="connsiteX17" fmla="*/ 112888 w 1061155"/>
              <a:gd name="connsiteY17" fmla="*/ 869245 h 1512711"/>
              <a:gd name="connsiteX18" fmla="*/ 33866 w 1061155"/>
              <a:gd name="connsiteY18" fmla="*/ 857956 h 1512711"/>
              <a:gd name="connsiteX19" fmla="*/ 0 w 1061155"/>
              <a:gd name="connsiteY19" fmla="*/ 790222 h 1512711"/>
              <a:gd name="connsiteX20" fmla="*/ 56444 w 1061155"/>
              <a:gd name="connsiteY20" fmla="*/ 666045 h 1512711"/>
              <a:gd name="connsiteX21" fmla="*/ 90311 w 1061155"/>
              <a:gd name="connsiteY21" fmla="*/ 632178 h 1512711"/>
              <a:gd name="connsiteX22" fmla="*/ 112888 w 1061155"/>
              <a:gd name="connsiteY22" fmla="*/ 598311 h 1512711"/>
              <a:gd name="connsiteX23" fmla="*/ 146755 w 1061155"/>
              <a:gd name="connsiteY23" fmla="*/ 587022 h 1512711"/>
              <a:gd name="connsiteX24" fmla="*/ 248355 w 1061155"/>
              <a:gd name="connsiteY24" fmla="*/ 496711 h 1512711"/>
              <a:gd name="connsiteX25" fmla="*/ 270933 w 1061155"/>
              <a:gd name="connsiteY25" fmla="*/ 462845 h 1512711"/>
              <a:gd name="connsiteX26" fmla="*/ 304800 w 1061155"/>
              <a:gd name="connsiteY26" fmla="*/ 395111 h 1512711"/>
              <a:gd name="connsiteX27" fmla="*/ 338666 w 1061155"/>
              <a:gd name="connsiteY27" fmla="*/ 372533 h 1512711"/>
              <a:gd name="connsiteX28" fmla="*/ 383822 w 1061155"/>
              <a:gd name="connsiteY28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846666 w 1061155"/>
              <a:gd name="connsiteY5" fmla="*/ 1095022 h 1512711"/>
              <a:gd name="connsiteX6" fmla="*/ 824088 w 1061155"/>
              <a:gd name="connsiteY6" fmla="*/ 1061156 h 1512711"/>
              <a:gd name="connsiteX7" fmla="*/ 790222 w 1061155"/>
              <a:gd name="connsiteY7" fmla="*/ 948267 h 1512711"/>
              <a:gd name="connsiteX8" fmla="*/ 778933 w 1061155"/>
              <a:gd name="connsiteY8" fmla="*/ 914400 h 1512711"/>
              <a:gd name="connsiteX9" fmla="*/ 711200 w 1061155"/>
              <a:gd name="connsiteY9" fmla="*/ 846667 h 1512711"/>
              <a:gd name="connsiteX10" fmla="*/ 515576 w 1061155"/>
              <a:gd name="connsiteY10" fmla="*/ 1002780 h 1512711"/>
              <a:gd name="connsiteX11" fmla="*/ 440266 w 1061155"/>
              <a:gd name="connsiteY11" fmla="*/ 835378 h 1512711"/>
              <a:gd name="connsiteX12" fmla="*/ 372533 w 1061155"/>
              <a:gd name="connsiteY12" fmla="*/ 880533 h 1512711"/>
              <a:gd name="connsiteX13" fmla="*/ 349955 w 1061155"/>
              <a:gd name="connsiteY13" fmla="*/ 914400 h 1512711"/>
              <a:gd name="connsiteX14" fmla="*/ 293511 w 1061155"/>
              <a:gd name="connsiteY14" fmla="*/ 982133 h 1512711"/>
              <a:gd name="connsiteX15" fmla="*/ 180622 w 1061155"/>
              <a:gd name="connsiteY15" fmla="*/ 948267 h 1512711"/>
              <a:gd name="connsiteX16" fmla="*/ 146755 w 1061155"/>
              <a:gd name="connsiteY16" fmla="*/ 880533 h 1512711"/>
              <a:gd name="connsiteX17" fmla="*/ 112888 w 1061155"/>
              <a:gd name="connsiteY17" fmla="*/ 869245 h 1512711"/>
              <a:gd name="connsiteX18" fmla="*/ 33866 w 1061155"/>
              <a:gd name="connsiteY18" fmla="*/ 857956 h 1512711"/>
              <a:gd name="connsiteX19" fmla="*/ 0 w 1061155"/>
              <a:gd name="connsiteY19" fmla="*/ 790222 h 1512711"/>
              <a:gd name="connsiteX20" fmla="*/ 56444 w 1061155"/>
              <a:gd name="connsiteY20" fmla="*/ 666045 h 1512711"/>
              <a:gd name="connsiteX21" fmla="*/ 90311 w 1061155"/>
              <a:gd name="connsiteY21" fmla="*/ 632178 h 1512711"/>
              <a:gd name="connsiteX22" fmla="*/ 112888 w 1061155"/>
              <a:gd name="connsiteY22" fmla="*/ 598311 h 1512711"/>
              <a:gd name="connsiteX23" fmla="*/ 146755 w 1061155"/>
              <a:gd name="connsiteY23" fmla="*/ 587022 h 1512711"/>
              <a:gd name="connsiteX24" fmla="*/ 248355 w 1061155"/>
              <a:gd name="connsiteY24" fmla="*/ 496711 h 1512711"/>
              <a:gd name="connsiteX25" fmla="*/ 270933 w 1061155"/>
              <a:gd name="connsiteY25" fmla="*/ 462845 h 1512711"/>
              <a:gd name="connsiteX26" fmla="*/ 304800 w 1061155"/>
              <a:gd name="connsiteY26" fmla="*/ 395111 h 1512711"/>
              <a:gd name="connsiteX27" fmla="*/ 338666 w 1061155"/>
              <a:gd name="connsiteY27" fmla="*/ 372533 h 1512711"/>
              <a:gd name="connsiteX28" fmla="*/ 383822 w 1061155"/>
              <a:gd name="connsiteY28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846666 w 1061155"/>
              <a:gd name="connsiteY5" fmla="*/ 1095022 h 1512711"/>
              <a:gd name="connsiteX6" fmla="*/ 824088 w 1061155"/>
              <a:gd name="connsiteY6" fmla="*/ 1061156 h 1512711"/>
              <a:gd name="connsiteX7" fmla="*/ 790222 w 1061155"/>
              <a:gd name="connsiteY7" fmla="*/ 948267 h 1512711"/>
              <a:gd name="connsiteX8" fmla="*/ 778933 w 1061155"/>
              <a:gd name="connsiteY8" fmla="*/ 914400 h 1512711"/>
              <a:gd name="connsiteX9" fmla="*/ 711200 w 1061155"/>
              <a:gd name="connsiteY9" fmla="*/ 846667 h 1512711"/>
              <a:gd name="connsiteX10" fmla="*/ 515576 w 1061155"/>
              <a:gd name="connsiteY10" fmla="*/ 1002780 h 1512711"/>
              <a:gd name="connsiteX11" fmla="*/ 302141 w 1061155"/>
              <a:gd name="connsiteY11" fmla="*/ 1029614 h 1512711"/>
              <a:gd name="connsiteX12" fmla="*/ 372533 w 1061155"/>
              <a:gd name="connsiteY12" fmla="*/ 880533 h 1512711"/>
              <a:gd name="connsiteX13" fmla="*/ 349955 w 1061155"/>
              <a:gd name="connsiteY13" fmla="*/ 914400 h 1512711"/>
              <a:gd name="connsiteX14" fmla="*/ 293511 w 1061155"/>
              <a:gd name="connsiteY14" fmla="*/ 982133 h 1512711"/>
              <a:gd name="connsiteX15" fmla="*/ 180622 w 1061155"/>
              <a:gd name="connsiteY15" fmla="*/ 948267 h 1512711"/>
              <a:gd name="connsiteX16" fmla="*/ 146755 w 1061155"/>
              <a:gd name="connsiteY16" fmla="*/ 880533 h 1512711"/>
              <a:gd name="connsiteX17" fmla="*/ 112888 w 1061155"/>
              <a:gd name="connsiteY17" fmla="*/ 869245 h 1512711"/>
              <a:gd name="connsiteX18" fmla="*/ 33866 w 1061155"/>
              <a:gd name="connsiteY18" fmla="*/ 857956 h 1512711"/>
              <a:gd name="connsiteX19" fmla="*/ 0 w 1061155"/>
              <a:gd name="connsiteY19" fmla="*/ 790222 h 1512711"/>
              <a:gd name="connsiteX20" fmla="*/ 56444 w 1061155"/>
              <a:gd name="connsiteY20" fmla="*/ 666045 h 1512711"/>
              <a:gd name="connsiteX21" fmla="*/ 90311 w 1061155"/>
              <a:gd name="connsiteY21" fmla="*/ 632178 h 1512711"/>
              <a:gd name="connsiteX22" fmla="*/ 112888 w 1061155"/>
              <a:gd name="connsiteY22" fmla="*/ 598311 h 1512711"/>
              <a:gd name="connsiteX23" fmla="*/ 146755 w 1061155"/>
              <a:gd name="connsiteY23" fmla="*/ 587022 h 1512711"/>
              <a:gd name="connsiteX24" fmla="*/ 248355 w 1061155"/>
              <a:gd name="connsiteY24" fmla="*/ 496711 h 1512711"/>
              <a:gd name="connsiteX25" fmla="*/ 270933 w 1061155"/>
              <a:gd name="connsiteY25" fmla="*/ 462845 h 1512711"/>
              <a:gd name="connsiteX26" fmla="*/ 304800 w 1061155"/>
              <a:gd name="connsiteY26" fmla="*/ 395111 h 1512711"/>
              <a:gd name="connsiteX27" fmla="*/ 338666 w 1061155"/>
              <a:gd name="connsiteY27" fmla="*/ 372533 h 1512711"/>
              <a:gd name="connsiteX28" fmla="*/ 383822 w 1061155"/>
              <a:gd name="connsiteY28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846666 w 1061155"/>
              <a:gd name="connsiteY5" fmla="*/ 1095022 h 1512711"/>
              <a:gd name="connsiteX6" fmla="*/ 824088 w 1061155"/>
              <a:gd name="connsiteY6" fmla="*/ 1061156 h 1512711"/>
              <a:gd name="connsiteX7" fmla="*/ 790222 w 1061155"/>
              <a:gd name="connsiteY7" fmla="*/ 948267 h 1512711"/>
              <a:gd name="connsiteX8" fmla="*/ 778933 w 1061155"/>
              <a:gd name="connsiteY8" fmla="*/ 914400 h 1512711"/>
              <a:gd name="connsiteX9" fmla="*/ 314562 w 1061155"/>
              <a:gd name="connsiteY9" fmla="*/ 1185576 h 1512711"/>
              <a:gd name="connsiteX10" fmla="*/ 515576 w 1061155"/>
              <a:gd name="connsiteY10" fmla="*/ 1002780 h 1512711"/>
              <a:gd name="connsiteX11" fmla="*/ 302141 w 1061155"/>
              <a:gd name="connsiteY11" fmla="*/ 1029614 h 1512711"/>
              <a:gd name="connsiteX12" fmla="*/ 372533 w 1061155"/>
              <a:gd name="connsiteY12" fmla="*/ 880533 h 1512711"/>
              <a:gd name="connsiteX13" fmla="*/ 349955 w 1061155"/>
              <a:gd name="connsiteY13" fmla="*/ 914400 h 1512711"/>
              <a:gd name="connsiteX14" fmla="*/ 293511 w 1061155"/>
              <a:gd name="connsiteY14" fmla="*/ 982133 h 1512711"/>
              <a:gd name="connsiteX15" fmla="*/ 180622 w 1061155"/>
              <a:gd name="connsiteY15" fmla="*/ 948267 h 1512711"/>
              <a:gd name="connsiteX16" fmla="*/ 146755 w 1061155"/>
              <a:gd name="connsiteY16" fmla="*/ 880533 h 1512711"/>
              <a:gd name="connsiteX17" fmla="*/ 112888 w 1061155"/>
              <a:gd name="connsiteY17" fmla="*/ 869245 h 1512711"/>
              <a:gd name="connsiteX18" fmla="*/ 33866 w 1061155"/>
              <a:gd name="connsiteY18" fmla="*/ 857956 h 1512711"/>
              <a:gd name="connsiteX19" fmla="*/ 0 w 1061155"/>
              <a:gd name="connsiteY19" fmla="*/ 790222 h 1512711"/>
              <a:gd name="connsiteX20" fmla="*/ 56444 w 1061155"/>
              <a:gd name="connsiteY20" fmla="*/ 666045 h 1512711"/>
              <a:gd name="connsiteX21" fmla="*/ 90311 w 1061155"/>
              <a:gd name="connsiteY21" fmla="*/ 632178 h 1512711"/>
              <a:gd name="connsiteX22" fmla="*/ 112888 w 1061155"/>
              <a:gd name="connsiteY22" fmla="*/ 598311 h 1512711"/>
              <a:gd name="connsiteX23" fmla="*/ 146755 w 1061155"/>
              <a:gd name="connsiteY23" fmla="*/ 587022 h 1512711"/>
              <a:gd name="connsiteX24" fmla="*/ 248355 w 1061155"/>
              <a:gd name="connsiteY24" fmla="*/ 496711 h 1512711"/>
              <a:gd name="connsiteX25" fmla="*/ 270933 w 1061155"/>
              <a:gd name="connsiteY25" fmla="*/ 462845 h 1512711"/>
              <a:gd name="connsiteX26" fmla="*/ 304800 w 1061155"/>
              <a:gd name="connsiteY26" fmla="*/ 395111 h 1512711"/>
              <a:gd name="connsiteX27" fmla="*/ 338666 w 1061155"/>
              <a:gd name="connsiteY27" fmla="*/ 372533 h 1512711"/>
              <a:gd name="connsiteX28" fmla="*/ 383822 w 1061155"/>
              <a:gd name="connsiteY28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846666 w 1061155"/>
              <a:gd name="connsiteY5" fmla="*/ 1095022 h 1512711"/>
              <a:gd name="connsiteX6" fmla="*/ 824088 w 1061155"/>
              <a:gd name="connsiteY6" fmla="*/ 1061156 h 1512711"/>
              <a:gd name="connsiteX7" fmla="*/ 790222 w 1061155"/>
              <a:gd name="connsiteY7" fmla="*/ 948267 h 1512711"/>
              <a:gd name="connsiteX8" fmla="*/ 295994 w 1061155"/>
              <a:gd name="connsiteY8" fmla="*/ 1273631 h 1512711"/>
              <a:gd name="connsiteX9" fmla="*/ 314562 w 1061155"/>
              <a:gd name="connsiteY9" fmla="*/ 1185576 h 1512711"/>
              <a:gd name="connsiteX10" fmla="*/ 515576 w 1061155"/>
              <a:gd name="connsiteY10" fmla="*/ 1002780 h 1512711"/>
              <a:gd name="connsiteX11" fmla="*/ 302141 w 1061155"/>
              <a:gd name="connsiteY11" fmla="*/ 1029614 h 1512711"/>
              <a:gd name="connsiteX12" fmla="*/ 372533 w 1061155"/>
              <a:gd name="connsiteY12" fmla="*/ 880533 h 1512711"/>
              <a:gd name="connsiteX13" fmla="*/ 349955 w 1061155"/>
              <a:gd name="connsiteY13" fmla="*/ 914400 h 1512711"/>
              <a:gd name="connsiteX14" fmla="*/ 293511 w 1061155"/>
              <a:gd name="connsiteY14" fmla="*/ 982133 h 1512711"/>
              <a:gd name="connsiteX15" fmla="*/ 180622 w 1061155"/>
              <a:gd name="connsiteY15" fmla="*/ 948267 h 1512711"/>
              <a:gd name="connsiteX16" fmla="*/ 146755 w 1061155"/>
              <a:gd name="connsiteY16" fmla="*/ 880533 h 1512711"/>
              <a:gd name="connsiteX17" fmla="*/ 112888 w 1061155"/>
              <a:gd name="connsiteY17" fmla="*/ 869245 h 1512711"/>
              <a:gd name="connsiteX18" fmla="*/ 33866 w 1061155"/>
              <a:gd name="connsiteY18" fmla="*/ 857956 h 1512711"/>
              <a:gd name="connsiteX19" fmla="*/ 0 w 1061155"/>
              <a:gd name="connsiteY19" fmla="*/ 790222 h 1512711"/>
              <a:gd name="connsiteX20" fmla="*/ 56444 w 1061155"/>
              <a:gd name="connsiteY20" fmla="*/ 666045 h 1512711"/>
              <a:gd name="connsiteX21" fmla="*/ 90311 w 1061155"/>
              <a:gd name="connsiteY21" fmla="*/ 632178 h 1512711"/>
              <a:gd name="connsiteX22" fmla="*/ 112888 w 1061155"/>
              <a:gd name="connsiteY22" fmla="*/ 598311 h 1512711"/>
              <a:gd name="connsiteX23" fmla="*/ 146755 w 1061155"/>
              <a:gd name="connsiteY23" fmla="*/ 587022 h 1512711"/>
              <a:gd name="connsiteX24" fmla="*/ 248355 w 1061155"/>
              <a:gd name="connsiteY24" fmla="*/ 496711 h 1512711"/>
              <a:gd name="connsiteX25" fmla="*/ 270933 w 1061155"/>
              <a:gd name="connsiteY25" fmla="*/ 462845 h 1512711"/>
              <a:gd name="connsiteX26" fmla="*/ 304800 w 1061155"/>
              <a:gd name="connsiteY26" fmla="*/ 395111 h 1512711"/>
              <a:gd name="connsiteX27" fmla="*/ 338666 w 1061155"/>
              <a:gd name="connsiteY27" fmla="*/ 372533 h 1512711"/>
              <a:gd name="connsiteX28" fmla="*/ 383822 w 1061155"/>
              <a:gd name="connsiteY28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846666 w 1061155"/>
              <a:gd name="connsiteY5" fmla="*/ 1095022 h 1512711"/>
              <a:gd name="connsiteX6" fmla="*/ 824088 w 1061155"/>
              <a:gd name="connsiteY6" fmla="*/ 1061156 h 1512711"/>
              <a:gd name="connsiteX7" fmla="*/ 538885 w 1061155"/>
              <a:gd name="connsiteY7" fmla="*/ 1182254 h 1512711"/>
              <a:gd name="connsiteX8" fmla="*/ 295994 w 1061155"/>
              <a:gd name="connsiteY8" fmla="*/ 1273631 h 1512711"/>
              <a:gd name="connsiteX9" fmla="*/ 314562 w 1061155"/>
              <a:gd name="connsiteY9" fmla="*/ 1185576 h 1512711"/>
              <a:gd name="connsiteX10" fmla="*/ 515576 w 1061155"/>
              <a:gd name="connsiteY10" fmla="*/ 1002780 h 1512711"/>
              <a:gd name="connsiteX11" fmla="*/ 302141 w 1061155"/>
              <a:gd name="connsiteY11" fmla="*/ 1029614 h 1512711"/>
              <a:gd name="connsiteX12" fmla="*/ 372533 w 1061155"/>
              <a:gd name="connsiteY12" fmla="*/ 880533 h 1512711"/>
              <a:gd name="connsiteX13" fmla="*/ 349955 w 1061155"/>
              <a:gd name="connsiteY13" fmla="*/ 914400 h 1512711"/>
              <a:gd name="connsiteX14" fmla="*/ 293511 w 1061155"/>
              <a:gd name="connsiteY14" fmla="*/ 982133 h 1512711"/>
              <a:gd name="connsiteX15" fmla="*/ 180622 w 1061155"/>
              <a:gd name="connsiteY15" fmla="*/ 948267 h 1512711"/>
              <a:gd name="connsiteX16" fmla="*/ 146755 w 1061155"/>
              <a:gd name="connsiteY16" fmla="*/ 880533 h 1512711"/>
              <a:gd name="connsiteX17" fmla="*/ 112888 w 1061155"/>
              <a:gd name="connsiteY17" fmla="*/ 869245 h 1512711"/>
              <a:gd name="connsiteX18" fmla="*/ 33866 w 1061155"/>
              <a:gd name="connsiteY18" fmla="*/ 857956 h 1512711"/>
              <a:gd name="connsiteX19" fmla="*/ 0 w 1061155"/>
              <a:gd name="connsiteY19" fmla="*/ 790222 h 1512711"/>
              <a:gd name="connsiteX20" fmla="*/ 56444 w 1061155"/>
              <a:gd name="connsiteY20" fmla="*/ 666045 h 1512711"/>
              <a:gd name="connsiteX21" fmla="*/ 90311 w 1061155"/>
              <a:gd name="connsiteY21" fmla="*/ 632178 h 1512711"/>
              <a:gd name="connsiteX22" fmla="*/ 112888 w 1061155"/>
              <a:gd name="connsiteY22" fmla="*/ 598311 h 1512711"/>
              <a:gd name="connsiteX23" fmla="*/ 146755 w 1061155"/>
              <a:gd name="connsiteY23" fmla="*/ 587022 h 1512711"/>
              <a:gd name="connsiteX24" fmla="*/ 248355 w 1061155"/>
              <a:gd name="connsiteY24" fmla="*/ 496711 h 1512711"/>
              <a:gd name="connsiteX25" fmla="*/ 270933 w 1061155"/>
              <a:gd name="connsiteY25" fmla="*/ 462845 h 1512711"/>
              <a:gd name="connsiteX26" fmla="*/ 304800 w 1061155"/>
              <a:gd name="connsiteY26" fmla="*/ 395111 h 1512711"/>
              <a:gd name="connsiteX27" fmla="*/ 338666 w 1061155"/>
              <a:gd name="connsiteY27" fmla="*/ 372533 h 1512711"/>
              <a:gd name="connsiteX28" fmla="*/ 383822 w 1061155"/>
              <a:gd name="connsiteY28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846666 w 1061155"/>
              <a:gd name="connsiteY5" fmla="*/ 1095022 h 1512711"/>
              <a:gd name="connsiteX6" fmla="*/ 696725 w 1061155"/>
              <a:gd name="connsiteY6" fmla="*/ 1247620 h 1512711"/>
              <a:gd name="connsiteX7" fmla="*/ 538885 w 1061155"/>
              <a:gd name="connsiteY7" fmla="*/ 1182254 h 1512711"/>
              <a:gd name="connsiteX8" fmla="*/ 295994 w 1061155"/>
              <a:gd name="connsiteY8" fmla="*/ 1273631 h 1512711"/>
              <a:gd name="connsiteX9" fmla="*/ 314562 w 1061155"/>
              <a:gd name="connsiteY9" fmla="*/ 1185576 h 1512711"/>
              <a:gd name="connsiteX10" fmla="*/ 515576 w 1061155"/>
              <a:gd name="connsiteY10" fmla="*/ 1002780 h 1512711"/>
              <a:gd name="connsiteX11" fmla="*/ 302141 w 1061155"/>
              <a:gd name="connsiteY11" fmla="*/ 1029614 h 1512711"/>
              <a:gd name="connsiteX12" fmla="*/ 372533 w 1061155"/>
              <a:gd name="connsiteY12" fmla="*/ 880533 h 1512711"/>
              <a:gd name="connsiteX13" fmla="*/ 349955 w 1061155"/>
              <a:gd name="connsiteY13" fmla="*/ 914400 h 1512711"/>
              <a:gd name="connsiteX14" fmla="*/ 293511 w 1061155"/>
              <a:gd name="connsiteY14" fmla="*/ 982133 h 1512711"/>
              <a:gd name="connsiteX15" fmla="*/ 180622 w 1061155"/>
              <a:gd name="connsiteY15" fmla="*/ 948267 h 1512711"/>
              <a:gd name="connsiteX16" fmla="*/ 146755 w 1061155"/>
              <a:gd name="connsiteY16" fmla="*/ 880533 h 1512711"/>
              <a:gd name="connsiteX17" fmla="*/ 112888 w 1061155"/>
              <a:gd name="connsiteY17" fmla="*/ 869245 h 1512711"/>
              <a:gd name="connsiteX18" fmla="*/ 33866 w 1061155"/>
              <a:gd name="connsiteY18" fmla="*/ 857956 h 1512711"/>
              <a:gd name="connsiteX19" fmla="*/ 0 w 1061155"/>
              <a:gd name="connsiteY19" fmla="*/ 790222 h 1512711"/>
              <a:gd name="connsiteX20" fmla="*/ 56444 w 1061155"/>
              <a:gd name="connsiteY20" fmla="*/ 666045 h 1512711"/>
              <a:gd name="connsiteX21" fmla="*/ 90311 w 1061155"/>
              <a:gd name="connsiteY21" fmla="*/ 632178 h 1512711"/>
              <a:gd name="connsiteX22" fmla="*/ 112888 w 1061155"/>
              <a:gd name="connsiteY22" fmla="*/ 598311 h 1512711"/>
              <a:gd name="connsiteX23" fmla="*/ 146755 w 1061155"/>
              <a:gd name="connsiteY23" fmla="*/ 587022 h 1512711"/>
              <a:gd name="connsiteX24" fmla="*/ 248355 w 1061155"/>
              <a:gd name="connsiteY24" fmla="*/ 496711 h 1512711"/>
              <a:gd name="connsiteX25" fmla="*/ 270933 w 1061155"/>
              <a:gd name="connsiteY25" fmla="*/ 462845 h 1512711"/>
              <a:gd name="connsiteX26" fmla="*/ 304800 w 1061155"/>
              <a:gd name="connsiteY26" fmla="*/ 395111 h 1512711"/>
              <a:gd name="connsiteX27" fmla="*/ 338666 w 1061155"/>
              <a:gd name="connsiteY27" fmla="*/ 372533 h 1512711"/>
              <a:gd name="connsiteX28" fmla="*/ 383822 w 1061155"/>
              <a:gd name="connsiteY28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846666 w 1061155"/>
              <a:gd name="connsiteY5" fmla="*/ 1095022 h 1512711"/>
              <a:gd name="connsiteX6" fmla="*/ 696725 w 1061155"/>
              <a:gd name="connsiteY6" fmla="*/ 1247620 h 1512711"/>
              <a:gd name="connsiteX7" fmla="*/ 538885 w 1061155"/>
              <a:gd name="connsiteY7" fmla="*/ 1182254 h 1512711"/>
              <a:gd name="connsiteX8" fmla="*/ 295994 w 1061155"/>
              <a:gd name="connsiteY8" fmla="*/ 1273631 h 1512711"/>
              <a:gd name="connsiteX9" fmla="*/ 314562 w 1061155"/>
              <a:gd name="connsiteY9" fmla="*/ 1185576 h 1512711"/>
              <a:gd name="connsiteX10" fmla="*/ 310880 w 1061155"/>
              <a:gd name="connsiteY10" fmla="*/ 1108594 h 1512711"/>
              <a:gd name="connsiteX11" fmla="*/ 302141 w 1061155"/>
              <a:gd name="connsiteY11" fmla="*/ 1029614 h 1512711"/>
              <a:gd name="connsiteX12" fmla="*/ 372533 w 1061155"/>
              <a:gd name="connsiteY12" fmla="*/ 880533 h 1512711"/>
              <a:gd name="connsiteX13" fmla="*/ 349955 w 1061155"/>
              <a:gd name="connsiteY13" fmla="*/ 914400 h 1512711"/>
              <a:gd name="connsiteX14" fmla="*/ 293511 w 1061155"/>
              <a:gd name="connsiteY14" fmla="*/ 982133 h 1512711"/>
              <a:gd name="connsiteX15" fmla="*/ 180622 w 1061155"/>
              <a:gd name="connsiteY15" fmla="*/ 948267 h 1512711"/>
              <a:gd name="connsiteX16" fmla="*/ 146755 w 1061155"/>
              <a:gd name="connsiteY16" fmla="*/ 880533 h 1512711"/>
              <a:gd name="connsiteX17" fmla="*/ 112888 w 1061155"/>
              <a:gd name="connsiteY17" fmla="*/ 869245 h 1512711"/>
              <a:gd name="connsiteX18" fmla="*/ 33866 w 1061155"/>
              <a:gd name="connsiteY18" fmla="*/ 857956 h 1512711"/>
              <a:gd name="connsiteX19" fmla="*/ 0 w 1061155"/>
              <a:gd name="connsiteY19" fmla="*/ 790222 h 1512711"/>
              <a:gd name="connsiteX20" fmla="*/ 56444 w 1061155"/>
              <a:gd name="connsiteY20" fmla="*/ 666045 h 1512711"/>
              <a:gd name="connsiteX21" fmla="*/ 90311 w 1061155"/>
              <a:gd name="connsiteY21" fmla="*/ 632178 h 1512711"/>
              <a:gd name="connsiteX22" fmla="*/ 112888 w 1061155"/>
              <a:gd name="connsiteY22" fmla="*/ 598311 h 1512711"/>
              <a:gd name="connsiteX23" fmla="*/ 146755 w 1061155"/>
              <a:gd name="connsiteY23" fmla="*/ 587022 h 1512711"/>
              <a:gd name="connsiteX24" fmla="*/ 248355 w 1061155"/>
              <a:gd name="connsiteY24" fmla="*/ 496711 h 1512711"/>
              <a:gd name="connsiteX25" fmla="*/ 270933 w 1061155"/>
              <a:gd name="connsiteY25" fmla="*/ 462845 h 1512711"/>
              <a:gd name="connsiteX26" fmla="*/ 304800 w 1061155"/>
              <a:gd name="connsiteY26" fmla="*/ 395111 h 1512711"/>
              <a:gd name="connsiteX27" fmla="*/ 338666 w 1061155"/>
              <a:gd name="connsiteY27" fmla="*/ 372533 h 1512711"/>
              <a:gd name="connsiteX28" fmla="*/ 383822 w 1061155"/>
              <a:gd name="connsiteY28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846666 w 1061155"/>
              <a:gd name="connsiteY5" fmla="*/ 1095022 h 1512711"/>
              <a:gd name="connsiteX6" fmla="*/ 696725 w 1061155"/>
              <a:gd name="connsiteY6" fmla="*/ 1247620 h 1512711"/>
              <a:gd name="connsiteX7" fmla="*/ 538885 w 1061155"/>
              <a:gd name="connsiteY7" fmla="*/ 1182254 h 1512711"/>
              <a:gd name="connsiteX8" fmla="*/ 295994 w 1061155"/>
              <a:gd name="connsiteY8" fmla="*/ 1273631 h 1512711"/>
              <a:gd name="connsiteX9" fmla="*/ 314562 w 1061155"/>
              <a:gd name="connsiteY9" fmla="*/ 1185576 h 1512711"/>
              <a:gd name="connsiteX10" fmla="*/ 302141 w 1061155"/>
              <a:gd name="connsiteY10" fmla="*/ 1029614 h 1512711"/>
              <a:gd name="connsiteX11" fmla="*/ 372533 w 1061155"/>
              <a:gd name="connsiteY11" fmla="*/ 880533 h 1512711"/>
              <a:gd name="connsiteX12" fmla="*/ 349955 w 1061155"/>
              <a:gd name="connsiteY12" fmla="*/ 914400 h 1512711"/>
              <a:gd name="connsiteX13" fmla="*/ 293511 w 1061155"/>
              <a:gd name="connsiteY13" fmla="*/ 982133 h 1512711"/>
              <a:gd name="connsiteX14" fmla="*/ 180622 w 1061155"/>
              <a:gd name="connsiteY14" fmla="*/ 948267 h 1512711"/>
              <a:gd name="connsiteX15" fmla="*/ 146755 w 1061155"/>
              <a:gd name="connsiteY15" fmla="*/ 880533 h 1512711"/>
              <a:gd name="connsiteX16" fmla="*/ 112888 w 1061155"/>
              <a:gd name="connsiteY16" fmla="*/ 869245 h 1512711"/>
              <a:gd name="connsiteX17" fmla="*/ 33866 w 1061155"/>
              <a:gd name="connsiteY17" fmla="*/ 857956 h 1512711"/>
              <a:gd name="connsiteX18" fmla="*/ 0 w 1061155"/>
              <a:gd name="connsiteY18" fmla="*/ 790222 h 1512711"/>
              <a:gd name="connsiteX19" fmla="*/ 56444 w 1061155"/>
              <a:gd name="connsiteY19" fmla="*/ 666045 h 1512711"/>
              <a:gd name="connsiteX20" fmla="*/ 90311 w 1061155"/>
              <a:gd name="connsiteY20" fmla="*/ 632178 h 1512711"/>
              <a:gd name="connsiteX21" fmla="*/ 112888 w 1061155"/>
              <a:gd name="connsiteY21" fmla="*/ 598311 h 1512711"/>
              <a:gd name="connsiteX22" fmla="*/ 146755 w 1061155"/>
              <a:gd name="connsiteY22" fmla="*/ 587022 h 1512711"/>
              <a:gd name="connsiteX23" fmla="*/ 248355 w 1061155"/>
              <a:gd name="connsiteY23" fmla="*/ 496711 h 1512711"/>
              <a:gd name="connsiteX24" fmla="*/ 270933 w 1061155"/>
              <a:gd name="connsiteY24" fmla="*/ 462845 h 1512711"/>
              <a:gd name="connsiteX25" fmla="*/ 304800 w 1061155"/>
              <a:gd name="connsiteY25" fmla="*/ 395111 h 1512711"/>
              <a:gd name="connsiteX26" fmla="*/ 338666 w 1061155"/>
              <a:gd name="connsiteY26" fmla="*/ 372533 h 1512711"/>
              <a:gd name="connsiteX27" fmla="*/ 383822 w 1061155"/>
              <a:gd name="connsiteY27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846666 w 1061155"/>
              <a:gd name="connsiteY5" fmla="*/ 1095022 h 1512711"/>
              <a:gd name="connsiteX6" fmla="*/ 696725 w 1061155"/>
              <a:gd name="connsiteY6" fmla="*/ 1247620 h 1512711"/>
              <a:gd name="connsiteX7" fmla="*/ 538885 w 1061155"/>
              <a:gd name="connsiteY7" fmla="*/ 1182254 h 1512711"/>
              <a:gd name="connsiteX8" fmla="*/ 295994 w 1061155"/>
              <a:gd name="connsiteY8" fmla="*/ 1273631 h 1512711"/>
              <a:gd name="connsiteX9" fmla="*/ 314562 w 1061155"/>
              <a:gd name="connsiteY9" fmla="*/ 1185576 h 1512711"/>
              <a:gd name="connsiteX10" fmla="*/ 302141 w 1061155"/>
              <a:gd name="connsiteY10" fmla="*/ 1029614 h 1512711"/>
              <a:gd name="connsiteX11" fmla="*/ 372533 w 1061155"/>
              <a:gd name="connsiteY11" fmla="*/ 880533 h 1512711"/>
              <a:gd name="connsiteX12" fmla="*/ 293511 w 1061155"/>
              <a:gd name="connsiteY12" fmla="*/ 982133 h 1512711"/>
              <a:gd name="connsiteX13" fmla="*/ 180622 w 1061155"/>
              <a:gd name="connsiteY13" fmla="*/ 948267 h 1512711"/>
              <a:gd name="connsiteX14" fmla="*/ 146755 w 1061155"/>
              <a:gd name="connsiteY14" fmla="*/ 880533 h 1512711"/>
              <a:gd name="connsiteX15" fmla="*/ 112888 w 1061155"/>
              <a:gd name="connsiteY15" fmla="*/ 869245 h 1512711"/>
              <a:gd name="connsiteX16" fmla="*/ 33866 w 1061155"/>
              <a:gd name="connsiteY16" fmla="*/ 857956 h 1512711"/>
              <a:gd name="connsiteX17" fmla="*/ 0 w 1061155"/>
              <a:gd name="connsiteY17" fmla="*/ 790222 h 1512711"/>
              <a:gd name="connsiteX18" fmla="*/ 56444 w 1061155"/>
              <a:gd name="connsiteY18" fmla="*/ 666045 h 1512711"/>
              <a:gd name="connsiteX19" fmla="*/ 90311 w 1061155"/>
              <a:gd name="connsiteY19" fmla="*/ 632178 h 1512711"/>
              <a:gd name="connsiteX20" fmla="*/ 112888 w 1061155"/>
              <a:gd name="connsiteY20" fmla="*/ 598311 h 1512711"/>
              <a:gd name="connsiteX21" fmla="*/ 146755 w 1061155"/>
              <a:gd name="connsiteY21" fmla="*/ 587022 h 1512711"/>
              <a:gd name="connsiteX22" fmla="*/ 248355 w 1061155"/>
              <a:gd name="connsiteY22" fmla="*/ 496711 h 1512711"/>
              <a:gd name="connsiteX23" fmla="*/ 270933 w 1061155"/>
              <a:gd name="connsiteY23" fmla="*/ 462845 h 1512711"/>
              <a:gd name="connsiteX24" fmla="*/ 304800 w 1061155"/>
              <a:gd name="connsiteY24" fmla="*/ 395111 h 1512711"/>
              <a:gd name="connsiteX25" fmla="*/ 338666 w 1061155"/>
              <a:gd name="connsiteY25" fmla="*/ 372533 h 1512711"/>
              <a:gd name="connsiteX26" fmla="*/ 383822 w 1061155"/>
              <a:gd name="connsiteY26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846666 w 1061155"/>
              <a:gd name="connsiteY5" fmla="*/ 1095022 h 1512711"/>
              <a:gd name="connsiteX6" fmla="*/ 696725 w 1061155"/>
              <a:gd name="connsiteY6" fmla="*/ 1247620 h 1512711"/>
              <a:gd name="connsiteX7" fmla="*/ 538885 w 1061155"/>
              <a:gd name="connsiteY7" fmla="*/ 1182254 h 1512711"/>
              <a:gd name="connsiteX8" fmla="*/ 295994 w 1061155"/>
              <a:gd name="connsiteY8" fmla="*/ 1273631 h 1512711"/>
              <a:gd name="connsiteX9" fmla="*/ 314562 w 1061155"/>
              <a:gd name="connsiteY9" fmla="*/ 1185576 h 1512711"/>
              <a:gd name="connsiteX10" fmla="*/ 302141 w 1061155"/>
              <a:gd name="connsiteY10" fmla="*/ 1029614 h 1512711"/>
              <a:gd name="connsiteX11" fmla="*/ 293511 w 1061155"/>
              <a:gd name="connsiteY11" fmla="*/ 982133 h 1512711"/>
              <a:gd name="connsiteX12" fmla="*/ 180622 w 1061155"/>
              <a:gd name="connsiteY12" fmla="*/ 948267 h 1512711"/>
              <a:gd name="connsiteX13" fmla="*/ 146755 w 1061155"/>
              <a:gd name="connsiteY13" fmla="*/ 880533 h 1512711"/>
              <a:gd name="connsiteX14" fmla="*/ 112888 w 1061155"/>
              <a:gd name="connsiteY14" fmla="*/ 869245 h 1512711"/>
              <a:gd name="connsiteX15" fmla="*/ 33866 w 1061155"/>
              <a:gd name="connsiteY15" fmla="*/ 857956 h 1512711"/>
              <a:gd name="connsiteX16" fmla="*/ 0 w 1061155"/>
              <a:gd name="connsiteY16" fmla="*/ 790222 h 1512711"/>
              <a:gd name="connsiteX17" fmla="*/ 56444 w 1061155"/>
              <a:gd name="connsiteY17" fmla="*/ 666045 h 1512711"/>
              <a:gd name="connsiteX18" fmla="*/ 90311 w 1061155"/>
              <a:gd name="connsiteY18" fmla="*/ 632178 h 1512711"/>
              <a:gd name="connsiteX19" fmla="*/ 112888 w 1061155"/>
              <a:gd name="connsiteY19" fmla="*/ 598311 h 1512711"/>
              <a:gd name="connsiteX20" fmla="*/ 146755 w 1061155"/>
              <a:gd name="connsiteY20" fmla="*/ 587022 h 1512711"/>
              <a:gd name="connsiteX21" fmla="*/ 248355 w 1061155"/>
              <a:gd name="connsiteY21" fmla="*/ 496711 h 1512711"/>
              <a:gd name="connsiteX22" fmla="*/ 270933 w 1061155"/>
              <a:gd name="connsiteY22" fmla="*/ 462845 h 1512711"/>
              <a:gd name="connsiteX23" fmla="*/ 304800 w 1061155"/>
              <a:gd name="connsiteY23" fmla="*/ 395111 h 1512711"/>
              <a:gd name="connsiteX24" fmla="*/ 338666 w 1061155"/>
              <a:gd name="connsiteY24" fmla="*/ 372533 h 1512711"/>
              <a:gd name="connsiteX25" fmla="*/ 383822 w 1061155"/>
              <a:gd name="connsiteY25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696725 w 1061155"/>
              <a:gd name="connsiteY5" fmla="*/ 1247620 h 1512711"/>
              <a:gd name="connsiteX6" fmla="*/ 538885 w 1061155"/>
              <a:gd name="connsiteY6" fmla="*/ 1182254 h 1512711"/>
              <a:gd name="connsiteX7" fmla="*/ 295994 w 1061155"/>
              <a:gd name="connsiteY7" fmla="*/ 1273631 h 1512711"/>
              <a:gd name="connsiteX8" fmla="*/ 314562 w 1061155"/>
              <a:gd name="connsiteY8" fmla="*/ 1185576 h 1512711"/>
              <a:gd name="connsiteX9" fmla="*/ 302141 w 1061155"/>
              <a:gd name="connsiteY9" fmla="*/ 1029614 h 1512711"/>
              <a:gd name="connsiteX10" fmla="*/ 293511 w 1061155"/>
              <a:gd name="connsiteY10" fmla="*/ 982133 h 1512711"/>
              <a:gd name="connsiteX11" fmla="*/ 180622 w 1061155"/>
              <a:gd name="connsiteY11" fmla="*/ 948267 h 1512711"/>
              <a:gd name="connsiteX12" fmla="*/ 146755 w 1061155"/>
              <a:gd name="connsiteY12" fmla="*/ 880533 h 1512711"/>
              <a:gd name="connsiteX13" fmla="*/ 112888 w 1061155"/>
              <a:gd name="connsiteY13" fmla="*/ 869245 h 1512711"/>
              <a:gd name="connsiteX14" fmla="*/ 33866 w 1061155"/>
              <a:gd name="connsiteY14" fmla="*/ 857956 h 1512711"/>
              <a:gd name="connsiteX15" fmla="*/ 0 w 1061155"/>
              <a:gd name="connsiteY15" fmla="*/ 790222 h 1512711"/>
              <a:gd name="connsiteX16" fmla="*/ 56444 w 1061155"/>
              <a:gd name="connsiteY16" fmla="*/ 666045 h 1512711"/>
              <a:gd name="connsiteX17" fmla="*/ 90311 w 1061155"/>
              <a:gd name="connsiteY17" fmla="*/ 632178 h 1512711"/>
              <a:gd name="connsiteX18" fmla="*/ 112888 w 1061155"/>
              <a:gd name="connsiteY18" fmla="*/ 598311 h 1512711"/>
              <a:gd name="connsiteX19" fmla="*/ 146755 w 1061155"/>
              <a:gd name="connsiteY19" fmla="*/ 587022 h 1512711"/>
              <a:gd name="connsiteX20" fmla="*/ 248355 w 1061155"/>
              <a:gd name="connsiteY20" fmla="*/ 496711 h 1512711"/>
              <a:gd name="connsiteX21" fmla="*/ 270933 w 1061155"/>
              <a:gd name="connsiteY21" fmla="*/ 462845 h 1512711"/>
              <a:gd name="connsiteX22" fmla="*/ 304800 w 1061155"/>
              <a:gd name="connsiteY22" fmla="*/ 395111 h 1512711"/>
              <a:gd name="connsiteX23" fmla="*/ 338666 w 1061155"/>
              <a:gd name="connsiteY23" fmla="*/ 372533 h 1512711"/>
              <a:gd name="connsiteX24" fmla="*/ 383822 w 1061155"/>
              <a:gd name="connsiteY24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696725 w 1061155"/>
              <a:gd name="connsiteY5" fmla="*/ 1247620 h 1512711"/>
              <a:gd name="connsiteX6" fmla="*/ 538885 w 1061155"/>
              <a:gd name="connsiteY6" fmla="*/ 1182254 h 1512711"/>
              <a:gd name="connsiteX7" fmla="*/ 314562 w 1061155"/>
              <a:gd name="connsiteY7" fmla="*/ 1185576 h 1512711"/>
              <a:gd name="connsiteX8" fmla="*/ 302141 w 1061155"/>
              <a:gd name="connsiteY8" fmla="*/ 1029614 h 1512711"/>
              <a:gd name="connsiteX9" fmla="*/ 293511 w 1061155"/>
              <a:gd name="connsiteY9" fmla="*/ 982133 h 1512711"/>
              <a:gd name="connsiteX10" fmla="*/ 180622 w 1061155"/>
              <a:gd name="connsiteY10" fmla="*/ 948267 h 1512711"/>
              <a:gd name="connsiteX11" fmla="*/ 146755 w 1061155"/>
              <a:gd name="connsiteY11" fmla="*/ 880533 h 1512711"/>
              <a:gd name="connsiteX12" fmla="*/ 112888 w 1061155"/>
              <a:gd name="connsiteY12" fmla="*/ 869245 h 1512711"/>
              <a:gd name="connsiteX13" fmla="*/ 33866 w 1061155"/>
              <a:gd name="connsiteY13" fmla="*/ 857956 h 1512711"/>
              <a:gd name="connsiteX14" fmla="*/ 0 w 1061155"/>
              <a:gd name="connsiteY14" fmla="*/ 790222 h 1512711"/>
              <a:gd name="connsiteX15" fmla="*/ 56444 w 1061155"/>
              <a:gd name="connsiteY15" fmla="*/ 666045 h 1512711"/>
              <a:gd name="connsiteX16" fmla="*/ 90311 w 1061155"/>
              <a:gd name="connsiteY16" fmla="*/ 632178 h 1512711"/>
              <a:gd name="connsiteX17" fmla="*/ 112888 w 1061155"/>
              <a:gd name="connsiteY17" fmla="*/ 598311 h 1512711"/>
              <a:gd name="connsiteX18" fmla="*/ 146755 w 1061155"/>
              <a:gd name="connsiteY18" fmla="*/ 587022 h 1512711"/>
              <a:gd name="connsiteX19" fmla="*/ 248355 w 1061155"/>
              <a:gd name="connsiteY19" fmla="*/ 496711 h 1512711"/>
              <a:gd name="connsiteX20" fmla="*/ 270933 w 1061155"/>
              <a:gd name="connsiteY20" fmla="*/ 462845 h 1512711"/>
              <a:gd name="connsiteX21" fmla="*/ 304800 w 1061155"/>
              <a:gd name="connsiteY21" fmla="*/ 395111 h 1512711"/>
              <a:gd name="connsiteX22" fmla="*/ 338666 w 1061155"/>
              <a:gd name="connsiteY22" fmla="*/ 372533 h 1512711"/>
              <a:gd name="connsiteX23" fmla="*/ 383822 w 1061155"/>
              <a:gd name="connsiteY23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696725 w 1061155"/>
              <a:gd name="connsiteY5" fmla="*/ 1247620 h 1512711"/>
              <a:gd name="connsiteX6" fmla="*/ 538885 w 1061155"/>
              <a:gd name="connsiteY6" fmla="*/ 1182254 h 1512711"/>
              <a:gd name="connsiteX7" fmla="*/ 302141 w 1061155"/>
              <a:gd name="connsiteY7" fmla="*/ 1029614 h 1512711"/>
              <a:gd name="connsiteX8" fmla="*/ 293511 w 1061155"/>
              <a:gd name="connsiteY8" fmla="*/ 982133 h 1512711"/>
              <a:gd name="connsiteX9" fmla="*/ 180622 w 1061155"/>
              <a:gd name="connsiteY9" fmla="*/ 948267 h 1512711"/>
              <a:gd name="connsiteX10" fmla="*/ 146755 w 1061155"/>
              <a:gd name="connsiteY10" fmla="*/ 880533 h 1512711"/>
              <a:gd name="connsiteX11" fmla="*/ 112888 w 1061155"/>
              <a:gd name="connsiteY11" fmla="*/ 869245 h 1512711"/>
              <a:gd name="connsiteX12" fmla="*/ 33866 w 1061155"/>
              <a:gd name="connsiteY12" fmla="*/ 857956 h 1512711"/>
              <a:gd name="connsiteX13" fmla="*/ 0 w 1061155"/>
              <a:gd name="connsiteY13" fmla="*/ 790222 h 1512711"/>
              <a:gd name="connsiteX14" fmla="*/ 56444 w 1061155"/>
              <a:gd name="connsiteY14" fmla="*/ 666045 h 1512711"/>
              <a:gd name="connsiteX15" fmla="*/ 90311 w 1061155"/>
              <a:gd name="connsiteY15" fmla="*/ 632178 h 1512711"/>
              <a:gd name="connsiteX16" fmla="*/ 112888 w 1061155"/>
              <a:gd name="connsiteY16" fmla="*/ 598311 h 1512711"/>
              <a:gd name="connsiteX17" fmla="*/ 146755 w 1061155"/>
              <a:gd name="connsiteY17" fmla="*/ 587022 h 1512711"/>
              <a:gd name="connsiteX18" fmla="*/ 248355 w 1061155"/>
              <a:gd name="connsiteY18" fmla="*/ 496711 h 1512711"/>
              <a:gd name="connsiteX19" fmla="*/ 270933 w 1061155"/>
              <a:gd name="connsiteY19" fmla="*/ 462845 h 1512711"/>
              <a:gd name="connsiteX20" fmla="*/ 304800 w 1061155"/>
              <a:gd name="connsiteY20" fmla="*/ 395111 h 1512711"/>
              <a:gd name="connsiteX21" fmla="*/ 338666 w 1061155"/>
              <a:gd name="connsiteY21" fmla="*/ 372533 h 1512711"/>
              <a:gd name="connsiteX22" fmla="*/ 383822 w 1061155"/>
              <a:gd name="connsiteY22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696725 w 1061155"/>
              <a:gd name="connsiteY5" fmla="*/ 1247620 h 1512711"/>
              <a:gd name="connsiteX6" fmla="*/ 538885 w 1061155"/>
              <a:gd name="connsiteY6" fmla="*/ 1182254 h 1512711"/>
              <a:gd name="connsiteX7" fmla="*/ 293511 w 1061155"/>
              <a:gd name="connsiteY7" fmla="*/ 982133 h 1512711"/>
              <a:gd name="connsiteX8" fmla="*/ 180622 w 1061155"/>
              <a:gd name="connsiteY8" fmla="*/ 948267 h 1512711"/>
              <a:gd name="connsiteX9" fmla="*/ 146755 w 1061155"/>
              <a:gd name="connsiteY9" fmla="*/ 880533 h 1512711"/>
              <a:gd name="connsiteX10" fmla="*/ 112888 w 1061155"/>
              <a:gd name="connsiteY10" fmla="*/ 869245 h 1512711"/>
              <a:gd name="connsiteX11" fmla="*/ 33866 w 1061155"/>
              <a:gd name="connsiteY11" fmla="*/ 857956 h 1512711"/>
              <a:gd name="connsiteX12" fmla="*/ 0 w 1061155"/>
              <a:gd name="connsiteY12" fmla="*/ 790222 h 1512711"/>
              <a:gd name="connsiteX13" fmla="*/ 56444 w 1061155"/>
              <a:gd name="connsiteY13" fmla="*/ 666045 h 1512711"/>
              <a:gd name="connsiteX14" fmla="*/ 90311 w 1061155"/>
              <a:gd name="connsiteY14" fmla="*/ 632178 h 1512711"/>
              <a:gd name="connsiteX15" fmla="*/ 112888 w 1061155"/>
              <a:gd name="connsiteY15" fmla="*/ 598311 h 1512711"/>
              <a:gd name="connsiteX16" fmla="*/ 146755 w 1061155"/>
              <a:gd name="connsiteY16" fmla="*/ 587022 h 1512711"/>
              <a:gd name="connsiteX17" fmla="*/ 248355 w 1061155"/>
              <a:gd name="connsiteY17" fmla="*/ 496711 h 1512711"/>
              <a:gd name="connsiteX18" fmla="*/ 270933 w 1061155"/>
              <a:gd name="connsiteY18" fmla="*/ 462845 h 1512711"/>
              <a:gd name="connsiteX19" fmla="*/ 304800 w 1061155"/>
              <a:gd name="connsiteY19" fmla="*/ 395111 h 1512711"/>
              <a:gd name="connsiteX20" fmla="*/ 338666 w 1061155"/>
              <a:gd name="connsiteY20" fmla="*/ 372533 h 1512711"/>
              <a:gd name="connsiteX21" fmla="*/ 383822 w 1061155"/>
              <a:gd name="connsiteY21" fmla="*/ 0 h 1512711"/>
              <a:gd name="connsiteX0" fmla="*/ 2377785 w 2377785"/>
              <a:gd name="connsiteY0" fmla="*/ 2507870 h 2507870"/>
              <a:gd name="connsiteX1" fmla="*/ 1038577 w 2377785"/>
              <a:gd name="connsiteY1" fmla="*/ 1433689 h 2507870"/>
              <a:gd name="connsiteX2" fmla="*/ 959555 w 2377785"/>
              <a:gd name="connsiteY2" fmla="*/ 1286933 h 2507870"/>
              <a:gd name="connsiteX3" fmla="*/ 914400 w 2377785"/>
              <a:gd name="connsiteY3" fmla="*/ 1196622 h 2507870"/>
              <a:gd name="connsiteX4" fmla="*/ 880533 w 2377785"/>
              <a:gd name="connsiteY4" fmla="*/ 1151467 h 2507870"/>
              <a:gd name="connsiteX5" fmla="*/ 696725 w 2377785"/>
              <a:gd name="connsiteY5" fmla="*/ 1247620 h 2507870"/>
              <a:gd name="connsiteX6" fmla="*/ 538885 w 2377785"/>
              <a:gd name="connsiteY6" fmla="*/ 1182254 h 2507870"/>
              <a:gd name="connsiteX7" fmla="*/ 293511 w 2377785"/>
              <a:gd name="connsiteY7" fmla="*/ 982133 h 2507870"/>
              <a:gd name="connsiteX8" fmla="*/ 180622 w 2377785"/>
              <a:gd name="connsiteY8" fmla="*/ 948267 h 2507870"/>
              <a:gd name="connsiteX9" fmla="*/ 146755 w 2377785"/>
              <a:gd name="connsiteY9" fmla="*/ 880533 h 2507870"/>
              <a:gd name="connsiteX10" fmla="*/ 112888 w 2377785"/>
              <a:gd name="connsiteY10" fmla="*/ 869245 h 2507870"/>
              <a:gd name="connsiteX11" fmla="*/ 33866 w 2377785"/>
              <a:gd name="connsiteY11" fmla="*/ 857956 h 2507870"/>
              <a:gd name="connsiteX12" fmla="*/ 0 w 2377785"/>
              <a:gd name="connsiteY12" fmla="*/ 790222 h 2507870"/>
              <a:gd name="connsiteX13" fmla="*/ 56444 w 2377785"/>
              <a:gd name="connsiteY13" fmla="*/ 666045 h 2507870"/>
              <a:gd name="connsiteX14" fmla="*/ 90311 w 2377785"/>
              <a:gd name="connsiteY14" fmla="*/ 632178 h 2507870"/>
              <a:gd name="connsiteX15" fmla="*/ 112888 w 2377785"/>
              <a:gd name="connsiteY15" fmla="*/ 598311 h 2507870"/>
              <a:gd name="connsiteX16" fmla="*/ 146755 w 2377785"/>
              <a:gd name="connsiteY16" fmla="*/ 587022 h 2507870"/>
              <a:gd name="connsiteX17" fmla="*/ 248355 w 2377785"/>
              <a:gd name="connsiteY17" fmla="*/ 496711 h 2507870"/>
              <a:gd name="connsiteX18" fmla="*/ 270933 w 2377785"/>
              <a:gd name="connsiteY18" fmla="*/ 462845 h 2507870"/>
              <a:gd name="connsiteX19" fmla="*/ 304800 w 2377785"/>
              <a:gd name="connsiteY19" fmla="*/ 395111 h 2507870"/>
              <a:gd name="connsiteX20" fmla="*/ 338666 w 2377785"/>
              <a:gd name="connsiteY20" fmla="*/ 372533 h 2507870"/>
              <a:gd name="connsiteX21" fmla="*/ 383822 w 2377785"/>
              <a:gd name="connsiteY21" fmla="*/ 0 h 2507870"/>
              <a:gd name="connsiteX0" fmla="*/ 2377785 w 2377785"/>
              <a:gd name="connsiteY0" fmla="*/ 2507870 h 2507870"/>
              <a:gd name="connsiteX1" fmla="*/ 2015737 w 2377785"/>
              <a:gd name="connsiteY1" fmla="*/ 2226897 h 2507870"/>
              <a:gd name="connsiteX2" fmla="*/ 959555 w 2377785"/>
              <a:gd name="connsiteY2" fmla="*/ 1286933 h 2507870"/>
              <a:gd name="connsiteX3" fmla="*/ 914400 w 2377785"/>
              <a:gd name="connsiteY3" fmla="*/ 1196622 h 2507870"/>
              <a:gd name="connsiteX4" fmla="*/ 880533 w 2377785"/>
              <a:gd name="connsiteY4" fmla="*/ 1151467 h 2507870"/>
              <a:gd name="connsiteX5" fmla="*/ 696725 w 2377785"/>
              <a:gd name="connsiteY5" fmla="*/ 1247620 h 2507870"/>
              <a:gd name="connsiteX6" fmla="*/ 538885 w 2377785"/>
              <a:gd name="connsiteY6" fmla="*/ 1182254 h 2507870"/>
              <a:gd name="connsiteX7" fmla="*/ 293511 w 2377785"/>
              <a:gd name="connsiteY7" fmla="*/ 982133 h 2507870"/>
              <a:gd name="connsiteX8" fmla="*/ 180622 w 2377785"/>
              <a:gd name="connsiteY8" fmla="*/ 948267 h 2507870"/>
              <a:gd name="connsiteX9" fmla="*/ 146755 w 2377785"/>
              <a:gd name="connsiteY9" fmla="*/ 880533 h 2507870"/>
              <a:gd name="connsiteX10" fmla="*/ 112888 w 2377785"/>
              <a:gd name="connsiteY10" fmla="*/ 869245 h 2507870"/>
              <a:gd name="connsiteX11" fmla="*/ 33866 w 2377785"/>
              <a:gd name="connsiteY11" fmla="*/ 857956 h 2507870"/>
              <a:gd name="connsiteX12" fmla="*/ 0 w 2377785"/>
              <a:gd name="connsiteY12" fmla="*/ 790222 h 2507870"/>
              <a:gd name="connsiteX13" fmla="*/ 56444 w 2377785"/>
              <a:gd name="connsiteY13" fmla="*/ 666045 h 2507870"/>
              <a:gd name="connsiteX14" fmla="*/ 90311 w 2377785"/>
              <a:gd name="connsiteY14" fmla="*/ 632178 h 2507870"/>
              <a:gd name="connsiteX15" fmla="*/ 112888 w 2377785"/>
              <a:gd name="connsiteY15" fmla="*/ 598311 h 2507870"/>
              <a:gd name="connsiteX16" fmla="*/ 146755 w 2377785"/>
              <a:gd name="connsiteY16" fmla="*/ 587022 h 2507870"/>
              <a:gd name="connsiteX17" fmla="*/ 248355 w 2377785"/>
              <a:gd name="connsiteY17" fmla="*/ 496711 h 2507870"/>
              <a:gd name="connsiteX18" fmla="*/ 270933 w 2377785"/>
              <a:gd name="connsiteY18" fmla="*/ 462845 h 2507870"/>
              <a:gd name="connsiteX19" fmla="*/ 304800 w 2377785"/>
              <a:gd name="connsiteY19" fmla="*/ 395111 h 2507870"/>
              <a:gd name="connsiteX20" fmla="*/ 338666 w 2377785"/>
              <a:gd name="connsiteY20" fmla="*/ 372533 h 2507870"/>
              <a:gd name="connsiteX21" fmla="*/ 383822 w 2377785"/>
              <a:gd name="connsiteY21" fmla="*/ 0 h 2507870"/>
              <a:gd name="connsiteX0" fmla="*/ 2377785 w 2377785"/>
              <a:gd name="connsiteY0" fmla="*/ 2507870 h 2507870"/>
              <a:gd name="connsiteX1" fmla="*/ 2015737 w 2377785"/>
              <a:gd name="connsiteY1" fmla="*/ 2226897 h 2507870"/>
              <a:gd name="connsiteX2" fmla="*/ 1706659 w 2377785"/>
              <a:gd name="connsiteY2" fmla="*/ 1413060 h 2507870"/>
              <a:gd name="connsiteX3" fmla="*/ 914400 w 2377785"/>
              <a:gd name="connsiteY3" fmla="*/ 1196622 h 2507870"/>
              <a:gd name="connsiteX4" fmla="*/ 880533 w 2377785"/>
              <a:gd name="connsiteY4" fmla="*/ 1151467 h 2507870"/>
              <a:gd name="connsiteX5" fmla="*/ 696725 w 2377785"/>
              <a:gd name="connsiteY5" fmla="*/ 1247620 h 2507870"/>
              <a:gd name="connsiteX6" fmla="*/ 538885 w 2377785"/>
              <a:gd name="connsiteY6" fmla="*/ 1182254 h 2507870"/>
              <a:gd name="connsiteX7" fmla="*/ 293511 w 2377785"/>
              <a:gd name="connsiteY7" fmla="*/ 982133 h 2507870"/>
              <a:gd name="connsiteX8" fmla="*/ 180622 w 2377785"/>
              <a:gd name="connsiteY8" fmla="*/ 948267 h 2507870"/>
              <a:gd name="connsiteX9" fmla="*/ 146755 w 2377785"/>
              <a:gd name="connsiteY9" fmla="*/ 880533 h 2507870"/>
              <a:gd name="connsiteX10" fmla="*/ 112888 w 2377785"/>
              <a:gd name="connsiteY10" fmla="*/ 869245 h 2507870"/>
              <a:gd name="connsiteX11" fmla="*/ 33866 w 2377785"/>
              <a:gd name="connsiteY11" fmla="*/ 857956 h 2507870"/>
              <a:gd name="connsiteX12" fmla="*/ 0 w 2377785"/>
              <a:gd name="connsiteY12" fmla="*/ 790222 h 2507870"/>
              <a:gd name="connsiteX13" fmla="*/ 56444 w 2377785"/>
              <a:gd name="connsiteY13" fmla="*/ 666045 h 2507870"/>
              <a:gd name="connsiteX14" fmla="*/ 90311 w 2377785"/>
              <a:gd name="connsiteY14" fmla="*/ 632178 h 2507870"/>
              <a:gd name="connsiteX15" fmla="*/ 112888 w 2377785"/>
              <a:gd name="connsiteY15" fmla="*/ 598311 h 2507870"/>
              <a:gd name="connsiteX16" fmla="*/ 146755 w 2377785"/>
              <a:gd name="connsiteY16" fmla="*/ 587022 h 2507870"/>
              <a:gd name="connsiteX17" fmla="*/ 248355 w 2377785"/>
              <a:gd name="connsiteY17" fmla="*/ 496711 h 2507870"/>
              <a:gd name="connsiteX18" fmla="*/ 270933 w 2377785"/>
              <a:gd name="connsiteY18" fmla="*/ 462845 h 2507870"/>
              <a:gd name="connsiteX19" fmla="*/ 304800 w 2377785"/>
              <a:gd name="connsiteY19" fmla="*/ 395111 h 2507870"/>
              <a:gd name="connsiteX20" fmla="*/ 338666 w 2377785"/>
              <a:gd name="connsiteY20" fmla="*/ 372533 h 2507870"/>
              <a:gd name="connsiteX21" fmla="*/ 383822 w 2377785"/>
              <a:gd name="connsiteY21" fmla="*/ 0 h 2507870"/>
              <a:gd name="connsiteX0" fmla="*/ 2377785 w 2377785"/>
              <a:gd name="connsiteY0" fmla="*/ 2507870 h 2507870"/>
              <a:gd name="connsiteX1" fmla="*/ 2015737 w 2377785"/>
              <a:gd name="connsiteY1" fmla="*/ 2226897 h 2507870"/>
              <a:gd name="connsiteX2" fmla="*/ 1706659 w 2377785"/>
              <a:gd name="connsiteY2" fmla="*/ 1413060 h 2507870"/>
              <a:gd name="connsiteX3" fmla="*/ 1120585 w 2377785"/>
              <a:gd name="connsiteY3" fmla="*/ 1773066 h 2507870"/>
              <a:gd name="connsiteX4" fmla="*/ 880533 w 2377785"/>
              <a:gd name="connsiteY4" fmla="*/ 1151467 h 2507870"/>
              <a:gd name="connsiteX5" fmla="*/ 696725 w 2377785"/>
              <a:gd name="connsiteY5" fmla="*/ 1247620 h 2507870"/>
              <a:gd name="connsiteX6" fmla="*/ 538885 w 2377785"/>
              <a:gd name="connsiteY6" fmla="*/ 1182254 h 2507870"/>
              <a:gd name="connsiteX7" fmla="*/ 293511 w 2377785"/>
              <a:gd name="connsiteY7" fmla="*/ 982133 h 2507870"/>
              <a:gd name="connsiteX8" fmla="*/ 180622 w 2377785"/>
              <a:gd name="connsiteY8" fmla="*/ 948267 h 2507870"/>
              <a:gd name="connsiteX9" fmla="*/ 146755 w 2377785"/>
              <a:gd name="connsiteY9" fmla="*/ 880533 h 2507870"/>
              <a:gd name="connsiteX10" fmla="*/ 112888 w 2377785"/>
              <a:gd name="connsiteY10" fmla="*/ 869245 h 2507870"/>
              <a:gd name="connsiteX11" fmla="*/ 33866 w 2377785"/>
              <a:gd name="connsiteY11" fmla="*/ 857956 h 2507870"/>
              <a:gd name="connsiteX12" fmla="*/ 0 w 2377785"/>
              <a:gd name="connsiteY12" fmla="*/ 790222 h 2507870"/>
              <a:gd name="connsiteX13" fmla="*/ 56444 w 2377785"/>
              <a:gd name="connsiteY13" fmla="*/ 666045 h 2507870"/>
              <a:gd name="connsiteX14" fmla="*/ 90311 w 2377785"/>
              <a:gd name="connsiteY14" fmla="*/ 632178 h 2507870"/>
              <a:gd name="connsiteX15" fmla="*/ 112888 w 2377785"/>
              <a:gd name="connsiteY15" fmla="*/ 598311 h 2507870"/>
              <a:gd name="connsiteX16" fmla="*/ 146755 w 2377785"/>
              <a:gd name="connsiteY16" fmla="*/ 587022 h 2507870"/>
              <a:gd name="connsiteX17" fmla="*/ 248355 w 2377785"/>
              <a:gd name="connsiteY17" fmla="*/ 496711 h 2507870"/>
              <a:gd name="connsiteX18" fmla="*/ 270933 w 2377785"/>
              <a:gd name="connsiteY18" fmla="*/ 462845 h 2507870"/>
              <a:gd name="connsiteX19" fmla="*/ 304800 w 2377785"/>
              <a:gd name="connsiteY19" fmla="*/ 395111 h 2507870"/>
              <a:gd name="connsiteX20" fmla="*/ 338666 w 2377785"/>
              <a:gd name="connsiteY20" fmla="*/ 372533 h 2507870"/>
              <a:gd name="connsiteX21" fmla="*/ 383822 w 2377785"/>
              <a:gd name="connsiteY21" fmla="*/ 0 h 2507870"/>
              <a:gd name="connsiteX0" fmla="*/ 2377785 w 2377785"/>
              <a:gd name="connsiteY0" fmla="*/ 2507870 h 2507870"/>
              <a:gd name="connsiteX1" fmla="*/ 2015737 w 2377785"/>
              <a:gd name="connsiteY1" fmla="*/ 2226897 h 2507870"/>
              <a:gd name="connsiteX2" fmla="*/ 1706659 w 2377785"/>
              <a:gd name="connsiteY2" fmla="*/ 1413060 h 2507870"/>
              <a:gd name="connsiteX3" fmla="*/ 1120585 w 2377785"/>
              <a:gd name="connsiteY3" fmla="*/ 1773066 h 2507870"/>
              <a:gd name="connsiteX4" fmla="*/ 557979 w 2377785"/>
              <a:gd name="connsiteY4" fmla="*/ 1453999 h 2507870"/>
              <a:gd name="connsiteX5" fmla="*/ 696725 w 2377785"/>
              <a:gd name="connsiteY5" fmla="*/ 1247620 h 2507870"/>
              <a:gd name="connsiteX6" fmla="*/ 538885 w 2377785"/>
              <a:gd name="connsiteY6" fmla="*/ 1182254 h 2507870"/>
              <a:gd name="connsiteX7" fmla="*/ 293511 w 2377785"/>
              <a:gd name="connsiteY7" fmla="*/ 982133 h 2507870"/>
              <a:gd name="connsiteX8" fmla="*/ 180622 w 2377785"/>
              <a:gd name="connsiteY8" fmla="*/ 948267 h 2507870"/>
              <a:gd name="connsiteX9" fmla="*/ 146755 w 2377785"/>
              <a:gd name="connsiteY9" fmla="*/ 880533 h 2507870"/>
              <a:gd name="connsiteX10" fmla="*/ 112888 w 2377785"/>
              <a:gd name="connsiteY10" fmla="*/ 869245 h 2507870"/>
              <a:gd name="connsiteX11" fmla="*/ 33866 w 2377785"/>
              <a:gd name="connsiteY11" fmla="*/ 857956 h 2507870"/>
              <a:gd name="connsiteX12" fmla="*/ 0 w 2377785"/>
              <a:gd name="connsiteY12" fmla="*/ 790222 h 2507870"/>
              <a:gd name="connsiteX13" fmla="*/ 56444 w 2377785"/>
              <a:gd name="connsiteY13" fmla="*/ 666045 h 2507870"/>
              <a:gd name="connsiteX14" fmla="*/ 90311 w 2377785"/>
              <a:gd name="connsiteY14" fmla="*/ 632178 h 2507870"/>
              <a:gd name="connsiteX15" fmla="*/ 112888 w 2377785"/>
              <a:gd name="connsiteY15" fmla="*/ 598311 h 2507870"/>
              <a:gd name="connsiteX16" fmla="*/ 146755 w 2377785"/>
              <a:gd name="connsiteY16" fmla="*/ 587022 h 2507870"/>
              <a:gd name="connsiteX17" fmla="*/ 248355 w 2377785"/>
              <a:gd name="connsiteY17" fmla="*/ 496711 h 2507870"/>
              <a:gd name="connsiteX18" fmla="*/ 270933 w 2377785"/>
              <a:gd name="connsiteY18" fmla="*/ 462845 h 2507870"/>
              <a:gd name="connsiteX19" fmla="*/ 304800 w 2377785"/>
              <a:gd name="connsiteY19" fmla="*/ 395111 h 2507870"/>
              <a:gd name="connsiteX20" fmla="*/ 338666 w 2377785"/>
              <a:gd name="connsiteY20" fmla="*/ 372533 h 2507870"/>
              <a:gd name="connsiteX21" fmla="*/ 383822 w 2377785"/>
              <a:gd name="connsiteY21" fmla="*/ 0 h 2507870"/>
              <a:gd name="connsiteX0" fmla="*/ 2377785 w 2377785"/>
              <a:gd name="connsiteY0" fmla="*/ 2507870 h 2507870"/>
              <a:gd name="connsiteX1" fmla="*/ 2015737 w 2377785"/>
              <a:gd name="connsiteY1" fmla="*/ 2226897 h 2507870"/>
              <a:gd name="connsiteX2" fmla="*/ 1706659 w 2377785"/>
              <a:gd name="connsiteY2" fmla="*/ 1413060 h 2507870"/>
              <a:gd name="connsiteX3" fmla="*/ 1120585 w 2377785"/>
              <a:gd name="connsiteY3" fmla="*/ 1773066 h 2507870"/>
              <a:gd name="connsiteX4" fmla="*/ 557979 w 2377785"/>
              <a:gd name="connsiteY4" fmla="*/ 1453999 h 2507870"/>
              <a:gd name="connsiteX5" fmla="*/ 696725 w 2377785"/>
              <a:gd name="connsiteY5" fmla="*/ 1247620 h 2507870"/>
              <a:gd name="connsiteX6" fmla="*/ 847981 w 2377785"/>
              <a:gd name="connsiteY6" fmla="*/ 924929 h 2507870"/>
              <a:gd name="connsiteX7" fmla="*/ 293511 w 2377785"/>
              <a:gd name="connsiteY7" fmla="*/ 982133 h 2507870"/>
              <a:gd name="connsiteX8" fmla="*/ 180622 w 2377785"/>
              <a:gd name="connsiteY8" fmla="*/ 948267 h 2507870"/>
              <a:gd name="connsiteX9" fmla="*/ 146755 w 2377785"/>
              <a:gd name="connsiteY9" fmla="*/ 880533 h 2507870"/>
              <a:gd name="connsiteX10" fmla="*/ 112888 w 2377785"/>
              <a:gd name="connsiteY10" fmla="*/ 869245 h 2507870"/>
              <a:gd name="connsiteX11" fmla="*/ 33866 w 2377785"/>
              <a:gd name="connsiteY11" fmla="*/ 857956 h 2507870"/>
              <a:gd name="connsiteX12" fmla="*/ 0 w 2377785"/>
              <a:gd name="connsiteY12" fmla="*/ 790222 h 2507870"/>
              <a:gd name="connsiteX13" fmla="*/ 56444 w 2377785"/>
              <a:gd name="connsiteY13" fmla="*/ 666045 h 2507870"/>
              <a:gd name="connsiteX14" fmla="*/ 90311 w 2377785"/>
              <a:gd name="connsiteY14" fmla="*/ 632178 h 2507870"/>
              <a:gd name="connsiteX15" fmla="*/ 112888 w 2377785"/>
              <a:gd name="connsiteY15" fmla="*/ 598311 h 2507870"/>
              <a:gd name="connsiteX16" fmla="*/ 146755 w 2377785"/>
              <a:gd name="connsiteY16" fmla="*/ 587022 h 2507870"/>
              <a:gd name="connsiteX17" fmla="*/ 248355 w 2377785"/>
              <a:gd name="connsiteY17" fmla="*/ 496711 h 2507870"/>
              <a:gd name="connsiteX18" fmla="*/ 270933 w 2377785"/>
              <a:gd name="connsiteY18" fmla="*/ 462845 h 2507870"/>
              <a:gd name="connsiteX19" fmla="*/ 304800 w 2377785"/>
              <a:gd name="connsiteY19" fmla="*/ 395111 h 2507870"/>
              <a:gd name="connsiteX20" fmla="*/ 338666 w 2377785"/>
              <a:gd name="connsiteY20" fmla="*/ 372533 h 2507870"/>
              <a:gd name="connsiteX21" fmla="*/ 383822 w 2377785"/>
              <a:gd name="connsiteY21" fmla="*/ 0 h 2507870"/>
              <a:gd name="connsiteX0" fmla="*/ 2377785 w 2377785"/>
              <a:gd name="connsiteY0" fmla="*/ 2507870 h 2507870"/>
              <a:gd name="connsiteX1" fmla="*/ 2015737 w 2377785"/>
              <a:gd name="connsiteY1" fmla="*/ 2226897 h 2507870"/>
              <a:gd name="connsiteX2" fmla="*/ 1706659 w 2377785"/>
              <a:gd name="connsiteY2" fmla="*/ 1413060 h 2507870"/>
              <a:gd name="connsiteX3" fmla="*/ 1120585 w 2377785"/>
              <a:gd name="connsiteY3" fmla="*/ 1773066 h 2507870"/>
              <a:gd name="connsiteX4" fmla="*/ 557979 w 2377785"/>
              <a:gd name="connsiteY4" fmla="*/ 1453999 h 2507870"/>
              <a:gd name="connsiteX5" fmla="*/ 696725 w 2377785"/>
              <a:gd name="connsiteY5" fmla="*/ 1247620 h 2507870"/>
              <a:gd name="connsiteX6" fmla="*/ 847981 w 2377785"/>
              <a:gd name="connsiteY6" fmla="*/ 924929 h 2507870"/>
              <a:gd name="connsiteX7" fmla="*/ 180622 w 2377785"/>
              <a:gd name="connsiteY7" fmla="*/ 948267 h 2507870"/>
              <a:gd name="connsiteX8" fmla="*/ 146755 w 2377785"/>
              <a:gd name="connsiteY8" fmla="*/ 880533 h 2507870"/>
              <a:gd name="connsiteX9" fmla="*/ 112888 w 2377785"/>
              <a:gd name="connsiteY9" fmla="*/ 869245 h 2507870"/>
              <a:gd name="connsiteX10" fmla="*/ 33866 w 2377785"/>
              <a:gd name="connsiteY10" fmla="*/ 857956 h 2507870"/>
              <a:gd name="connsiteX11" fmla="*/ 0 w 2377785"/>
              <a:gd name="connsiteY11" fmla="*/ 790222 h 2507870"/>
              <a:gd name="connsiteX12" fmla="*/ 56444 w 2377785"/>
              <a:gd name="connsiteY12" fmla="*/ 666045 h 2507870"/>
              <a:gd name="connsiteX13" fmla="*/ 90311 w 2377785"/>
              <a:gd name="connsiteY13" fmla="*/ 632178 h 2507870"/>
              <a:gd name="connsiteX14" fmla="*/ 112888 w 2377785"/>
              <a:gd name="connsiteY14" fmla="*/ 598311 h 2507870"/>
              <a:gd name="connsiteX15" fmla="*/ 146755 w 2377785"/>
              <a:gd name="connsiteY15" fmla="*/ 587022 h 2507870"/>
              <a:gd name="connsiteX16" fmla="*/ 248355 w 2377785"/>
              <a:gd name="connsiteY16" fmla="*/ 496711 h 2507870"/>
              <a:gd name="connsiteX17" fmla="*/ 270933 w 2377785"/>
              <a:gd name="connsiteY17" fmla="*/ 462845 h 2507870"/>
              <a:gd name="connsiteX18" fmla="*/ 304800 w 2377785"/>
              <a:gd name="connsiteY18" fmla="*/ 395111 h 2507870"/>
              <a:gd name="connsiteX19" fmla="*/ 338666 w 2377785"/>
              <a:gd name="connsiteY19" fmla="*/ 372533 h 2507870"/>
              <a:gd name="connsiteX20" fmla="*/ 383822 w 2377785"/>
              <a:gd name="connsiteY20" fmla="*/ 0 h 2507870"/>
              <a:gd name="connsiteX0" fmla="*/ 2377785 w 2377785"/>
              <a:gd name="connsiteY0" fmla="*/ 2507870 h 2507870"/>
              <a:gd name="connsiteX1" fmla="*/ 2015737 w 2377785"/>
              <a:gd name="connsiteY1" fmla="*/ 2226897 h 2507870"/>
              <a:gd name="connsiteX2" fmla="*/ 1706659 w 2377785"/>
              <a:gd name="connsiteY2" fmla="*/ 1413060 h 2507870"/>
              <a:gd name="connsiteX3" fmla="*/ 1120585 w 2377785"/>
              <a:gd name="connsiteY3" fmla="*/ 1773066 h 2507870"/>
              <a:gd name="connsiteX4" fmla="*/ 557979 w 2377785"/>
              <a:gd name="connsiteY4" fmla="*/ 1453999 h 2507870"/>
              <a:gd name="connsiteX5" fmla="*/ 696725 w 2377785"/>
              <a:gd name="connsiteY5" fmla="*/ 1247620 h 2507870"/>
              <a:gd name="connsiteX6" fmla="*/ 847981 w 2377785"/>
              <a:gd name="connsiteY6" fmla="*/ 924929 h 2507870"/>
              <a:gd name="connsiteX7" fmla="*/ 146755 w 2377785"/>
              <a:gd name="connsiteY7" fmla="*/ 880533 h 2507870"/>
              <a:gd name="connsiteX8" fmla="*/ 112888 w 2377785"/>
              <a:gd name="connsiteY8" fmla="*/ 869245 h 2507870"/>
              <a:gd name="connsiteX9" fmla="*/ 33866 w 2377785"/>
              <a:gd name="connsiteY9" fmla="*/ 857956 h 2507870"/>
              <a:gd name="connsiteX10" fmla="*/ 0 w 2377785"/>
              <a:gd name="connsiteY10" fmla="*/ 790222 h 2507870"/>
              <a:gd name="connsiteX11" fmla="*/ 56444 w 2377785"/>
              <a:gd name="connsiteY11" fmla="*/ 666045 h 2507870"/>
              <a:gd name="connsiteX12" fmla="*/ 90311 w 2377785"/>
              <a:gd name="connsiteY12" fmla="*/ 632178 h 2507870"/>
              <a:gd name="connsiteX13" fmla="*/ 112888 w 2377785"/>
              <a:gd name="connsiteY13" fmla="*/ 598311 h 2507870"/>
              <a:gd name="connsiteX14" fmla="*/ 146755 w 2377785"/>
              <a:gd name="connsiteY14" fmla="*/ 587022 h 2507870"/>
              <a:gd name="connsiteX15" fmla="*/ 248355 w 2377785"/>
              <a:gd name="connsiteY15" fmla="*/ 496711 h 2507870"/>
              <a:gd name="connsiteX16" fmla="*/ 270933 w 2377785"/>
              <a:gd name="connsiteY16" fmla="*/ 462845 h 2507870"/>
              <a:gd name="connsiteX17" fmla="*/ 304800 w 2377785"/>
              <a:gd name="connsiteY17" fmla="*/ 395111 h 2507870"/>
              <a:gd name="connsiteX18" fmla="*/ 338666 w 2377785"/>
              <a:gd name="connsiteY18" fmla="*/ 372533 h 2507870"/>
              <a:gd name="connsiteX19" fmla="*/ 383822 w 2377785"/>
              <a:gd name="connsiteY19" fmla="*/ 0 h 2507870"/>
              <a:gd name="connsiteX0" fmla="*/ 2377785 w 2377785"/>
              <a:gd name="connsiteY0" fmla="*/ 2507870 h 2507870"/>
              <a:gd name="connsiteX1" fmla="*/ 2015737 w 2377785"/>
              <a:gd name="connsiteY1" fmla="*/ 2226897 h 2507870"/>
              <a:gd name="connsiteX2" fmla="*/ 1706659 w 2377785"/>
              <a:gd name="connsiteY2" fmla="*/ 1413060 h 2507870"/>
              <a:gd name="connsiteX3" fmla="*/ 1120585 w 2377785"/>
              <a:gd name="connsiteY3" fmla="*/ 1773066 h 2507870"/>
              <a:gd name="connsiteX4" fmla="*/ 557979 w 2377785"/>
              <a:gd name="connsiteY4" fmla="*/ 1453999 h 2507870"/>
              <a:gd name="connsiteX5" fmla="*/ 696725 w 2377785"/>
              <a:gd name="connsiteY5" fmla="*/ 1247620 h 2507870"/>
              <a:gd name="connsiteX6" fmla="*/ 847981 w 2377785"/>
              <a:gd name="connsiteY6" fmla="*/ 924929 h 2507870"/>
              <a:gd name="connsiteX7" fmla="*/ 146755 w 2377785"/>
              <a:gd name="connsiteY7" fmla="*/ 880533 h 2507870"/>
              <a:gd name="connsiteX8" fmla="*/ 33866 w 2377785"/>
              <a:gd name="connsiteY8" fmla="*/ 857956 h 2507870"/>
              <a:gd name="connsiteX9" fmla="*/ 0 w 2377785"/>
              <a:gd name="connsiteY9" fmla="*/ 790222 h 2507870"/>
              <a:gd name="connsiteX10" fmla="*/ 56444 w 2377785"/>
              <a:gd name="connsiteY10" fmla="*/ 666045 h 2507870"/>
              <a:gd name="connsiteX11" fmla="*/ 90311 w 2377785"/>
              <a:gd name="connsiteY11" fmla="*/ 632178 h 2507870"/>
              <a:gd name="connsiteX12" fmla="*/ 112888 w 2377785"/>
              <a:gd name="connsiteY12" fmla="*/ 598311 h 2507870"/>
              <a:gd name="connsiteX13" fmla="*/ 146755 w 2377785"/>
              <a:gd name="connsiteY13" fmla="*/ 587022 h 2507870"/>
              <a:gd name="connsiteX14" fmla="*/ 248355 w 2377785"/>
              <a:gd name="connsiteY14" fmla="*/ 496711 h 2507870"/>
              <a:gd name="connsiteX15" fmla="*/ 270933 w 2377785"/>
              <a:gd name="connsiteY15" fmla="*/ 462845 h 2507870"/>
              <a:gd name="connsiteX16" fmla="*/ 304800 w 2377785"/>
              <a:gd name="connsiteY16" fmla="*/ 395111 h 2507870"/>
              <a:gd name="connsiteX17" fmla="*/ 338666 w 2377785"/>
              <a:gd name="connsiteY17" fmla="*/ 372533 h 2507870"/>
              <a:gd name="connsiteX18" fmla="*/ 383822 w 2377785"/>
              <a:gd name="connsiteY18" fmla="*/ 0 h 2507870"/>
              <a:gd name="connsiteX0" fmla="*/ 2381103 w 2381103"/>
              <a:gd name="connsiteY0" fmla="*/ 2507870 h 2507870"/>
              <a:gd name="connsiteX1" fmla="*/ 2019055 w 2381103"/>
              <a:gd name="connsiteY1" fmla="*/ 2226897 h 2507870"/>
              <a:gd name="connsiteX2" fmla="*/ 1709977 w 2381103"/>
              <a:gd name="connsiteY2" fmla="*/ 1413060 h 2507870"/>
              <a:gd name="connsiteX3" fmla="*/ 1123903 w 2381103"/>
              <a:gd name="connsiteY3" fmla="*/ 1773066 h 2507870"/>
              <a:gd name="connsiteX4" fmla="*/ 561297 w 2381103"/>
              <a:gd name="connsiteY4" fmla="*/ 1453999 h 2507870"/>
              <a:gd name="connsiteX5" fmla="*/ 700043 w 2381103"/>
              <a:gd name="connsiteY5" fmla="*/ 1247620 h 2507870"/>
              <a:gd name="connsiteX6" fmla="*/ 851299 w 2381103"/>
              <a:gd name="connsiteY6" fmla="*/ 924929 h 2507870"/>
              <a:gd name="connsiteX7" fmla="*/ 150073 w 2381103"/>
              <a:gd name="connsiteY7" fmla="*/ 880533 h 2507870"/>
              <a:gd name="connsiteX8" fmla="*/ 3318 w 2381103"/>
              <a:gd name="connsiteY8" fmla="*/ 790222 h 2507870"/>
              <a:gd name="connsiteX9" fmla="*/ 59762 w 2381103"/>
              <a:gd name="connsiteY9" fmla="*/ 666045 h 2507870"/>
              <a:gd name="connsiteX10" fmla="*/ 93629 w 2381103"/>
              <a:gd name="connsiteY10" fmla="*/ 632178 h 2507870"/>
              <a:gd name="connsiteX11" fmla="*/ 116206 w 2381103"/>
              <a:gd name="connsiteY11" fmla="*/ 598311 h 2507870"/>
              <a:gd name="connsiteX12" fmla="*/ 150073 w 2381103"/>
              <a:gd name="connsiteY12" fmla="*/ 587022 h 2507870"/>
              <a:gd name="connsiteX13" fmla="*/ 251673 w 2381103"/>
              <a:gd name="connsiteY13" fmla="*/ 496711 h 2507870"/>
              <a:gd name="connsiteX14" fmla="*/ 274251 w 2381103"/>
              <a:gd name="connsiteY14" fmla="*/ 462845 h 2507870"/>
              <a:gd name="connsiteX15" fmla="*/ 308118 w 2381103"/>
              <a:gd name="connsiteY15" fmla="*/ 395111 h 2507870"/>
              <a:gd name="connsiteX16" fmla="*/ 341984 w 2381103"/>
              <a:gd name="connsiteY16" fmla="*/ 372533 h 2507870"/>
              <a:gd name="connsiteX17" fmla="*/ 387140 w 2381103"/>
              <a:gd name="connsiteY17" fmla="*/ 0 h 2507870"/>
              <a:gd name="connsiteX0" fmla="*/ 2429943 w 2429943"/>
              <a:gd name="connsiteY0" fmla="*/ 2507870 h 2507870"/>
              <a:gd name="connsiteX1" fmla="*/ 2067895 w 2429943"/>
              <a:gd name="connsiteY1" fmla="*/ 2226897 h 2507870"/>
              <a:gd name="connsiteX2" fmla="*/ 1758817 w 2429943"/>
              <a:gd name="connsiteY2" fmla="*/ 1413060 h 2507870"/>
              <a:gd name="connsiteX3" fmla="*/ 1172743 w 2429943"/>
              <a:gd name="connsiteY3" fmla="*/ 1773066 h 2507870"/>
              <a:gd name="connsiteX4" fmla="*/ 610137 w 2429943"/>
              <a:gd name="connsiteY4" fmla="*/ 1453999 h 2507870"/>
              <a:gd name="connsiteX5" fmla="*/ 748883 w 2429943"/>
              <a:gd name="connsiteY5" fmla="*/ 1247620 h 2507870"/>
              <a:gd name="connsiteX6" fmla="*/ 900139 w 2429943"/>
              <a:gd name="connsiteY6" fmla="*/ 924929 h 2507870"/>
              <a:gd name="connsiteX7" fmla="*/ 52158 w 2429943"/>
              <a:gd name="connsiteY7" fmla="*/ 790222 h 2507870"/>
              <a:gd name="connsiteX8" fmla="*/ 108602 w 2429943"/>
              <a:gd name="connsiteY8" fmla="*/ 666045 h 2507870"/>
              <a:gd name="connsiteX9" fmla="*/ 142469 w 2429943"/>
              <a:gd name="connsiteY9" fmla="*/ 632178 h 2507870"/>
              <a:gd name="connsiteX10" fmla="*/ 165046 w 2429943"/>
              <a:gd name="connsiteY10" fmla="*/ 598311 h 2507870"/>
              <a:gd name="connsiteX11" fmla="*/ 198913 w 2429943"/>
              <a:gd name="connsiteY11" fmla="*/ 587022 h 2507870"/>
              <a:gd name="connsiteX12" fmla="*/ 300513 w 2429943"/>
              <a:gd name="connsiteY12" fmla="*/ 496711 h 2507870"/>
              <a:gd name="connsiteX13" fmla="*/ 323091 w 2429943"/>
              <a:gd name="connsiteY13" fmla="*/ 462845 h 2507870"/>
              <a:gd name="connsiteX14" fmla="*/ 356958 w 2429943"/>
              <a:gd name="connsiteY14" fmla="*/ 395111 h 2507870"/>
              <a:gd name="connsiteX15" fmla="*/ 390824 w 2429943"/>
              <a:gd name="connsiteY15" fmla="*/ 372533 h 2507870"/>
              <a:gd name="connsiteX16" fmla="*/ 435980 w 2429943"/>
              <a:gd name="connsiteY16" fmla="*/ 0 h 2507870"/>
              <a:gd name="connsiteX0" fmla="*/ 2418930 w 2418930"/>
              <a:gd name="connsiteY0" fmla="*/ 2507870 h 2507870"/>
              <a:gd name="connsiteX1" fmla="*/ 2056882 w 2418930"/>
              <a:gd name="connsiteY1" fmla="*/ 2226897 h 2507870"/>
              <a:gd name="connsiteX2" fmla="*/ 1747804 w 2418930"/>
              <a:gd name="connsiteY2" fmla="*/ 1413060 h 2507870"/>
              <a:gd name="connsiteX3" fmla="*/ 1161730 w 2418930"/>
              <a:gd name="connsiteY3" fmla="*/ 1773066 h 2507870"/>
              <a:gd name="connsiteX4" fmla="*/ 599124 w 2418930"/>
              <a:gd name="connsiteY4" fmla="*/ 1453999 h 2507870"/>
              <a:gd name="connsiteX5" fmla="*/ 737870 w 2418930"/>
              <a:gd name="connsiteY5" fmla="*/ 1247620 h 2507870"/>
              <a:gd name="connsiteX6" fmla="*/ 41145 w 2418930"/>
              <a:gd name="connsiteY6" fmla="*/ 790222 h 2507870"/>
              <a:gd name="connsiteX7" fmla="*/ 97589 w 2418930"/>
              <a:gd name="connsiteY7" fmla="*/ 666045 h 2507870"/>
              <a:gd name="connsiteX8" fmla="*/ 131456 w 2418930"/>
              <a:gd name="connsiteY8" fmla="*/ 632178 h 2507870"/>
              <a:gd name="connsiteX9" fmla="*/ 154033 w 2418930"/>
              <a:gd name="connsiteY9" fmla="*/ 598311 h 2507870"/>
              <a:gd name="connsiteX10" fmla="*/ 187900 w 2418930"/>
              <a:gd name="connsiteY10" fmla="*/ 587022 h 2507870"/>
              <a:gd name="connsiteX11" fmla="*/ 289500 w 2418930"/>
              <a:gd name="connsiteY11" fmla="*/ 496711 h 2507870"/>
              <a:gd name="connsiteX12" fmla="*/ 312078 w 2418930"/>
              <a:gd name="connsiteY12" fmla="*/ 462845 h 2507870"/>
              <a:gd name="connsiteX13" fmla="*/ 345945 w 2418930"/>
              <a:gd name="connsiteY13" fmla="*/ 395111 h 2507870"/>
              <a:gd name="connsiteX14" fmla="*/ 379811 w 2418930"/>
              <a:gd name="connsiteY14" fmla="*/ 372533 h 2507870"/>
              <a:gd name="connsiteX15" fmla="*/ 424967 w 2418930"/>
              <a:gd name="connsiteY15" fmla="*/ 0 h 2507870"/>
              <a:gd name="connsiteX0" fmla="*/ 2360614 w 2360614"/>
              <a:gd name="connsiteY0" fmla="*/ 2507870 h 2507870"/>
              <a:gd name="connsiteX1" fmla="*/ 1998566 w 2360614"/>
              <a:gd name="connsiteY1" fmla="*/ 2226897 h 2507870"/>
              <a:gd name="connsiteX2" fmla="*/ 1689488 w 2360614"/>
              <a:gd name="connsiteY2" fmla="*/ 1413060 h 2507870"/>
              <a:gd name="connsiteX3" fmla="*/ 1103414 w 2360614"/>
              <a:gd name="connsiteY3" fmla="*/ 1773066 h 2507870"/>
              <a:gd name="connsiteX4" fmla="*/ 540808 w 2360614"/>
              <a:gd name="connsiteY4" fmla="*/ 1453999 h 2507870"/>
              <a:gd name="connsiteX5" fmla="*/ 679554 w 2360614"/>
              <a:gd name="connsiteY5" fmla="*/ 1247620 h 2507870"/>
              <a:gd name="connsiteX6" fmla="*/ 39273 w 2360614"/>
              <a:gd name="connsiteY6" fmla="*/ 666045 h 2507870"/>
              <a:gd name="connsiteX7" fmla="*/ 73140 w 2360614"/>
              <a:gd name="connsiteY7" fmla="*/ 632178 h 2507870"/>
              <a:gd name="connsiteX8" fmla="*/ 95717 w 2360614"/>
              <a:gd name="connsiteY8" fmla="*/ 598311 h 2507870"/>
              <a:gd name="connsiteX9" fmla="*/ 129584 w 2360614"/>
              <a:gd name="connsiteY9" fmla="*/ 587022 h 2507870"/>
              <a:gd name="connsiteX10" fmla="*/ 231184 w 2360614"/>
              <a:gd name="connsiteY10" fmla="*/ 496711 h 2507870"/>
              <a:gd name="connsiteX11" fmla="*/ 253762 w 2360614"/>
              <a:gd name="connsiteY11" fmla="*/ 462845 h 2507870"/>
              <a:gd name="connsiteX12" fmla="*/ 287629 w 2360614"/>
              <a:gd name="connsiteY12" fmla="*/ 395111 h 2507870"/>
              <a:gd name="connsiteX13" fmla="*/ 321495 w 2360614"/>
              <a:gd name="connsiteY13" fmla="*/ 372533 h 2507870"/>
              <a:gd name="connsiteX14" fmla="*/ 366651 w 2360614"/>
              <a:gd name="connsiteY14" fmla="*/ 0 h 2507870"/>
              <a:gd name="connsiteX0" fmla="*/ 2360614 w 2360614"/>
              <a:gd name="connsiteY0" fmla="*/ 2507870 h 2507870"/>
              <a:gd name="connsiteX1" fmla="*/ 1998566 w 2360614"/>
              <a:gd name="connsiteY1" fmla="*/ 2226897 h 2507870"/>
              <a:gd name="connsiteX2" fmla="*/ 1689488 w 2360614"/>
              <a:gd name="connsiteY2" fmla="*/ 1413060 h 2507870"/>
              <a:gd name="connsiteX3" fmla="*/ 1103414 w 2360614"/>
              <a:gd name="connsiteY3" fmla="*/ 1773066 h 2507870"/>
              <a:gd name="connsiteX4" fmla="*/ 679554 w 2360614"/>
              <a:gd name="connsiteY4" fmla="*/ 1247620 h 2507870"/>
              <a:gd name="connsiteX5" fmla="*/ 39273 w 2360614"/>
              <a:gd name="connsiteY5" fmla="*/ 666045 h 2507870"/>
              <a:gd name="connsiteX6" fmla="*/ 73140 w 2360614"/>
              <a:gd name="connsiteY6" fmla="*/ 632178 h 2507870"/>
              <a:gd name="connsiteX7" fmla="*/ 95717 w 2360614"/>
              <a:gd name="connsiteY7" fmla="*/ 598311 h 2507870"/>
              <a:gd name="connsiteX8" fmla="*/ 129584 w 2360614"/>
              <a:gd name="connsiteY8" fmla="*/ 587022 h 2507870"/>
              <a:gd name="connsiteX9" fmla="*/ 231184 w 2360614"/>
              <a:gd name="connsiteY9" fmla="*/ 496711 h 2507870"/>
              <a:gd name="connsiteX10" fmla="*/ 253762 w 2360614"/>
              <a:gd name="connsiteY10" fmla="*/ 462845 h 2507870"/>
              <a:gd name="connsiteX11" fmla="*/ 287629 w 2360614"/>
              <a:gd name="connsiteY11" fmla="*/ 395111 h 2507870"/>
              <a:gd name="connsiteX12" fmla="*/ 321495 w 2360614"/>
              <a:gd name="connsiteY12" fmla="*/ 372533 h 2507870"/>
              <a:gd name="connsiteX13" fmla="*/ 366651 w 2360614"/>
              <a:gd name="connsiteY13" fmla="*/ 0 h 2507870"/>
              <a:gd name="connsiteX0" fmla="*/ 2360614 w 2360614"/>
              <a:gd name="connsiteY0" fmla="*/ 2507870 h 2507870"/>
              <a:gd name="connsiteX1" fmla="*/ 1998566 w 2360614"/>
              <a:gd name="connsiteY1" fmla="*/ 2226897 h 2507870"/>
              <a:gd name="connsiteX2" fmla="*/ 1689488 w 2360614"/>
              <a:gd name="connsiteY2" fmla="*/ 1413060 h 2507870"/>
              <a:gd name="connsiteX3" fmla="*/ 679554 w 2360614"/>
              <a:gd name="connsiteY3" fmla="*/ 1247620 h 2507870"/>
              <a:gd name="connsiteX4" fmla="*/ 39273 w 2360614"/>
              <a:gd name="connsiteY4" fmla="*/ 666045 h 2507870"/>
              <a:gd name="connsiteX5" fmla="*/ 73140 w 2360614"/>
              <a:gd name="connsiteY5" fmla="*/ 632178 h 2507870"/>
              <a:gd name="connsiteX6" fmla="*/ 95717 w 2360614"/>
              <a:gd name="connsiteY6" fmla="*/ 598311 h 2507870"/>
              <a:gd name="connsiteX7" fmla="*/ 129584 w 2360614"/>
              <a:gd name="connsiteY7" fmla="*/ 587022 h 2507870"/>
              <a:gd name="connsiteX8" fmla="*/ 231184 w 2360614"/>
              <a:gd name="connsiteY8" fmla="*/ 496711 h 2507870"/>
              <a:gd name="connsiteX9" fmla="*/ 253762 w 2360614"/>
              <a:gd name="connsiteY9" fmla="*/ 462845 h 2507870"/>
              <a:gd name="connsiteX10" fmla="*/ 287629 w 2360614"/>
              <a:gd name="connsiteY10" fmla="*/ 395111 h 2507870"/>
              <a:gd name="connsiteX11" fmla="*/ 321495 w 2360614"/>
              <a:gd name="connsiteY11" fmla="*/ 372533 h 2507870"/>
              <a:gd name="connsiteX12" fmla="*/ 366651 w 2360614"/>
              <a:gd name="connsiteY12" fmla="*/ 0 h 2507870"/>
              <a:gd name="connsiteX0" fmla="*/ 2360614 w 2360614"/>
              <a:gd name="connsiteY0" fmla="*/ 2507870 h 2507870"/>
              <a:gd name="connsiteX1" fmla="*/ 1998566 w 2360614"/>
              <a:gd name="connsiteY1" fmla="*/ 2226897 h 2507870"/>
              <a:gd name="connsiteX2" fmla="*/ 1689488 w 2360614"/>
              <a:gd name="connsiteY2" fmla="*/ 1413060 h 2507870"/>
              <a:gd name="connsiteX3" fmla="*/ 679554 w 2360614"/>
              <a:gd name="connsiteY3" fmla="*/ 1247620 h 2507870"/>
              <a:gd name="connsiteX4" fmla="*/ 39273 w 2360614"/>
              <a:gd name="connsiteY4" fmla="*/ 666045 h 2507870"/>
              <a:gd name="connsiteX5" fmla="*/ 73140 w 2360614"/>
              <a:gd name="connsiteY5" fmla="*/ 632178 h 2507870"/>
              <a:gd name="connsiteX6" fmla="*/ 95717 w 2360614"/>
              <a:gd name="connsiteY6" fmla="*/ 598311 h 2507870"/>
              <a:gd name="connsiteX7" fmla="*/ 231184 w 2360614"/>
              <a:gd name="connsiteY7" fmla="*/ 496711 h 2507870"/>
              <a:gd name="connsiteX8" fmla="*/ 253762 w 2360614"/>
              <a:gd name="connsiteY8" fmla="*/ 462845 h 2507870"/>
              <a:gd name="connsiteX9" fmla="*/ 287629 w 2360614"/>
              <a:gd name="connsiteY9" fmla="*/ 395111 h 2507870"/>
              <a:gd name="connsiteX10" fmla="*/ 321495 w 2360614"/>
              <a:gd name="connsiteY10" fmla="*/ 372533 h 2507870"/>
              <a:gd name="connsiteX11" fmla="*/ 366651 w 2360614"/>
              <a:gd name="connsiteY11" fmla="*/ 0 h 2507870"/>
              <a:gd name="connsiteX0" fmla="*/ 2360614 w 2360614"/>
              <a:gd name="connsiteY0" fmla="*/ 2507870 h 2507870"/>
              <a:gd name="connsiteX1" fmla="*/ 1998566 w 2360614"/>
              <a:gd name="connsiteY1" fmla="*/ 2226897 h 2507870"/>
              <a:gd name="connsiteX2" fmla="*/ 1689488 w 2360614"/>
              <a:gd name="connsiteY2" fmla="*/ 1413060 h 2507870"/>
              <a:gd name="connsiteX3" fmla="*/ 679554 w 2360614"/>
              <a:gd name="connsiteY3" fmla="*/ 1247620 h 2507870"/>
              <a:gd name="connsiteX4" fmla="*/ 39273 w 2360614"/>
              <a:gd name="connsiteY4" fmla="*/ 666045 h 2507870"/>
              <a:gd name="connsiteX5" fmla="*/ 73140 w 2360614"/>
              <a:gd name="connsiteY5" fmla="*/ 632178 h 2507870"/>
              <a:gd name="connsiteX6" fmla="*/ 95717 w 2360614"/>
              <a:gd name="connsiteY6" fmla="*/ 598311 h 2507870"/>
              <a:gd name="connsiteX7" fmla="*/ 231184 w 2360614"/>
              <a:gd name="connsiteY7" fmla="*/ 496711 h 2507870"/>
              <a:gd name="connsiteX8" fmla="*/ 287629 w 2360614"/>
              <a:gd name="connsiteY8" fmla="*/ 395111 h 2507870"/>
              <a:gd name="connsiteX9" fmla="*/ 321495 w 2360614"/>
              <a:gd name="connsiteY9" fmla="*/ 372533 h 2507870"/>
              <a:gd name="connsiteX10" fmla="*/ 366651 w 2360614"/>
              <a:gd name="connsiteY10" fmla="*/ 0 h 2507870"/>
              <a:gd name="connsiteX0" fmla="*/ 2364714 w 2364714"/>
              <a:gd name="connsiteY0" fmla="*/ 2507870 h 2507870"/>
              <a:gd name="connsiteX1" fmla="*/ 2002666 w 2364714"/>
              <a:gd name="connsiteY1" fmla="*/ 2226897 h 2507870"/>
              <a:gd name="connsiteX2" fmla="*/ 1693588 w 2364714"/>
              <a:gd name="connsiteY2" fmla="*/ 1413060 h 2507870"/>
              <a:gd name="connsiteX3" fmla="*/ 683654 w 2364714"/>
              <a:gd name="connsiteY3" fmla="*/ 1247620 h 2507870"/>
              <a:gd name="connsiteX4" fmla="*/ 43373 w 2364714"/>
              <a:gd name="connsiteY4" fmla="*/ 666045 h 2507870"/>
              <a:gd name="connsiteX5" fmla="*/ 77240 w 2364714"/>
              <a:gd name="connsiteY5" fmla="*/ 632178 h 2507870"/>
              <a:gd name="connsiteX6" fmla="*/ 235284 w 2364714"/>
              <a:gd name="connsiteY6" fmla="*/ 496711 h 2507870"/>
              <a:gd name="connsiteX7" fmla="*/ 291729 w 2364714"/>
              <a:gd name="connsiteY7" fmla="*/ 395111 h 2507870"/>
              <a:gd name="connsiteX8" fmla="*/ 325595 w 2364714"/>
              <a:gd name="connsiteY8" fmla="*/ 372533 h 2507870"/>
              <a:gd name="connsiteX9" fmla="*/ 370751 w 2364714"/>
              <a:gd name="connsiteY9" fmla="*/ 0 h 2507870"/>
              <a:gd name="connsiteX0" fmla="*/ 2304253 w 2304253"/>
              <a:gd name="connsiteY0" fmla="*/ 2507870 h 2507870"/>
              <a:gd name="connsiteX1" fmla="*/ 1942205 w 2304253"/>
              <a:gd name="connsiteY1" fmla="*/ 2226897 h 2507870"/>
              <a:gd name="connsiteX2" fmla="*/ 1633127 w 2304253"/>
              <a:gd name="connsiteY2" fmla="*/ 1413060 h 2507870"/>
              <a:gd name="connsiteX3" fmla="*/ 623193 w 2304253"/>
              <a:gd name="connsiteY3" fmla="*/ 1247620 h 2507870"/>
              <a:gd name="connsiteX4" fmla="*/ 16779 w 2304253"/>
              <a:gd name="connsiteY4" fmla="*/ 632178 h 2507870"/>
              <a:gd name="connsiteX5" fmla="*/ 174823 w 2304253"/>
              <a:gd name="connsiteY5" fmla="*/ 496711 h 2507870"/>
              <a:gd name="connsiteX6" fmla="*/ 231268 w 2304253"/>
              <a:gd name="connsiteY6" fmla="*/ 395111 h 2507870"/>
              <a:gd name="connsiteX7" fmla="*/ 265134 w 2304253"/>
              <a:gd name="connsiteY7" fmla="*/ 372533 h 2507870"/>
              <a:gd name="connsiteX8" fmla="*/ 310290 w 2304253"/>
              <a:gd name="connsiteY8" fmla="*/ 0 h 2507870"/>
              <a:gd name="connsiteX0" fmla="*/ 2150409 w 2150409"/>
              <a:gd name="connsiteY0" fmla="*/ 2507870 h 2507870"/>
              <a:gd name="connsiteX1" fmla="*/ 1788361 w 2150409"/>
              <a:gd name="connsiteY1" fmla="*/ 2226897 h 2507870"/>
              <a:gd name="connsiteX2" fmla="*/ 1479283 w 2150409"/>
              <a:gd name="connsiteY2" fmla="*/ 1413060 h 2507870"/>
              <a:gd name="connsiteX3" fmla="*/ 469349 w 2150409"/>
              <a:gd name="connsiteY3" fmla="*/ 1247620 h 2507870"/>
              <a:gd name="connsiteX4" fmla="*/ 20979 w 2150409"/>
              <a:gd name="connsiteY4" fmla="*/ 496711 h 2507870"/>
              <a:gd name="connsiteX5" fmla="*/ 77424 w 2150409"/>
              <a:gd name="connsiteY5" fmla="*/ 395111 h 2507870"/>
              <a:gd name="connsiteX6" fmla="*/ 111290 w 2150409"/>
              <a:gd name="connsiteY6" fmla="*/ 372533 h 2507870"/>
              <a:gd name="connsiteX7" fmla="*/ 156446 w 2150409"/>
              <a:gd name="connsiteY7" fmla="*/ 0 h 2507870"/>
              <a:gd name="connsiteX0" fmla="*/ 2150409 w 2150409"/>
              <a:gd name="connsiteY0" fmla="*/ 2507870 h 2507870"/>
              <a:gd name="connsiteX1" fmla="*/ 1788361 w 2150409"/>
              <a:gd name="connsiteY1" fmla="*/ 2226897 h 2507870"/>
              <a:gd name="connsiteX2" fmla="*/ 1479283 w 2150409"/>
              <a:gd name="connsiteY2" fmla="*/ 1413060 h 2507870"/>
              <a:gd name="connsiteX3" fmla="*/ 929296 w 2150409"/>
              <a:gd name="connsiteY3" fmla="*/ 1081490 h 2507870"/>
              <a:gd name="connsiteX4" fmla="*/ 20979 w 2150409"/>
              <a:gd name="connsiteY4" fmla="*/ 496711 h 2507870"/>
              <a:gd name="connsiteX5" fmla="*/ 77424 w 2150409"/>
              <a:gd name="connsiteY5" fmla="*/ 395111 h 2507870"/>
              <a:gd name="connsiteX6" fmla="*/ 111290 w 2150409"/>
              <a:gd name="connsiteY6" fmla="*/ 372533 h 2507870"/>
              <a:gd name="connsiteX7" fmla="*/ 156446 w 2150409"/>
              <a:gd name="connsiteY7" fmla="*/ 0 h 2507870"/>
              <a:gd name="connsiteX0" fmla="*/ 2092968 w 2092968"/>
              <a:gd name="connsiteY0" fmla="*/ 2507870 h 2507870"/>
              <a:gd name="connsiteX1" fmla="*/ 1730920 w 2092968"/>
              <a:gd name="connsiteY1" fmla="*/ 2226897 h 2507870"/>
              <a:gd name="connsiteX2" fmla="*/ 1421842 w 2092968"/>
              <a:gd name="connsiteY2" fmla="*/ 1413060 h 2507870"/>
              <a:gd name="connsiteX3" fmla="*/ 871855 w 2092968"/>
              <a:gd name="connsiteY3" fmla="*/ 1081490 h 2507870"/>
              <a:gd name="connsiteX4" fmla="*/ 390478 w 2092968"/>
              <a:gd name="connsiteY4" fmla="*/ 783112 h 2507870"/>
              <a:gd name="connsiteX5" fmla="*/ 19983 w 2092968"/>
              <a:gd name="connsiteY5" fmla="*/ 395111 h 2507870"/>
              <a:gd name="connsiteX6" fmla="*/ 53849 w 2092968"/>
              <a:gd name="connsiteY6" fmla="*/ 372533 h 2507870"/>
              <a:gd name="connsiteX7" fmla="*/ 99005 w 2092968"/>
              <a:gd name="connsiteY7" fmla="*/ 0 h 2507870"/>
              <a:gd name="connsiteX0" fmla="*/ 2039858 w 2039858"/>
              <a:gd name="connsiteY0" fmla="*/ 2507870 h 2507870"/>
              <a:gd name="connsiteX1" fmla="*/ 1677810 w 2039858"/>
              <a:gd name="connsiteY1" fmla="*/ 2226897 h 2507870"/>
              <a:gd name="connsiteX2" fmla="*/ 1368732 w 2039858"/>
              <a:gd name="connsiteY2" fmla="*/ 1413060 h 2507870"/>
              <a:gd name="connsiteX3" fmla="*/ 818745 w 2039858"/>
              <a:gd name="connsiteY3" fmla="*/ 1081490 h 2507870"/>
              <a:gd name="connsiteX4" fmla="*/ 337368 w 2039858"/>
              <a:gd name="connsiteY4" fmla="*/ 783112 h 2507870"/>
              <a:gd name="connsiteX5" fmla="*/ 166776 w 2039858"/>
              <a:gd name="connsiteY5" fmla="*/ 589986 h 2507870"/>
              <a:gd name="connsiteX6" fmla="*/ 739 w 2039858"/>
              <a:gd name="connsiteY6" fmla="*/ 372533 h 2507870"/>
              <a:gd name="connsiteX7" fmla="*/ 45895 w 2039858"/>
              <a:gd name="connsiteY7" fmla="*/ 0 h 2507870"/>
              <a:gd name="connsiteX0" fmla="*/ 1999951 w 1999951"/>
              <a:gd name="connsiteY0" fmla="*/ 2507870 h 2507870"/>
              <a:gd name="connsiteX1" fmla="*/ 1637903 w 1999951"/>
              <a:gd name="connsiteY1" fmla="*/ 2226897 h 2507870"/>
              <a:gd name="connsiteX2" fmla="*/ 1328825 w 1999951"/>
              <a:gd name="connsiteY2" fmla="*/ 1413060 h 2507870"/>
              <a:gd name="connsiteX3" fmla="*/ 778838 w 1999951"/>
              <a:gd name="connsiteY3" fmla="*/ 1081490 h 2507870"/>
              <a:gd name="connsiteX4" fmla="*/ 297461 w 1999951"/>
              <a:gd name="connsiteY4" fmla="*/ 783112 h 2507870"/>
              <a:gd name="connsiteX5" fmla="*/ 126869 w 1999951"/>
              <a:gd name="connsiteY5" fmla="*/ 589986 h 2507870"/>
              <a:gd name="connsiteX6" fmla="*/ 994 w 1999951"/>
              <a:gd name="connsiteY6" fmla="*/ 249840 h 2507870"/>
              <a:gd name="connsiteX7" fmla="*/ 5988 w 1999951"/>
              <a:gd name="connsiteY7" fmla="*/ 0 h 2507870"/>
              <a:gd name="connsiteX0" fmla="*/ 1999949 w 2369559"/>
              <a:gd name="connsiteY0" fmla="*/ 2273940 h 2273940"/>
              <a:gd name="connsiteX1" fmla="*/ 1637901 w 2369559"/>
              <a:gd name="connsiteY1" fmla="*/ 1992967 h 2273940"/>
              <a:gd name="connsiteX2" fmla="*/ 1328823 w 2369559"/>
              <a:gd name="connsiteY2" fmla="*/ 1179130 h 2273940"/>
              <a:gd name="connsiteX3" fmla="*/ 778836 w 2369559"/>
              <a:gd name="connsiteY3" fmla="*/ 847560 h 2273940"/>
              <a:gd name="connsiteX4" fmla="*/ 297459 w 2369559"/>
              <a:gd name="connsiteY4" fmla="*/ 549182 h 2273940"/>
              <a:gd name="connsiteX5" fmla="*/ 126867 w 2369559"/>
              <a:gd name="connsiteY5" fmla="*/ 356056 h 2273940"/>
              <a:gd name="connsiteX6" fmla="*/ 992 w 2369559"/>
              <a:gd name="connsiteY6" fmla="*/ 15910 h 2273940"/>
              <a:gd name="connsiteX7" fmla="*/ 2369559 w 2369559"/>
              <a:gd name="connsiteY7" fmla="*/ 530882 h 2273940"/>
              <a:gd name="connsiteX0" fmla="*/ 1973526 w 2343136"/>
              <a:gd name="connsiteY0" fmla="*/ 1921636 h 1921636"/>
              <a:gd name="connsiteX1" fmla="*/ 1611478 w 2343136"/>
              <a:gd name="connsiteY1" fmla="*/ 1640663 h 1921636"/>
              <a:gd name="connsiteX2" fmla="*/ 1302400 w 2343136"/>
              <a:gd name="connsiteY2" fmla="*/ 826826 h 1921636"/>
              <a:gd name="connsiteX3" fmla="*/ 752413 w 2343136"/>
              <a:gd name="connsiteY3" fmla="*/ 495256 h 1921636"/>
              <a:gd name="connsiteX4" fmla="*/ 271036 w 2343136"/>
              <a:gd name="connsiteY4" fmla="*/ 196878 h 1921636"/>
              <a:gd name="connsiteX5" fmla="*/ 100444 w 2343136"/>
              <a:gd name="connsiteY5" fmla="*/ 3752 h 1921636"/>
              <a:gd name="connsiteX6" fmla="*/ 1946031 w 2343136"/>
              <a:gd name="connsiteY6" fmla="*/ 326481 h 1921636"/>
              <a:gd name="connsiteX7" fmla="*/ 2343136 w 2343136"/>
              <a:gd name="connsiteY7" fmla="*/ 178578 h 1921636"/>
              <a:gd name="connsiteX0" fmla="*/ 1705032 w 2074642"/>
              <a:gd name="connsiteY0" fmla="*/ 1756062 h 1756062"/>
              <a:gd name="connsiteX1" fmla="*/ 1342984 w 2074642"/>
              <a:gd name="connsiteY1" fmla="*/ 1475089 h 1756062"/>
              <a:gd name="connsiteX2" fmla="*/ 1033906 w 2074642"/>
              <a:gd name="connsiteY2" fmla="*/ 661252 h 1756062"/>
              <a:gd name="connsiteX3" fmla="*/ 483919 w 2074642"/>
              <a:gd name="connsiteY3" fmla="*/ 329682 h 1756062"/>
              <a:gd name="connsiteX4" fmla="*/ 2542 w 2074642"/>
              <a:gd name="connsiteY4" fmla="*/ 31304 h 1756062"/>
              <a:gd name="connsiteX5" fmla="*/ 1428702 w 2074642"/>
              <a:gd name="connsiteY5" fmla="*/ 297258 h 1756062"/>
              <a:gd name="connsiteX6" fmla="*/ 1677537 w 2074642"/>
              <a:gd name="connsiteY6" fmla="*/ 160907 h 1756062"/>
              <a:gd name="connsiteX7" fmla="*/ 2074642 w 2074642"/>
              <a:gd name="connsiteY7" fmla="*/ 13004 h 1756062"/>
              <a:gd name="connsiteX0" fmla="*/ 1223749 w 1593359"/>
              <a:gd name="connsiteY0" fmla="*/ 1743058 h 1743058"/>
              <a:gd name="connsiteX1" fmla="*/ 861701 w 1593359"/>
              <a:gd name="connsiteY1" fmla="*/ 1462085 h 1743058"/>
              <a:gd name="connsiteX2" fmla="*/ 552623 w 1593359"/>
              <a:gd name="connsiteY2" fmla="*/ 648248 h 1743058"/>
              <a:gd name="connsiteX3" fmla="*/ 2636 w 1593359"/>
              <a:gd name="connsiteY3" fmla="*/ 316678 h 1743058"/>
              <a:gd name="connsiteX4" fmla="*/ 798325 w 1593359"/>
              <a:gd name="connsiteY4" fmla="*/ 413957 h 1743058"/>
              <a:gd name="connsiteX5" fmla="*/ 947419 w 1593359"/>
              <a:gd name="connsiteY5" fmla="*/ 284254 h 1743058"/>
              <a:gd name="connsiteX6" fmla="*/ 1196254 w 1593359"/>
              <a:gd name="connsiteY6" fmla="*/ 147903 h 1743058"/>
              <a:gd name="connsiteX7" fmla="*/ 1593359 w 1593359"/>
              <a:gd name="connsiteY7" fmla="*/ 0 h 1743058"/>
              <a:gd name="connsiteX0" fmla="*/ 671140 w 1040750"/>
              <a:gd name="connsiteY0" fmla="*/ 1743058 h 1743058"/>
              <a:gd name="connsiteX1" fmla="*/ 309092 w 1040750"/>
              <a:gd name="connsiteY1" fmla="*/ 1462085 h 1743058"/>
              <a:gd name="connsiteX2" fmla="*/ 14 w 1040750"/>
              <a:gd name="connsiteY2" fmla="*/ 648248 h 1743058"/>
              <a:gd name="connsiteX3" fmla="*/ 295751 w 1040750"/>
              <a:gd name="connsiteY3" fmla="*/ 405863 h 1743058"/>
              <a:gd name="connsiteX4" fmla="*/ 245716 w 1040750"/>
              <a:gd name="connsiteY4" fmla="*/ 413957 h 1743058"/>
              <a:gd name="connsiteX5" fmla="*/ 394810 w 1040750"/>
              <a:gd name="connsiteY5" fmla="*/ 284254 h 1743058"/>
              <a:gd name="connsiteX6" fmla="*/ 643645 w 1040750"/>
              <a:gd name="connsiteY6" fmla="*/ 147903 h 1743058"/>
              <a:gd name="connsiteX7" fmla="*/ 1040750 w 1040750"/>
              <a:gd name="connsiteY7" fmla="*/ 0 h 174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0750" h="1743058">
                <a:moveTo>
                  <a:pt x="671140" y="1743058"/>
                </a:moveTo>
                <a:cubicBezTo>
                  <a:pt x="666350" y="1723898"/>
                  <a:pt x="420946" y="1644553"/>
                  <a:pt x="309092" y="1462085"/>
                </a:cubicBezTo>
                <a:cubicBezTo>
                  <a:pt x="197238" y="1279617"/>
                  <a:pt x="2238" y="824285"/>
                  <a:pt x="14" y="648248"/>
                </a:cubicBezTo>
                <a:cubicBezTo>
                  <a:pt x="-2209" y="472211"/>
                  <a:pt x="254801" y="444911"/>
                  <a:pt x="295751" y="405863"/>
                </a:cubicBezTo>
                <a:cubicBezTo>
                  <a:pt x="336701" y="366815"/>
                  <a:pt x="311037" y="556042"/>
                  <a:pt x="245716" y="413957"/>
                </a:cubicBezTo>
                <a:cubicBezTo>
                  <a:pt x="180395" y="271872"/>
                  <a:pt x="328489" y="328596"/>
                  <a:pt x="394810" y="284254"/>
                </a:cubicBezTo>
                <a:cubicBezTo>
                  <a:pt x="461132" y="239912"/>
                  <a:pt x="632356" y="155429"/>
                  <a:pt x="643645" y="147903"/>
                </a:cubicBezTo>
                <a:cubicBezTo>
                  <a:pt x="745159" y="-4366"/>
                  <a:pt x="1040750" y="331935"/>
                  <a:pt x="1040750" y="0"/>
                </a:cubicBezTo>
              </a:path>
            </a:pathLst>
          </a:custGeom>
          <a:noFill/>
          <a:ln w="28575">
            <a:solidFill>
              <a:srgbClr val="FFFF00"/>
            </a:solidFill>
            <a:prstDash val="dash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7C25DC-18EF-9A43-29FB-33DDD7DE74D1}"/>
              </a:ext>
            </a:extLst>
          </p:cNvPr>
          <p:cNvCxnSpPr>
            <a:cxnSpLocks/>
          </p:cNvCxnSpPr>
          <p:nvPr/>
        </p:nvCxnSpPr>
        <p:spPr>
          <a:xfrm flipH="1">
            <a:off x="2581961" y="2709140"/>
            <a:ext cx="18288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F5D35B-DFE8-85F2-EC60-7CBD644E8FB1}"/>
              </a:ext>
            </a:extLst>
          </p:cNvPr>
          <p:cNvCxnSpPr/>
          <p:nvPr/>
        </p:nvCxnSpPr>
        <p:spPr>
          <a:xfrm>
            <a:off x="5969855" y="2914994"/>
            <a:ext cx="162511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2F3CE1B7-C8D2-11C5-FA6E-3A8DFAB861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514538">
            <a:off x="5549481" y="3756507"/>
            <a:ext cx="1165769" cy="12265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98183C8-CED6-4369-3C9E-ED9B064EE68B}"/>
              </a:ext>
            </a:extLst>
          </p:cNvPr>
          <p:cNvSpPr txBox="1"/>
          <p:nvPr/>
        </p:nvSpPr>
        <p:spPr>
          <a:xfrm>
            <a:off x="5102350" y="5014099"/>
            <a:ext cx="1666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rPr>
              <a:t>AMS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82611C9-2745-8D75-4F93-C5B7B375E985}"/>
              </a:ext>
            </a:extLst>
          </p:cNvPr>
          <p:cNvCxnSpPr>
            <a:cxnSpLocks/>
          </p:cNvCxnSpPr>
          <p:nvPr/>
        </p:nvCxnSpPr>
        <p:spPr>
          <a:xfrm rot="4112087" flipH="1">
            <a:off x="6191689" y="2089379"/>
            <a:ext cx="462845" cy="404256"/>
          </a:xfrm>
          <a:prstGeom prst="straightConnector1">
            <a:avLst/>
          </a:prstGeom>
          <a:ln w="1905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427F42F-ADD8-D6B5-2B93-B69044A29922}"/>
              </a:ext>
            </a:extLst>
          </p:cNvPr>
          <p:cNvCxnSpPr>
            <a:cxnSpLocks/>
          </p:cNvCxnSpPr>
          <p:nvPr/>
        </p:nvCxnSpPr>
        <p:spPr>
          <a:xfrm rot="4112087" flipV="1">
            <a:off x="5547236" y="1698502"/>
            <a:ext cx="516466" cy="399094"/>
          </a:xfrm>
          <a:prstGeom prst="straightConnector1">
            <a:avLst/>
          </a:prstGeom>
          <a:ln w="1905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0712800-CA6E-5D55-5B05-596E3CCB1853}"/>
              </a:ext>
            </a:extLst>
          </p:cNvPr>
          <p:cNvGrpSpPr/>
          <p:nvPr/>
        </p:nvGrpSpPr>
        <p:grpSpPr>
          <a:xfrm rot="4990951">
            <a:off x="5553937" y="2140938"/>
            <a:ext cx="559023" cy="473443"/>
            <a:chOff x="7419966" y="1948066"/>
            <a:chExt cx="559023" cy="473443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09C1CD3-9153-C4D7-0149-F31120A3764C}"/>
                </a:ext>
              </a:extLst>
            </p:cNvPr>
            <p:cNvCxnSpPr/>
            <p:nvPr/>
          </p:nvCxnSpPr>
          <p:spPr>
            <a:xfrm rot="17487913" flipH="1">
              <a:off x="7461959" y="1906073"/>
              <a:ext cx="473443" cy="557429"/>
            </a:xfrm>
            <a:prstGeom prst="straightConnector1">
              <a:avLst/>
            </a:prstGeom>
            <a:ln w="19050">
              <a:solidFill>
                <a:srgbClr val="FFFF00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51E970D-13AA-EB9C-DE9C-1DF4441116C0}"/>
                </a:ext>
              </a:extLst>
            </p:cNvPr>
            <p:cNvCxnSpPr/>
            <p:nvPr/>
          </p:nvCxnSpPr>
          <p:spPr>
            <a:xfrm rot="17487913" flipH="1">
              <a:off x="7703700" y="1945499"/>
              <a:ext cx="177801" cy="372777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14EB047-BC12-2DAA-C82B-BCE00232B92F}"/>
                </a:ext>
              </a:extLst>
            </p:cNvPr>
            <p:cNvCxnSpPr/>
            <p:nvPr/>
          </p:nvCxnSpPr>
          <p:spPr>
            <a:xfrm rot="17487913" flipH="1">
              <a:off x="7383369" y="2051684"/>
              <a:ext cx="409221" cy="276465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1F04C6F-0E6F-0B5F-590D-3EB916BF9B15}"/>
              </a:ext>
            </a:extLst>
          </p:cNvPr>
          <p:cNvSpPr txBox="1"/>
          <p:nvPr/>
        </p:nvSpPr>
        <p:spPr>
          <a:xfrm>
            <a:off x="5582204" y="2026318"/>
            <a:ext cx="3265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rPr>
              <a:t>Cosmic Ray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8103D2-136D-FCD3-0FBA-69000D43ADCD}"/>
              </a:ext>
            </a:extLst>
          </p:cNvPr>
          <p:cNvSpPr txBox="1"/>
          <p:nvPr/>
        </p:nvSpPr>
        <p:spPr>
          <a:xfrm>
            <a:off x="-229829" y="4743810"/>
            <a:ext cx="1601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rPr>
              <a:t>Pulsars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656" y="65331"/>
            <a:ext cx="12191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BFF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rPr>
              <a:t>Latest Results on cosmic elementary particles: e+, e−, and p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415EC59-9C2D-96DC-7BB1-69193695222F}"/>
              </a:ext>
            </a:extLst>
          </p:cNvPr>
          <p:cNvCxnSpPr>
            <a:cxnSpLocks/>
          </p:cNvCxnSpPr>
          <p:nvPr/>
        </p:nvCxnSpPr>
        <p:spPr>
          <a:xfrm flipH="1">
            <a:off x="10881672" y="188225"/>
            <a:ext cx="182880" cy="0"/>
          </a:xfrm>
          <a:prstGeom prst="line">
            <a:avLst/>
          </a:prstGeom>
          <a:ln w="28575">
            <a:solidFill>
              <a:srgbClr val="FFCB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loud 28">
            <a:extLst>
              <a:ext uri="{FF2B5EF4-FFF2-40B4-BE49-F238E27FC236}">
                <a16:creationId xmlns:a16="http://schemas.microsoft.com/office/drawing/2014/main" id="{4450E206-2C77-A8E5-CA5A-4C9C4ABD489D}"/>
              </a:ext>
            </a:extLst>
          </p:cNvPr>
          <p:cNvSpPr/>
          <p:nvPr/>
        </p:nvSpPr>
        <p:spPr>
          <a:xfrm>
            <a:off x="6078586" y="1891151"/>
            <a:ext cx="402664" cy="223181"/>
          </a:xfrm>
          <a:prstGeom prst="cloud">
            <a:avLst/>
          </a:prstGeom>
          <a:solidFill>
            <a:srgbClr val="00FDFF"/>
          </a:solidFill>
          <a:ln>
            <a:solidFill>
              <a:srgbClr val="00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7583DA3-97D2-711D-3D59-AACF6EA0CD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98" r="4441"/>
          <a:stretch/>
        </p:blipFill>
        <p:spPr>
          <a:xfrm>
            <a:off x="8112224" y="633459"/>
            <a:ext cx="1707161" cy="1538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Freeform 31">
            <a:extLst>
              <a:ext uri="{FF2B5EF4-FFF2-40B4-BE49-F238E27FC236}">
                <a16:creationId xmlns:a16="http://schemas.microsoft.com/office/drawing/2014/main" id="{63B08843-E035-241D-62F1-E631210C3365}"/>
              </a:ext>
            </a:extLst>
          </p:cNvPr>
          <p:cNvSpPr/>
          <p:nvPr/>
        </p:nvSpPr>
        <p:spPr>
          <a:xfrm rot="5089329">
            <a:off x="7118546" y="543076"/>
            <a:ext cx="571038" cy="1977350"/>
          </a:xfrm>
          <a:custGeom>
            <a:avLst/>
            <a:gdLst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846666 w 1061155"/>
              <a:gd name="connsiteY5" fmla="*/ 1095022 h 1512711"/>
              <a:gd name="connsiteX6" fmla="*/ 824088 w 1061155"/>
              <a:gd name="connsiteY6" fmla="*/ 1061156 h 1512711"/>
              <a:gd name="connsiteX7" fmla="*/ 790222 w 1061155"/>
              <a:gd name="connsiteY7" fmla="*/ 948267 h 1512711"/>
              <a:gd name="connsiteX8" fmla="*/ 778933 w 1061155"/>
              <a:gd name="connsiteY8" fmla="*/ 914400 h 1512711"/>
              <a:gd name="connsiteX9" fmla="*/ 711200 w 1061155"/>
              <a:gd name="connsiteY9" fmla="*/ 846667 h 1512711"/>
              <a:gd name="connsiteX10" fmla="*/ 632177 w 1061155"/>
              <a:gd name="connsiteY10" fmla="*/ 824089 h 1512711"/>
              <a:gd name="connsiteX11" fmla="*/ 440266 w 1061155"/>
              <a:gd name="connsiteY11" fmla="*/ 835378 h 1512711"/>
              <a:gd name="connsiteX12" fmla="*/ 372533 w 1061155"/>
              <a:gd name="connsiteY12" fmla="*/ 880533 h 1512711"/>
              <a:gd name="connsiteX13" fmla="*/ 349955 w 1061155"/>
              <a:gd name="connsiteY13" fmla="*/ 914400 h 1512711"/>
              <a:gd name="connsiteX14" fmla="*/ 293511 w 1061155"/>
              <a:gd name="connsiteY14" fmla="*/ 982133 h 1512711"/>
              <a:gd name="connsiteX15" fmla="*/ 180622 w 1061155"/>
              <a:gd name="connsiteY15" fmla="*/ 948267 h 1512711"/>
              <a:gd name="connsiteX16" fmla="*/ 146755 w 1061155"/>
              <a:gd name="connsiteY16" fmla="*/ 880533 h 1512711"/>
              <a:gd name="connsiteX17" fmla="*/ 112888 w 1061155"/>
              <a:gd name="connsiteY17" fmla="*/ 869245 h 1512711"/>
              <a:gd name="connsiteX18" fmla="*/ 33866 w 1061155"/>
              <a:gd name="connsiteY18" fmla="*/ 857956 h 1512711"/>
              <a:gd name="connsiteX19" fmla="*/ 0 w 1061155"/>
              <a:gd name="connsiteY19" fmla="*/ 790222 h 1512711"/>
              <a:gd name="connsiteX20" fmla="*/ 56444 w 1061155"/>
              <a:gd name="connsiteY20" fmla="*/ 666045 h 1512711"/>
              <a:gd name="connsiteX21" fmla="*/ 90311 w 1061155"/>
              <a:gd name="connsiteY21" fmla="*/ 632178 h 1512711"/>
              <a:gd name="connsiteX22" fmla="*/ 112888 w 1061155"/>
              <a:gd name="connsiteY22" fmla="*/ 598311 h 1512711"/>
              <a:gd name="connsiteX23" fmla="*/ 146755 w 1061155"/>
              <a:gd name="connsiteY23" fmla="*/ 587022 h 1512711"/>
              <a:gd name="connsiteX24" fmla="*/ 248355 w 1061155"/>
              <a:gd name="connsiteY24" fmla="*/ 496711 h 1512711"/>
              <a:gd name="connsiteX25" fmla="*/ 270933 w 1061155"/>
              <a:gd name="connsiteY25" fmla="*/ 462845 h 1512711"/>
              <a:gd name="connsiteX26" fmla="*/ 304800 w 1061155"/>
              <a:gd name="connsiteY26" fmla="*/ 395111 h 1512711"/>
              <a:gd name="connsiteX27" fmla="*/ 338666 w 1061155"/>
              <a:gd name="connsiteY27" fmla="*/ 372533 h 1512711"/>
              <a:gd name="connsiteX28" fmla="*/ 383822 w 1061155"/>
              <a:gd name="connsiteY28" fmla="*/ 0 h 1512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61155" h="1512711">
                <a:moveTo>
                  <a:pt x="1061155" y="1512711"/>
                </a:moveTo>
                <a:cubicBezTo>
                  <a:pt x="1056365" y="1493551"/>
                  <a:pt x="1047574" y="1453483"/>
                  <a:pt x="1038577" y="1433689"/>
                </a:cubicBezTo>
                <a:cubicBezTo>
                  <a:pt x="972055" y="1287338"/>
                  <a:pt x="1018271" y="1395978"/>
                  <a:pt x="959555" y="1286933"/>
                </a:cubicBezTo>
                <a:cubicBezTo>
                  <a:pt x="943598" y="1257299"/>
                  <a:pt x="934594" y="1223547"/>
                  <a:pt x="914400" y="1196622"/>
                </a:cubicBezTo>
                <a:cubicBezTo>
                  <a:pt x="903111" y="1181570"/>
                  <a:pt x="890970" y="1167122"/>
                  <a:pt x="880533" y="1151467"/>
                </a:cubicBezTo>
                <a:cubicBezTo>
                  <a:pt x="868362" y="1133210"/>
                  <a:pt x="858295" y="1113629"/>
                  <a:pt x="846666" y="1095022"/>
                </a:cubicBezTo>
                <a:cubicBezTo>
                  <a:pt x="839475" y="1083517"/>
                  <a:pt x="831614" y="1072445"/>
                  <a:pt x="824088" y="1061156"/>
                </a:cubicBezTo>
                <a:cubicBezTo>
                  <a:pt x="770427" y="900165"/>
                  <a:pt x="824349" y="1067710"/>
                  <a:pt x="790222" y="948267"/>
                </a:cubicBezTo>
                <a:cubicBezTo>
                  <a:pt x="786953" y="936825"/>
                  <a:pt x="786239" y="923793"/>
                  <a:pt x="778933" y="914400"/>
                </a:cubicBezTo>
                <a:cubicBezTo>
                  <a:pt x="759330" y="889196"/>
                  <a:pt x="742176" y="854411"/>
                  <a:pt x="711200" y="846667"/>
                </a:cubicBezTo>
                <a:cubicBezTo>
                  <a:pt x="654500" y="832492"/>
                  <a:pt x="680763" y="840284"/>
                  <a:pt x="632177" y="824089"/>
                </a:cubicBezTo>
                <a:cubicBezTo>
                  <a:pt x="568207" y="827852"/>
                  <a:pt x="502884" y="821765"/>
                  <a:pt x="440266" y="835378"/>
                </a:cubicBezTo>
                <a:cubicBezTo>
                  <a:pt x="413750" y="841142"/>
                  <a:pt x="372533" y="880533"/>
                  <a:pt x="372533" y="880533"/>
                </a:cubicBezTo>
                <a:cubicBezTo>
                  <a:pt x="365007" y="891822"/>
                  <a:pt x="358641" y="903977"/>
                  <a:pt x="349955" y="914400"/>
                </a:cubicBezTo>
                <a:cubicBezTo>
                  <a:pt x="277523" y="1001318"/>
                  <a:pt x="349564" y="898052"/>
                  <a:pt x="293511" y="982133"/>
                </a:cubicBezTo>
                <a:cubicBezTo>
                  <a:pt x="258927" y="977193"/>
                  <a:pt x="207120" y="981390"/>
                  <a:pt x="180622" y="948267"/>
                </a:cubicBezTo>
                <a:cubicBezTo>
                  <a:pt x="144269" y="902824"/>
                  <a:pt x="199620" y="922824"/>
                  <a:pt x="146755" y="880533"/>
                </a:cubicBezTo>
                <a:cubicBezTo>
                  <a:pt x="137463" y="873100"/>
                  <a:pt x="124556" y="871579"/>
                  <a:pt x="112888" y="869245"/>
                </a:cubicBezTo>
                <a:cubicBezTo>
                  <a:pt x="86797" y="864027"/>
                  <a:pt x="60207" y="861719"/>
                  <a:pt x="33866" y="857956"/>
                </a:cubicBezTo>
                <a:cubicBezTo>
                  <a:pt x="22449" y="840831"/>
                  <a:pt x="0" y="813593"/>
                  <a:pt x="0" y="790222"/>
                </a:cubicBezTo>
                <a:cubicBezTo>
                  <a:pt x="0" y="743506"/>
                  <a:pt x="24134" y="698355"/>
                  <a:pt x="56444" y="666045"/>
                </a:cubicBezTo>
                <a:cubicBezTo>
                  <a:pt x="67733" y="654756"/>
                  <a:pt x="80091" y="644443"/>
                  <a:pt x="90311" y="632178"/>
                </a:cubicBezTo>
                <a:cubicBezTo>
                  <a:pt x="98997" y="621755"/>
                  <a:pt x="102294" y="606787"/>
                  <a:pt x="112888" y="598311"/>
                </a:cubicBezTo>
                <a:cubicBezTo>
                  <a:pt x="122180" y="590877"/>
                  <a:pt x="135466" y="590785"/>
                  <a:pt x="146755" y="587022"/>
                </a:cubicBezTo>
                <a:cubicBezTo>
                  <a:pt x="224082" y="509695"/>
                  <a:pt x="187921" y="537000"/>
                  <a:pt x="248355" y="496711"/>
                </a:cubicBezTo>
                <a:cubicBezTo>
                  <a:pt x="255881" y="485422"/>
                  <a:pt x="264865" y="474980"/>
                  <a:pt x="270933" y="462845"/>
                </a:cubicBezTo>
                <a:cubicBezTo>
                  <a:pt x="289297" y="426117"/>
                  <a:pt x="272446" y="427465"/>
                  <a:pt x="304800" y="395111"/>
                </a:cubicBezTo>
                <a:cubicBezTo>
                  <a:pt x="314394" y="385517"/>
                  <a:pt x="327377" y="380059"/>
                  <a:pt x="338666" y="372533"/>
                </a:cubicBezTo>
                <a:cubicBezTo>
                  <a:pt x="440180" y="220264"/>
                  <a:pt x="383822" y="331935"/>
                  <a:pt x="383822" y="0"/>
                </a:cubicBezTo>
              </a:path>
            </a:pathLst>
          </a:custGeom>
          <a:noFill/>
          <a:ln w="28575">
            <a:solidFill>
              <a:srgbClr val="00B0F0"/>
            </a:solidFill>
            <a:prstDash val="dash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2570A08-5324-CB32-E0AA-EA02A1550B0A}"/>
              </a:ext>
            </a:extLst>
          </p:cNvPr>
          <p:cNvSpPr txBox="1"/>
          <p:nvPr/>
        </p:nvSpPr>
        <p:spPr>
          <a:xfrm>
            <a:off x="5492135" y="1213114"/>
            <a:ext cx="129107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rPr>
              <a:t>Interstellar Medium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42D0C7-D069-358D-1EA4-C46BD90B11BC}"/>
              </a:ext>
            </a:extLst>
          </p:cNvPr>
          <p:cNvSpPr txBox="1"/>
          <p:nvPr/>
        </p:nvSpPr>
        <p:spPr>
          <a:xfrm>
            <a:off x="7269665" y="1452890"/>
            <a:ext cx="1217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rPr>
              <a:t>p, He, </a:t>
            </a:r>
            <a:r>
              <a:rPr kumimoji="0" lang="is-I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D50A44D-ACCF-69FF-F531-0D5407838B7A}"/>
              </a:ext>
            </a:extLst>
          </p:cNvPr>
          <p:cNvSpPr txBox="1"/>
          <p:nvPr/>
        </p:nvSpPr>
        <p:spPr>
          <a:xfrm>
            <a:off x="9132232" y="1562740"/>
            <a:ext cx="1452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rPr>
              <a:t>Supernovae</a:t>
            </a:r>
          </a:p>
        </p:txBody>
      </p:sp>
      <p:pic>
        <p:nvPicPr>
          <p:cNvPr id="26" name="Picture 25" descr="A graph showing the number of energy&#10;&#10;Description automatically generated">
            <a:extLst>
              <a:ext uri="{FF2B5EF4-FFF2-40B4-BE49-F238E27FC236}">
                <a16:creationId xmlns:a16="http://schemas.microsoft.com/office/drawing/2014/main" id="{7256CBC6-FA70-3051-7A5F-95A2A59021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2287" y="3425167"/>
            <a:ext cx="5179220" cy="310897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AD7F782-71EE-BA7F-0F55-D00D3F4C6E40}"/>
              </a:ext>
            </a:extLst>
          </p:cNvPr>
          <p:cNvSpPr txBox="1"/>
          <p:nvPr/>
        </p:nvSpPr>
        <p:spPr>
          <a:xfrm>
            <a:off x="7050347" y="3842977"/>
            <a:ext cx="3088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AE70F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rPr>
              <a:t>e+ spectrum</a:t>
            </a:r>
          </a:p>
        </p:txBody>
      </p:sp>
      <p:sp>
        <p:nvSpPr>
          <p:cNvPr id="8" name="Slide Number Placeholder 30">
            <a:extLst>
              <a:ext uri="{FF2B5EF4-FFF2-40B4-BE49-F238E27FC236}">
                <a16:creationId xmlns:a16="http://schemas.microsoft.com/office/drawing/2014/main" id="{7829B7C9-54FB-5E86-EC3D-29A12C987F0C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2195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of energy and energy&#10;&#10;Description automatically generated">
            <a:extLst>
              <a:ext uri="{FF2B5EF4-FFF2-40B4-BE49-F238E27FC236}">
                <a16:creationId xmlns:a16="http://schemas.microsoft.com/office/drawing/2014/main" id="{16EB2638-0EC7-A3CE-D0B2-B46861FB6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182404"/>
            <a:ext cx="9118394" cy="56714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1DB124D-E320-D02E-693B-B18E588927DE}"/>
              </a:ext>
            </a:extLst>
          </p:cNvPr>
          <p:cNvSpPr/>
          <p:nvPr/>
        </p:nvSpPr>
        <p:spPr>
          <a:xfrm>
            <a:off x="4086988" y="5057885"/>
            <a:ext cx="1728192" cy="870191"/>
          </a:xfrm>
          <a:prstGeom prst="rect">
            <a:avLst/>
          </a:prstGeom>
          <a:solidFill>
            <a:srgbClr val="1066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43037C-33CF-87AB-42E5-AF563EED8E12}"/>
              </a:ext>
            </a:extLst>
          </p:cNvPr>
          <p:cNvSpPr txBox="1"/>
          <p:nvPr/>
        </p:nvSpPr>
        <p:spPr>
          <a:xfrm>
            <a:off x="0" y="4182"/>
            <a:ext cx="121919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2800" b="1" dirty="0">
                <a:solidFill>
                  <a:srgbClr val="26BF01"/>
                </a:solidFill>
                <a:latin typeface="Calibri" panose="020F0502020204030204"/>
                <a:ea typeface=""/>
              </a:rPr>
              <a:t>Low-energy positrons come from cosmic ray collisions</a:t>
            </a:r>
          </a:p>
          <a:p>
            <a:pPr algn="ctr" defTabSz="457200">
              <a:defRPr/>
            </a:pPr>
            <a:r>
              <a:rPr lang="en-US" sz="2800" b="1" dirty="0">
                <a:solidFill>
                  <a:srgbClr val="FFFF00"/>
                </a:solidFill>
                <a:latin typeface="Calibri"/>
                <a:ea typeface="ＭＳ Ｐゴシック" charset="-128"/>
              </a:rPr>
              <a:t>High-energy positrons must come from a new source</a:t>
            </a:r>
          </a:p>
          <a:p>
            <a:pPr algn="ctr" defTabSz="457200">
              <a:defRPr/>
            </a:pPr>
            <a:endParaRPr lang="en-US" sz="2800" b="1" dirty="0">
              <a:solidFill>
                <a:srgbClr val="92D05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25F1E8-3D17-B4DE-59BC-6B02DE357901}"/>
              </a:ext>
            </a:extLst>
          </p:cNvPr>
          <p:cNvSpPr txBox="1"/>
          <p:nvPr/>
        </p:nvSpPr>
        <p:spPr>
          <a:xfrm>
            <a:off x="7646292" y="3697811"/>
            <a:ext cx="8739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17072C-C62B-609D-088D-D1F520755E86}"/>
              </a:ext>
            </a:extLst>
          </p:cNvPr>
          <p:cNvSpPr txBox="1"/>
          <p:nvPr/>
        </p:nvSpPr>
        <p:spPr>
          <a:xfrm>
            <a:off x="7832427" y="6481352"/>
            <a:ext cx="21869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2000" b="1" dirty="0">
                <a:solidFill>
                  <a:prstClr val="white"/>
                </a:solidFill>
                <a:latin typeface="Calibri"/>
                <a:ea typeface="ＭＳ Ｐゴシック" charset="-128"/>
              </a:rPr>
              <a:t>Energy [GeV]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3ABB07-C95F-9157-1D9D-6059B4EAA832}"/>
              </a:ext>
            </a:extLst>
          </p:cNvPr>
          <p:cNvSpPr/>
          <p:nvPr/>
        </p:nvSpPr>
        <p:spPr>
          <a:xfrm>
            <a:off x="3607377" y="4689857"/>
            <a:ext cx="2223284" cy="754891"/>
          </a:xfrm>
          <a:prstGeom prst="rect">
            <a:avLst/>
          </a:prstGeom>
          <a:noFill/>
        </p:spPr>
        <p:txBody>
          <a:bodyPr wrap="none" lIns="0" tIns="0" rIns="0" bIns="0" anchor="t" anchorCtr="0">
            <a:noAutofit/>
          </a:bodyPr>
          <a:lstStyle/>
          <a:p>
            <a:pPr marL="11113" indent="-11113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Calibri" panose="020F0502020204030204"/>
                <a:ea typeface=""/>
              </a:rPr>
              <a:t>Cosmic Ray </a:t>
            </a:r>
            <a:br>
              <a:rPr lang="en-US" b="1" dirty="0">
                <a:solidFill>
                  <a:schemeClr val="bg1"/>
                </a:solidFill>
                <a:latin typeface="Calibri" panose="020F0502020204030204"/>
                <a:ea typeface=""/>
              </a:rPr>
            </a:br>
            <a:r>
              <a:rPr lang="en-US" b="1" dirty="0">
                <a:solidFill>
                  <a:schemeClr val="bg1"/>
                </a:solidFill>
                <a:latin typeface="Calibri" panose="020F0502020204030204"/>
                <a:ea typeface=""/>
              </a:rPr>
              <a:t>Collisions</a:t>
            </a:r>
            <a:endParaRPr lang="en-US" b="1" baseline="30000" dirty="0">
              <a:solidFill>
                <a:schemeClr val="bg1"/>
              </a:solidFill>
              <a:latin typeface="Calibri" panose="020F0502020204030204"/>
              <a:ea typeface="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4E48AE-5EE0-AAAB-EEAE-53E2F34CDB2A}"/>
              </a:ext>
            </a:extLst>
          </p:cNvPr>
          <p:cNvGrpSpPr/>
          <p:nvPr/>
        </p:nvGrpSpPr>
        <p:grpSpPr>
          <a:xfrm>
            <a:off x="3830284" y="5113519"/>
            <a:ext cx="1744838" cy="1114288"/>
            <a:chOff x="6748238" y="699057"/>
            <a:chExt cx="1744838" cy="111428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7CF5B3-035F-0EF7-ECD8-4ED06972C111}"/>
                </a:ext>
              </a:extLst>
            </p:cNvPr>
            <p:cNvSpPr txBox="1"/>
            <p:nvPr/>
          </p:nvSpPr>
          <p:spPr>
            <a:xfrm>
              <a:off x="6748238" y="1351680"/>
              <a:ext cx="17448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FF00"/>
                  </a:solidFill>
                  <a:latin typeface="Calibri" panose="020F0502020204030204"/>
                  <a:ea typeface=""/>
                </a:rPr>
                <a:t>e+</a:t>
              </a:r>
              <a:endParaRPr lang="en-US" b="1" dirty="0">
                <a:solidFill>
                  <a:srgbClr val="FFFF00"/>
                </a:solidFill>
                <a:latin typeface="Calibri" panose="020F0502020204030204"/>
                <a:ea typeface="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58FE702-2078-96F2-DEED-8169CC4E38CF}"/>
                </a:ext>
              </a:extLst>
            </p:cNvPr>
            <p:cNvCxnSpPr>
              <a:cxnSpLocks/>
            </p:cNvCxnSpPr>
            <p:nvPr/>
          </p:nvCxnSpPr>
          <p:spPr>
            <a:xfrm rot="4112087" flipH="1">
              <a:off x="7634840" y="1112044"/>
              <a:ext cx="462845" cy="404256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3D06A85-26E7-1543-6EFF-70B8D710BCBA}"/>
                </a:ext>
              </a:extLst>
            </p:cNvPr>
            <p:cNvCxnSpPr>
              <a:cxnSpLocks/>
            </p:cNvCxnSpPr>
            <p:nvPr/>
          </p:nvCxnSpPr>
          <p:spPr>
            <a:xfrm rot="4112087" flipV="1">
              <a:off x="7014772" y="757743"/>
              <a:ext cx="516466" cy="399094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B861845-BFBA-CC27-496E-B2D7934544C4}"/>
                </a:ext>
              </a:extLst>
            </p:cNvPr>
            <p:cNvGrpSpPr/>
            <p:nvPr/>
          </p:nvGrpSpPr>
          <p:grpSpPr>
            <a:xfrm rot="4990951">
              <a:off x="7009280" y="1163602"/>
              <a:ext cx="559023" cy="473443"/>
              <a:chOff x="7419966" y="1948066"/>
              <a:chExt cx="559023" cy="473443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60239B51-D9AD-2F6B-41FD-DC5ECCACD79B}"/>
                  </a:ext>
                </a:extLst>
              </p:cNvPr>
              <p:cNvCxnSpPr/>
              <p:nvPr/>
            </p:nvCxnSpPr>
            <p:spPr>
              <a:xfrm rot="17487913" flipH="1">
                <a:off x="7461959" y="1906073"/>
                <a:ext cx="473443" cy="557429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headEnd type="non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154F0B39-FF73-42C6-A1B5-10ED31C9BE4E}"/>
                  </a:ext>
                </a:extLst>
              </p:cNvPr>
              <p:cNvCxnSpPr/>
              <p:nvPr/>
            </p:nvCxnSpPr>
            <p:spPr>
              <a:xfrm rot="17487913" flipH="1">
                <a:off x="7703700" y="1945499"/>
                <a:ext cx="177801" cy="372777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5B032A06-7E1F-D124-7403-6C9F118BA305}"/>
                  </a:ext>
                </a:extLst>
              </p:cNvPr>
              <p:cNvCxnSpPr/>
              <p:nvPr/>
            </p:nvCxnSpPr>
            <p:spPr>
              <a:xfrm rot="17487913" flipH="1">
                <a:off x="7383369" y="2051684"/>
                <a:ext cx="409221" cy="276465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409F8A3-10A3-6E98-878A-363388B12721}"/>
              </a:ext>
            </a:extLst>
          </p:cNvPr>
          <p:cNvSpPr/>
          <p:nvPr/>
        </p:nvSpPr>
        <p:spPr>
          <a:xfrm>
            <a:off x="7525385" y="5712249"/>
            <a:ext cx="2460177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DD53E3-4DD1-191E-962D-DFD96AF84CD7}"/>
              </a:ext>
            </a:extLst>
          </p:cNvPr>
          <p:cNvSpPr/>
          <p:nvPr/>
        </p:nvSpPr>
        <p:spPr>
          <a:xfrm>
            <a:off x="8260077" y="5864649"/>
            <a:ext cx="1877885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30">
            <a:extLst>
              <a:ext uri="{FF2B5EF4-FFF2-40B4-BE49-F238E27FC236}">
                <a16:creationId xmlns:a16="http://schemas.microsoft.com/office/drawing/2014/main" id="{8B759A78-C93E-556C-E2DC-9BCC3DCFE58E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1088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4E639A-9BE0-AF7B-69E5-FEE434FAF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3CB810-78F5-1249-879A-08B0ECD682FD}"/>
              </a:ext>
            </a:extLst>
          </p:cNvPr>
          <p:cNvSpPr/>
          <p:nvPr/>
        </p:nvSpPr>
        <p:spPr>
          <a:xfrm>
            <a:off x="0" y="45362"/>
            <a:ext cx="1219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marR="0" lvl="0" indent="-11113" algn="ctr" defTabSz="914400" rtl="0" eaLnBrk="1" fontAlgn="auto" latinLnBrk="0" hangingPunct="1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rPr>
              <a:t>The positron flux is the sum of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rPr>
              <a:t> low-energy part from cosmic ray collisions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rPr>
              <a:t>plus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BFF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rPr>
              <a:t> a high-energy part from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CFFFF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rPr>
              <a:t>pulsars or dark matter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BFF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rPr>
              <a:t>with a cutoff energy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srgbClr val="FFCBFF"/>
              </a:solidFill>
              <a:effectLst/>
              <a:uLnTx/>
              <a:uFillTx/>
              <a:latin typeface="Calibri" panose="020F0502020204030204"/>
              <a:ea typeface="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E38DF7D-0F4B-A95E-4C6A-7959B7784B56}"/>
              </a:ext>
            </a:extLst>
          </p:cNvPr>
          <p:cNvGrpSpPr/>
          <p:nvPr/>
        </p:nvGrpSpPr>
        <p:grpSpPr>
          <a:xfrm>
            <a:off x="1559496" y="969385"/>
            <a:ext cx="10743746" cy="5344537"/>
            <a:chOff x="1247028" y="1539100"/>
            <a:chExt cx="10743746" cy="5344537"/>
          </a:xfrm>
        </p:grpSpPr>
        <p:pic>
          <p:nvPicPr>
            <p:cNvPr id="4" name="Picture 3" descr="A graph of energy and energy&#10;&#10;Description automatically generated">
              <a:extLst>
                <a:ext uri="{FF2B5EF4-FFF2-40B4-BE49-F238E27FC236}">
                  <a16:creationId xmlns:a16="http://schemas.microsoft.com/office/drawing/2014/main" id="{F4422B4C-9B42-5EC6-6B3B-81EBF33916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5" t="11888" b="225"/>
            <a:stretch/>
          </p:blipFill>
          <p:spPr>
            <a:xfrm>
              <a:off x="1247028" y="1539100"/>
              <a:ext cx="8840455" cy="534453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7815A40-625F-FF26-1F75-D028ABA58CEA}"/>
                </a:ext>
              </a:extLst>
            </p:cNvPr>
            <p:cNvSpPr txBox="1"/>
            <p:nvPr/>
          </p:nvSpPr>
          <p:spPr>
            <a:xfrm>
              <a:off x="9794495" y="6367986"/>
              <a:ext cx="2196279" cy="4018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-128"/>
                  <a:cs typeface="+mn-cs"/>
                </a:rPr>
                <a:t>Energy [GeV]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4FEC34A-964D-72E3-E103-2DDDB0B45FDC}"/>
                </a:ext>
              </a:extLst>
            </p:cNvPr>
            <p:cNvSpPr/>
            <p:nvPr/>
          </p:nvSpPr>
          <p:spPr>
            <a:xfrm>
              <a:off x="7049883" y="3772748"/>
              <a:ext cx="1858484" cy="1231064"/>
            </a:xfrm>
            <a:prstGeom prst="rect">
              <a:avLst/>
            </a:prstGeom>
            <a:solidFill>
              <a:srgbClr val="E506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B2A9C1-7B53-2316-E438-05226439A82D}"/>
                </a:ext>
              </a:extLst>
            </p:cNvPr>
            <p:cNvSpPr/>
            <p:nvPr/>
          </p:nvSpPr>
          <p:spPr>
            <a:xfrm>
              <a:off x="7649079" y="5825843"/>
              <a:ext cx="2196279" cy="303024"/>
            </a:xfrm>
            <a:prstGeom prst="rect">
              <a:avLst/>
            </a:prstGeom>
            <a:solidFill>
              <a:srgbClr val="E506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7049AF9-EEF1-FE67-7BE9-BF6E6CEDA19D}"/>
                </a:ext>
              </a:extLst>
            </p:cNvPr>
            <p:cNvSpPr/>
            <p:nvPr/>
          </p:nvSpPr>
          <p:spPr>
            <a:xfrm>
              <a:off x="6963853" y="5727171"/>
              <a:ext cx="2465110" cy="335284"/>
            </a:xfrm>
            <a:prstGeom prst="rect">
              <a:avLst/>
            </a:prstGeom>
            <a:solidFill>
              <a:srgbClr val="E506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FBD11B-0944-4930-2AB9-267E3CB9F207}"/>
                </a:ext>
              </a:extLst>
            </p:cNvPr>
            <p:cNvSpPr/>
            <p:nvPr/>
          </p:nvSpPr>
          <p:spPr>
            <a:xfrm>
              <a:off x="3229706" y="4867526"/>
              <a:ext cx="1858484" cy="303024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FEC94E-1285-0DDD-E6EE-14AD94BB8611}"/>
                </a:ext>
              </a:extLst>
            </p:cNvPr>
            <p:cNvSpPr/>
            <p:nvPr/>
          </p:nvSpPr>
          <p:spPr>
            <a:xfrm>
              <a:off x="3205054" y="5383320"/>
              <a:ext cx="1189552" cy="303024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A0B9937-7C88-3F3C-1032-C97032CFF3D5}"/>
                </a:ext>
              </a:extLst>
            </p:cNvPr>
            <p:cNvSpPr/>
            <p:nvPr/>
          </p:nvSpPr>
          <p:spPr>
            <a:xfrm>
              <a:off x="3205054" y="5080296"/>
              <a:ext cx="1418005" cy="413677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29425AD-D282-ABC1-21A6-CEBF22E40648}"/>
                </a:ext>
              </a:extLst>
            </p:cNvPr>
            <p:cNvSpPr/>
            <p:nvPr/>
          </p:nvSpPr>
          <p:spPr>
            <a:xfrm>
              <a:off x="3047147" y="5961582"/>
              <a:ext cx="2112749" cy="463625"/>
            </a:xfrm>
            <a:prstGeom prst="rect">
              <a:avLst/>
            </a:prstGeom>
            <a:noFill/>
          </p:spPr>
          <p:txBody>
            <a:bodyPr wrap="none" lIns="0" tIns="0" rIns="0" bIns="0" anchor="t" anchorCtr="0">
              <a:noAutofit/>
            </a:bodyPr>
            <a:lstStyle/>
            <a:p>
              <a:pPr marL="11113" marR="0" lvl="0" indent="-11113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+mn-cs"/>
                </a:rPr>
                <a:t>Cosmic Ray Collisions</a:t>
              </a:r>
              <a:endPara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F75CC76-30A2-3842-D8B0-78EBAEF6174D}"/>
                </a:ext>
              </a:extLst>
            </p:cNvPr>
            <p:cNvGrpSpPr/>
            <p:nvPr/>
          </p:nvGrpSpPr>
          <p:grpSpPr>
            <a:xfrm>
              <a:off x="2987733" y="4904531"/>
              <a:ext cx="1752242" cy="1119016"/>
              <a:chOff x="6748238" y="699057"/>
              <a:chExt cx="1744838" cy="1114288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955D73D-B36F-8378-1A31-4A41EB40838B}"/>
                  </a:ext>
                </a:extLst>
              </p:cNvPr>
              <p:cNvSpPr txBox="1"/>
              <p:nvPr/>
            </p:nvSpPr>
            <p:spPr>
              <a:xfrm>
                <a:off x="6748238" y="1351680"/>
                <a:ext cx="174483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+mn-cs"/>
                  </a:rPr>
                  <a:t>e+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+mn-cs"/>
                </a:endParaRP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CACF5B47-02F7-4F8A-E6FC-4CDD557C220E}"/>
                  </a:ext>
                </a:extLst>
              </p:cNvPr>
              <p:cNvCxnSpPr>
                <a:cxnSpLocks/>
              </p:cNvCxnSpPr>
              <p:nvPr/>
            </p:nvCxnSpPr>
            <p:spPr>
              <a:xfrm rot="4112087" flipH="1">
                <a:off x="7634840" y="1112044"/>
                <a:ext cx="462845" cy="404256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05473215-2B2A-8B1D-9DA7-5F408C37CB51}"/>
                  </a:ext>
                </a:extLst>
              </p:cNvPr>
              <p:cNvCxnSpPr>
                <a:cxnSpLocks/>
              </p:cNvCxnSpPr>
              <p:nvPr/>
            </p:nvCxnSpPr>
            <p:spPr>
              <a:xfrm rot="4112087" flipV="1">
                <a:off x="7014772" y="757743"/>
                <a:ext cx="516466" cy="399094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A9B230AB-E49C-2811-4154-BEE844CA4D62}"/>
                  </a:ext>
                </a:extLst>
              </p:cNvPr>
              <p:cNvGrpSpPr/>
              <p:nvPr/>
            </p:nvGrpSpPr>
            <p:grpSpPr>
              <a:xfrm rot="4990951">
                <a:off x="7009280" y="1163602"/>
                <a:ext cx="559023" cy="473443"/>
                <a:chOff x="7419966" y="1948066"/>
                <a:chExt cx="559023" cy="473443"/>
              </a:xfrm>
            </p:grpSpPr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2602DCB6-792E-7F92-1B57-4039E88DF0A0}"/>
                    </a:ext>
                  </a:extLst>
                </p:cNvPr>
                <p:cNvCxnSpPr/>
                <p:nvPr/>
              </p:nvCxnSpPr>
              <p:spPr>
                <a:xfrm rot="17487913" flipH="1">
                  <a:off x="7461959" y="1906073"/>
                  <a:ext cx="473443" cy="557429"/>
                </a:xfrm>
                <a:prstGeom prst="straightConnector1">
                  <a:avLst/>
                </a:prstGeom>
                <a:ln w="19050">
                  <a:solidFill>
                    <a:srgbClr val="FFFF00"/>
                  </a:solidFill>
                  <a:headEnd type="non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B3B3DA69-C3BE-CB2A-A2F0-0F2D729CA504}"/>
                    </a:ext>
                  </a:extLst>
                </p:cNvPr>
                <p:cNvCxnSpPr/>
                <p:nvPr/>
              </p:nvCxnSpPr>
              <p:spPr>
                <a:xfrm rot="17487913" flipH="1">
                  <a:off x="7703700" y="1945499"/>
                  <a:ext cx="177801" cy="372777"/>
                </a:xfrm>
                <a:prstGeom prst="straightConnector1">
                  <a:avLst/>
                </a:prstGeom>
                <a:ln w="19050">
                  <a:solidFill>
                    <a:srgbClr val="FFFF0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615BF5A7-8298-0333-CFDB-00F710FCD67A}"/>
                    </a:ext>
                  </a:extLst>
                </p:cNvPr>
                <p:cNvCxnSpPr/>
                <p:nvPr/>
              </p:nvCxnSpPr>
              <p:spPr>
                <a:xfrm rot="17487913" flipH="1">
                  <a:off x="7383369" y="2051684"/>
                  <a:ext cx="409221" cy="276465"/>
                </a:xfrm>
                <a:prstGeom prst="straightConnector1">
                  <a:avLst/>
                </a:prstGeom>
                <a:ln w="19050">
                  <a:solidFill>
                    <a:srgbClr val="FFFF0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41CB62B-5BD1-F4A4-0494-1B70E44ED67B}"/>
                </a:ext>
              </a:extLst>
            </p:cNvPr>
            <p:cNvGrpSpPr/>
            <p:nvPr/>
          </p:nvGrpSpPr>
          <p:grpSpPr>
            <a:xfrm>
              <a:off x="7320406" y="4382218"/>
              <a:ext cx="2465698" cy="1784440"/>
              <a:chOff x="723265" y="1618614"/>
              <a:chExt cx="2455279" cy="1776900"/>
            </a:xfrm>
          </p:grpSpPr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F943FEC8-8F1A-C96F-8B1A-083E88110453}"/>
                  </a:ext>
                </a:extLst>
              </p:cNvPr>
              <p:cNvCxnSpPr/>
              <p:nvPr/>
            </p:nvCxnSpPr>
            <p:spPr>
              <a:xfrm rot="17487913">
                <a:off x="1296014" y="2485830"/>
                <a:ext cx="462845" cy="404256"/>
              </a:xfrm>
              <a:prstGeom prst="straightConnector1">
                <a:avLst/>
              </a:prstGeom>
              <a:ln w="19050">
                <a:solidFill>
                  <a:srgbClr val="00FDFF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90F6A8C0-171A-4970-BA72-5CE573AB1DB0}"/>
                  </a:ext>
                </a:extLst>
              </p:cNvPr>
              <p:cNvCxnSpPr/>
              <p:nvPr/>
            </p:nvCxnSpPr>
            <p:spPr>
              <a:xfrm rot="17487913" flipH="1" flipV="1">
                <a:off x="1842085" y="2150936"/>
                <a:ext cx="516466" cy="399094"/>
              </a:xfrm>
              <a:prstGeom prst="straightConnector1">
                <a:avLst/>
              </a:prstGeom>
              <a:ln w="19050">
                <a:solidFill>
                  <a:srgbClr val="00FDFF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BF8FF460-61CF-4B7D-C5F5-CCAFDE4F43A6}"/>
                  </a:ext>
                </a:extLst>
              </p:cNvPr>
              <p:cNvCxnSpPr/>
              <p:nvPr/>
            </p:nvCxnSpPr>
            <p:spPr>
              <a:xfrm rot="17487913" flipH="1">
                <a:off x="1761007" y="2624893"/>
                <a:ext cx="473443" cy="557429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headEnd type="non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21DAA60-B67E-7A6A-1A7C-F83AB337D4DD}"/>
                  </a:ext>
                </a:extLst>
              </p:cNvPr>
              <p:cNvSpPr txBox="1"/>
              <p:nvPr/>
            </p:nvSpPr>
            <p:spPr>
              <a:xfrm>
                <a:off x="1654543" y="1618614"/>
                <a:ext cx="152400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FDFF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+mn-cs"/>
                  </a:rPr>
                  <a:t>Dark </a:t>
                </a:r>
                <a:b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FDFF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+mn-cs"/>
                  </a:rPr>
                </a:b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FDFF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+mn-cs"/>
                  </a:rPr>
                  <a:t>Matter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92F10AF-2E87-C645-FB0D-CA9FC962C58A}"/>
                  </a:ext>
                </a:extLst>
              </p:cNvPr>
              <p:cNvSpPr txBox="1"/>
              <p:nvPr/>
            </p:nvSpPr>
            <p:spPr>
              <a:xfrm>
                <a:off x="723265" y="2751914"/>
                <a:ext cx="1008620" cy="643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FDFF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+mn-cs"/>
                  </a:rPr>
                  <a:t>Dark Matter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AEE2C23-A822-E790-B088-188E9BFBB765}"/>
                  </a:ext>
                </a:extLst>
              </p:cNvPr>
              <p:cNvSpPr txBox="1"/>
              <p:nvPr/>
            </p:nvSpPr>
            <p:spPr>
              <a:xfrm>
                <a:off x="1599099" y="2378865"/>
                <a:ext cx="12267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+mn-cs"/>
                  </a:rPr>
                  <a:t>e+</a:t>
                </a:r>
                <a:endParaRPr kumimoji="0" lang="is-I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+mn-cs"/>
                </a:endParaRPr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F8E5D1B2-835D-4544-A035-D8965BE7B531}"/>
                  </a:ext>
                </a:extLst>
              </p:cNvPr>
              <p:cNvCxnSpPr/>
              <p:nvPr/>
            </p:nvCxnSpPr>
            <p:spPr>
              <a:xfrm rot="17487913" flipV="1">
                <a:off x="1455485" y="2129940"/>
                <a:ext cx="202392" cy="381828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726458D7-C8F6-B390-57F7-48D1E9282E47}"/>
                  </a:ext>
                </a:extLst>
              </p:cNvPr>
              <p:cNvCxnSpPr/>
              <p:nvPr/>
            </p:nvCxnSpPr>
            <p:spPr>
              <a:xfrm rot="17487913" flipV="1">
                <a:off x="1589161" y="2098952"/>
                <a:ext cx="318909" cy="226378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6F8E091D-DC43-BDA7-09FF-DA3E2F99DA31}"/>
                  </a:ext>
                </a:extLst>
              </p:cNvPr>
              <p:cNvCxnSpPr/>
              <p:nvPr/>
            </p:nvCxnSpPr>
            <p:spPr>
              <a:xfrm rot="17487913" flipH="1">
                <a:off x="2002748" y="2664319"/>
                <a:ext cx="177801" cy="372777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6EB6D7F4-831E-1C66-11E3-9A10A0337A1A}"/>
                  </a:ext>
                </a:extLst>
              </p:cNvPr>
              <p:cNvCxnSpPr/>
              <p:nvPr/>
            </p:nvCxnSpPr>
            <p:spPr>
              <a:xfrm rot="17487913" flipH="1">
                <a:off x="1682416" y="2770504"/>
                <a:ext cx="409221" cy="276465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FA10BBB-E9B7-413B-392C-9DE5FCE7C5B1}"/>
                </a:ext>
              </a:extLst>
            </p:cNvPr>
            <p:cNvSpPr txBox="1"/>
            <p:nvPr/>
          </p:nvSpPr>
          <p:spPr>
            <a:xfrm>
              <a:off x="7180387" y="4209186"/>
              <a:ext cx="569291" cy="463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+mn-cs"/>
                </a:rPr>
                <a:t>e+</a:t>
              </a:r>
              <a:endParaRPr kumimoji="0" lang="is-I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0009AA2-715A-54D0-0C30-11720923EC3C}"/>
                </a:ext>
              </a:extLst>
            </p:cNvPr>
            <p:cNvSpPr txBox="1"/>
            <p:nvPr/>
          </p:nvSpPr>
          <p:spPr>
            <a:xfrm>
              <a:off x="5890562" y="5279953"/>
              <a:ext cx="1608506" cy="370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CFFFF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+mn-cs"/>
                </a:rPr>
                <a:t>Pulsars</a:t>
              </a:r>
            </a:p>
          </p:txBody>
        </p:sp>
        <p:pic>
          <p:nvPicPr>
            <p:cNvPr id="20" name="Picture 19" descr="A white circle with blue lines around it&#10;&#10;Description automatically generated">
              <a:extLst>
                <a:ext uri="{FF2B5EF4-FFF2-40B4-BE49-F238E27FC236}">
                  <a16:creationId xmlns:a16="http://schemas.microsoft.com/office/drawing/2014/main" id="{472991BE-3945-7D5B-9EC0-1D160239F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651" t="21883" r="15900" b="13654"/>
            <a:stretch/>
          </p:blipFill>
          <p:spPr>
            <a:xfrm>
              <a:off x="5987586" y="4400656"/>
              <a:ext cx="1301604" cy="869072"/>
            </a:xfrm>
            <a:prstGeom prst="rect">
              <a:avLst/>
            </a:prstGeom>
          </p:spPr>
        </p:pic>
      </p:grpSp>
      <p:sp>
        <p:nvSpPr>
          <p:cNvPr id="2" name="Slide Number Placeholder 30">
            <a:extLst>
              <a:ext uri="{FF2B5EF4-FFF2-40B4-BE49-F238E27FC236}">
                <a16:creationId xmlns:a16="http://schemas.microsoft.com/office/drawing/2014/main" id="{E5E3F021-A11A-5F8C-EC61-087F84EB6B84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41494CC-A977-3C78-F599-8B12466CCCCF}"/>
              </a:ext>
            </a:extLst>
          </p:cNvPr>
          <p:cNvSpPr txBox="1"/>
          <p:nvPr/>
        </p:nvSpPr>
        <p:spPr>
          <a:xfrm>
            <a:off x="10289180" y="3085619"/>
            <a:ext cx="18318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83FF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Existence of cutoff 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83FF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99.9998% CL </a:t>
            </a:r>
            <a:endParaRPr kumimoji="0" lang="en-US" sz="2000" b="0" i="1" u="none" strike="noStrike" kern="1200" cap="none" spc="0" normalizeH="0" baseline="-25000" noProof="0" dirty="0">
              <a:ln>
                <a:noFill/>
              </a:ln>
              <a:solidFill>
                <a:srgbClr val="FF83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3FA825C-57B0-19B9-7AC4-76EB9AFD92DA}"/>
                  </a:ext>
                </a:extLst>
              </p:cNvPr>
              <p:cNvSpPr txBox="1"/>
              <p:nvPr/>
            </p:nvSpPr>
            <p:spPr>
              <a:xfrm>
                <a:off x="3299014" y="6299572"/>
                <a:ext cx="2315409" cy="550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ea typeface="Calibri" charset="0"/>
                    <a:cs typeface="Calibri" charset="0"/>
                  </a:rPr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  <m:t>  </m:t>
                        </m:r>
                        <m:r>
                          <a:rPr lang="en-US" sz="2400" b="1" i="1">
                            <a:solidFill>
                              <a:srgbClr val="FFFF00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𝑪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  <m:t>𝒅</m:t>
                        </m:r>
                      </m:sub>
                    </m:sSub>
                    <m:sSup>
                      <m:sSupPr>
                        <m:ctrlPr>
                          <a:rPr lang="en-US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libri" charset="0"/>
                                <a:cs typeface="Calibri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en-US" sz="2400" b="1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fPr>
                              <m:num>
                                <m:acc>
                                  <m:accPr>
                                    <m:chr m:val="̂"/>
                                    <m:ctrlPr>
                                      <a:rPr lang="en-US" sz="2400" b="1" i="1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b="1" i="1">
                                        <a:solidFill>
                                          <a:srgbClr val="FFFF00"/>
                                        </a:solidFill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𝑬</m:t>
                                    </m:r>
                                  </m:e>
                                </m:acc>
                              </m:num>
                              <m:den>
                                <m:sSub>
                                  <m:sSubPr>
                                    <m:ctrlPr>
                                      <a:rPr lang="en-US" sz="2400" b="1" i="1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>
                                        <a:solidFill>
                                          <a:srgbClr val="FFFF00"/>
                                        </a:solidFill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  <a:ea typeface="Calibri" charset="0"/>
                                        <a:cs typeface="Calibri" charset="0"/>
                                      </a:rPr>
                                      <m:t>𝟏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sz="24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rgbClr val="FFFF00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𝜸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libri" charset="0"/>
                                <a:cs typeface="Calibri" charset="0"/>
                              </a:rPr>
                              <m:t>𝒅</m:t>
                            </m:r>
                          </m:sub>
                        </m:sSub>
                      </m:sup>
                    </m:sSup>
                  </m:oMath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3FA825C-57B0-19B9-7AC4-76EB9AFD9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9014" y="6299572"/>
                <a:ext cx="2315409" cy="550664"/>
              </a:xfrm>
              <a:prstGeom prst="rect">
                <a:avLst/>
              </a:prstGeom>
              <a:blipFill>
                <a:blip r:embed="rId5"/>
                <a:stretch>
                  <a:fillRect l="-3804" t="-91111" b="-15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9CD1F65-884C-7756-3DA2-26E1B82C88A6}"/>
                  </a:ext>
                </a:extLst>
              </p:cNvPr>
              <p:cNvSpPr txBox="1"/>
              <p:nvPr/>
            </p:nvSpPr>
            <p:spPr>
              <a:xfrm>
                <a:off x="6813211" y="6269455"/>
                <a:ext cx="4385492" cy="550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0FFFFF"/>
                            </a:solidFill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0FFF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𝑪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0FFF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𝒔</m:t>
                        </m:r>
                      </m:sub>
                    </m:sSub>
                    <m:sSup>
                      <m:sSupPr>
                        <m:ctrlPr>
                          <a:rPr lang="en-US" sz="2400" b="1" i="1">
                            <a:solidFill>
                              <a:srgbClr val="0FFFFF"/>
                            </a:solidFill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1" i="1">
                                <a:solidFill>
                                  <a:srgbClr val="0FFFFF"/>
                                </a:solidFill>
                                <a:latin typeface="Cambria Math" panose="02040503050406030204" pitchFamily="18" charset="0"/>
                                <a:ea typeface="Calibri" charset="0"/>
                                <a:cs typeface="Calibri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en-US" sz="2400" b="1" i="1">
                                    <a:solidFill>
                                      <a:srgbClr val="0FFFFF"/>
                                    </a:solidFill>
                                    <a:latin typeface="Cambria Math" panose="02040503050406030204" pitchFamily="18" charset="0"/>
                                    <a:ea typeface="Calibri" charset="0"/>
                                    <a:cs typeface="Calibri" charset="0"/>
                                  </a:rPr>
                                </m:ctrlPr>
                              </m:fPr>
                              <m:num>
                                <m:acc>
                                  <m:accPr>
                                    <m:chr m:val="̂"/>
                                    <m:ctrlPr>
                                      <a:rPr lang="en-US" sz="2400" b="1" i="1">
                                        <a:solidFill>
                                          <a:srgbClr val="0FFFFF"/>
                                        </a:solidFill>
                                        <a:latin typeface="Cambria Math" panose="02040503050406030204" pitchFamily="18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b="1" i="1">
                                        <a:solidFill>
                                          <a:srgbClr val="0FFFFF"/>
                                        </a:solidFill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𝑬</m:t>
                                    </m:r>
                                  </m:e>
                                </m:acc>
                              </m:num>
                              <m:den>
                                <m:sSub>
                                  <m:sSubPr>
                                    <m:ctrlPr>
                                      <a:rPr lang="en-US" sz="2400" b="1" i="1">
                                        <a:solidFill>
                                          <a:srgbClr val="0FFFFF"/>
                                        </a:solidFill>
                                        <a:latin typeface="Cambria Math" panose="02040503050406030204" pitchFamily="18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>
                                        <a:solidFill>
                                          <a:srgbClr val="0FFFFF"/>
                                        </a:solidFill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en-US" sz="2400" b="1" i="1">
                                        <a:solidFill>
                                          <a:srgbClr val="0FFFFF"/>
                                        </a:solidFill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𝟐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sz="2400" b="1" i="1">
                                <a:solidFill>
                                  <a:srgbClr val="0FFFFF"/>
                                </a:solidFill>
                                <a:latin typeface="Cambria Math" panose="02040503050406030204" pitchFamily="18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rgbClr val="0FFFFF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𝜸</m:t>
                            </m:r>
                          </m:e>
                          <m:sub>
                            <m:r>
                              <a:rPr lang="en-US" sz="2400" b="1" i="1">
                                <a:solidFill>
                                  <a:srgbClr val="0FFFFF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𝒔</m:t>
                            </m:r>
                          </m:sub>
                        </m:sSub>
                      </m:sup>
                    </m:sSup>
                    <m:r>
                      <a:rPr lang="en-US" sz="2400" b="1">
                        <a:solidFill>
                          <a:srgbClr val="0FFFFF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𝐞𝐱𝐩</m:t>
                    </m:r>
                    <m:r>
                      <a:rPr lang="en-US" sz="2400" b="1" i="1">
                        <a:solidFill>
                          <a:srgbClr val="0FFFFF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(−</m:t>
                    </m:r>
                    <m:f>
                      <m:fPr>
                        <m:type m:val="lin"/>
                        <m:ctrlPr>
                          <a:rPr lang="en-US" sz="2400" b="1" i="1">
                            <a:solidFill>
                              <a:srgbClr val="0FFFFF"/>
                            </a:solidFill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sz="2400" b="1" i="1">
                                <a:solidFill>
                                  <a:srgbClr val="0FFFFF"/>
                                </a:solidFill>
                                <a:latin typeface="Cambria Math" panose="02040503050406030204" pitchFamily="18" charset="0"/>
                                <a:ea typeface="Calibri" charset="0"/>
                                <a:cs typeface="Calibri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0FFFFF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𝑬</m:t>
                            </m:r>
                          </m:e>
                        </m:acc>
                      </m:num>
                      <m:den>
                        <m:sSub>
                          <m:sSubPr>
                            <m:ctrlPr>
                              <a:rPr lang="en-US" sz="2400" b="1" i="1">
                                <a:solidFill>
                                  <a:srgbClr val="0FFFFF"/>
                                </a:solidFill>
                                <a:latin typeface="Cambria Math" panose="02040503050406030204" pitchFamily="18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rgbClr val="0FFFFF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sz="2400" b="1" i="1">
                                <a:solidFill>
                                  <a:srgbClr val="0FFFFF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𝒔</m:t>
                            </m:r>
                          </m:sub>
                        </m:sSub>
                      </m:den>
                    </m:f>
                    <m:r>
                      <a:rPr lang="en-US" sz="2400" b="1" i="1">
                        <a:solidFill>
                          <a:srgbClr val="0FFFFF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0FFFFF"/>
                    </a:solidFill>
                  </a:rPr>
                  <a:t>  </a:t>
                </a:r>
                <a:r>
                  <a:rPr lang="en-US" sz="2400" dirty="0">
                    <a:solidFill>
                      <a:schemeClr val="bg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9CD1F65-884C-7756-3DA2-26E1B82C8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3211" y="6269455"/>
                <a:ext cx="4385492" cy="550664"/>
              </a:xfrm>
              <a:prstGeom prst="rect">
                <a:avLst/>
              </a:prstGeom>
              <a:blipFill>
                <a:blip r:embed="rId6"/>
                <a:stretch>
                  <a:fillRect l="-289" t="-91111" b="-15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D23C27F1-3064-4609-D8B6-B8830E9E7967}"/>
              </a:ext>
            </a:extLst>
          </p:cNvPr>
          <p:cNvSpPr txBox="1"/>
          <p:nvPr/>
        </p:nvSpPr>
        <p:spPr>
          <a:xfrm>
            <a:off x="5679451" y="6368322"/>
            <a:ext cx="4921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a typeface="Calibri" charset="0"/>
                <a:cs typeface="Calibri" charset="0"/>
              </a:rPr>
              <a:t>+</a:t>
            </a:r>
            <a:endParaRPr lang="en-US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F66D68D-C799-00AC-CFD3-1206F8B5D091}"/>
                  </a:ext>
                </a:extLst>
              </p:cNvPr>
              <p:cNvSpPr txBox="1"/>
              <p:nvPr/>
            </p:nvSpPr>
            <p:spPr>
              <a:xfrm>
                <a:off x="1034712" y="6368322"/>
                <a:ext cx="2841991" cy="4715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=(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F66D68D-C799-00AC-CFD3-1206F8B5D0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712" y="6368322"/>
                <a:ext cx="2841991" cy="471539"/>
              </a:xfrm>
              <a:prstGeom prst="rect">
                <a:avLst/>
              </a:prstGeom>
              <a:blipFill>
                <a:blip r:embed="rId7"/>
                <a:stretch>
                  <a:fillRect l="-444" t="-10526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C7F602D9-C128-1039-7484-74096DA289C8}"/>
              </a:ext>
            </a:extLst>
          </p:cNvPr>
          <p:cNvCxnSpPr/>
          <p:nvPr/>
        </p:nvCxnSpPr>
        <p:spPr>
          <a:xfrm>
            <a:off x="2135560" y="969385"/>
            <a:ext cx="826439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" name="Picture 106" descr="A graph of energy and energy&#10;&#10;Description automatically generated">
            <a:extLst>
              <a:ext uri="{FF2B5EF4-FFF2-40B4-BE49-F238E27FC236}">
                <a16:creationId xmlns:a16="http://schemas.microsoft.com/office/drawing/2014/main" id="{F06A8BFD-6B35-835E-4655-8E9A2BD96C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" r="91312" b="34439"/>
          <a:stretch/>
        </p:blipFill>
        <p:spPr>
          <a:xfrm>
            <a:off x="575942" y="1365384"/>
            <a:ext cx="849399" cy="396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204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C2E39-35E4-5CAD-184D-FA9E765B9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1E56090-5A3F-BBF5-62C0-18937B54CC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141" b="14461"/>
          <a:stretch/>
        </p:blipFill>
        <p:spPr>
          <a:xfrm>
            <a:off x="1665917" y="284803"/>
            <a:ext cx="8860166" cy="26763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C300612-AC30-F4E0-9794-EE6A5CA8EDDB}"/>
              </a:ext>
            </a:extLst>
          </p:cNvPr>
          <p:cNvSpPr/>
          <p:nvPr/>
        </p:nvSpPr>
        <p:spPr>
          <a:xfrm>
            <a:off x="-67325" y="6051173"/>
            <a:ext cx="123266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By 2030, AMS will ensure that the high energy positron spectrum drops off quickly in the 0.2-2 TeV region and the highest energy positrons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5FF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only come from cosmic ray collisions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as predicted for dark matter collisions</a:t>
            </a:r>
          </a:p>
        </p:txBody>
      </p:sp>
      <p:sp>
        <p:nvSpPr>
          <p:cNvPr id="6" name="Slide Number Placeholder 30">
            <a:extLst>
              <a:ext uri="{FF2B5EF4-FFF2-40B4-BE49-F238E27FC236}">
                <a16:creationId xmlns:a16="http://schemas.microsoft.com/office/drawing/2014/main" id="{01434208-5EBD-8AC3-607C-EA91426FB959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F5A3D45-7ABA-6AD9-3CA0-BE638E30B6D8}"/>
              </a:ext>
            </a:extLst>
          </p:cNvPr>
          <p:cNvGrpSpPr/>
          <p:nvPr/>
        </p:nvGrpSpPr>
        <p:grpSpPr>
          <a:xfrm>
            <a:off x="1684758" y="614358"/>
            <a:ext cx="8979259" cy="5436815"/>
            <a:chOff x="1654289" y="1421185"/>
            <a:chExt cx="8979259" cy="543681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F965F10-385A-C68A-C77A-450D868A1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0223"/>
            <a:stretch/>
          </p:blipFill>
          <p:spPr>
            <a:xfrm>
              <a:off x="1654289" y="3767962"/>
              <a:ext cx="4727982" cy="309003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4965A1A-B68C-9D66-F9EF-DBA05FB16F89}"/>
                </a:ext>
              </a:extLst>
            </p:cNvPr>
            <p:cNvSpPr txBox="1"/>
            <p:nvPr/>
          </p:nvSpPr>
          <p:spPr>
            <a:xfrm>
              <a:off x="3445749" y="3125823"/>
              <a:ext cx="143661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31FF00"/>
                  </a:solidFill>
                  <a:effectLst/>
                  <a:uLnTx/>
                  <a:uFillTx/>
                  <a:latin typeface="Calibri"/>
                  <a:ea typeface="ＭＳ Ｐゴシック" charset="-128"/>
                  <a:cs typeface="+mn-cs"/>
                </a:rPr>
                <a:t>Positrons from </a:t>
              </a:r>
            </a:p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31FF00"/>
                  </a:solidFill>
                  <a:effectLst/>
                  <a:uLnTx/>
                  <a:uFillTx/>
                  <a:latin typeface="Calibri"/>
                  <a:ea typeface="ＭＳ Ｐゴシック" charset="-128"/>
                  <a:cs typeface="+mn-cs"/>
                </a:rPr>
                <a:t>Cosmic Ray Collisions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9DCA0C5-8312-C78E-2899-2F885218468F}"/>
                </a:ext>
              </a:extLst>
            </p:cNvPr>
            <p:cNvSpPr/>
            <p:nvPr/>
          </p:nvSpPr>
          <p:spPr>
            <a:xfrm>
              <a:off x="2714820" y="1421185"/>
              <a:ext cx="178402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525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FA00"/>
                  </a:solidFill>
                  <a:effectLst/>
                  <a:uLnTx/>
                  <a:uFillTx/>
                  <a:latin typeface="Calibri"/>
                  <a:ea typeface="ＭＳ Ｐゴシック" charset="-128"/>
                  <a:cs typeface="+mn-cs"/>
                </a:rPr>
                <a:t>AMS Current Data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D65B80B-8354-25AD-562B-122F2FFC4FA4}"/>
                </a:ext>
              </a:extLst>
            </p:cNvPr>
            <p:cNvSpPr/>
            <p:nvPr/>
          </p:nvSpPr>
          <p:spPr>
            <a:xfrm>
              <a:off x="2714820" y="1924510"/>
              <a:ext cx="207245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525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/>
                  <a:ea typeface="ＭＳ Ｐゴシック" charset="-128"/>
                  <a:cs typeface="+mn-cs"/>
                </a:rPr>
                <a:t>Dark Matter (1.5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/>
                  <a:ea typeface="ＭＳ Ｐゴシック" charset="-128"/>
                  <a:cs typeface="+mn-cs"/>
                </a:rPr>
                <a:t>TeV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/>
                  <a:ea typeface="ＭＳ Ｐゴシック" charset="-128"/>
                  <a:cs typeface="+mn-cs"/>
                </a:rPr>
                <a:t>)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7EEEB6A-C970-04A3-AABD-9848601893C9}"/>
                </a:ext>
              </a:extLst>
            </p:cNvPr>
            <p:cNvSpPr txBox="1"/>
            <p:nvPr/>
          </p:nvSpPr>
          <p:spPr>
            <a:xfrm>
              <a:off x="6382271" y="2726042"/>
              <a:ext cx="176802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BAFF"/>
                  </a:solidFill>
                  <a:effectLst/>
                  <a:uLnTx/>
                  <a:uFillTx/>
                  <a:latin typeface="Calibri"/>
                  <a:ea typeface="ＭＳ Ｐゴシック" charset="-128"/>
                  <a:cs typeface="+mn-cs"/>
                </a:rPr>
                <a:t>Positrons from</a:t>
              </a:r>
            </a:p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BAFF"/>
                  </a:solidFill>
                  <a:effectLst/>
                  <a:uLnTx/>
                  <a:uFillTx/>
                  <a:latin typeface="Calibri"/>
                  <a:ea typeface="ＭＳ Ｐゴシック" charset="-128"/>
                  <a:cs typeface="+mn-cs"/>
                </a:rPr>
                <a:t>Dark Matter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0F12AB0-A3DA-56F4-7B9C-03CDD23608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48" r="1"/>
            <a:stretch/>
          </p:blipFill>
          <p:spPr>
            <a:xfrm>
              <a:off x="6427071" y="3772432"/>
              <a:ext cx="4206477" cy="3085568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0BB44C2-4026-4FF6-93F2-563E9C421AF8}"/>
                </a:ext>
              </a:extLst>
            </p:cNvPr>
            <p:cNvSpPr txBox="1"/>
            <p:nvPr/>
          </p:nvSpPr>
          <p:spPr>
            <a:xfrm>
              <a:off x="3460547" y="5798217"/>
              <a:ext cx="143661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31FF00"/>
                  </a:solidFill>
                  <a:effectLst/>
                  <a:uLnTx/>
                  <a:uFillTx/>
                  <a:latin typeface="Calibri"/>
                  <a:ea typeface="ＭＳ Ｐゴシック" charset="-128"/>
                  <a:cs typeface="+mn-cs"/>
                </a:rPr>
                <a:t>Positrons from </a:t>
              </a:r>
            </a:p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31FF00"/>
                  </a:solidFill>
                  <a:effectLst/>
                  <a:uLnTx/>
                  <a:uFillTx/>
                  <a:latin typeface="Calibri"/>
                  <a:ea typeface="ＭＳ Ｐゴシック" charset="-128"/>
                  <a:cs typeface="+mn-cs"/>
                </a:rPr>
                <a:t>Cosmic Ray Collisions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342D049-1A73-2E79-99F2-2F56614F6A57}"/>
                </a:ext>
              </a:extLst>
            </p:cNvPr>
            <p:cNvSpPr/>
            <p:nvPr/>
          </p:nvSpPr>
          <p:spPr>
            <a:xfrm>
              <a:off x="2840752" y="4305638"/>
              <a:ext cx="151419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525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/>
                  <a:ea typeface="ＭＳ Ｐゴシック" charset="-128"/>
                  <a:cs typeface="+mn-cs"/>
                </a:rPr>
                <a:t>Dark Matter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ABBF810-8660-E419-FE16-B83CD5056DEC}"/>
                </a:ext>
              </a:extLst>
            </p:cNvPr>
            <p:cNvSpPr/>
            <p:nvPr/>
          </p:nvSpPr>
          <p:spPr>
            <a:xfrm>
              <a:off x="2840753" y="3997861"/>
              <a:ext cx="151419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525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FDFF"/>
                  </a:solidFill>
                  <a:effectLst/>
                  <a:uLnTx/>
                  <a:uFillTx/>
                  <a:latin typeface="Calibri"/>
                  <a:ea typeface="ＭＳ Ｐゴシック" charset="-128"/>
                  <a:cs typeface="+mn-cs"/>
                </a:rPr>
                <a:t>AMS 2030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E690EA2-F178-8BE6-3FBA-1B1ED4516B17}"/>
                </a:ext>
              </a:extLst>
            </p:cNvPr>
            <p:cNvSpPr txBox="1"/>
            <p:nvPr/>
          </p:nvSpPr>
          <p:spPr>
            <a:xfrm>
              <a:off x="6335753" y="5243850"/>
              <a:ext cx="176802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BAFF"/>
                  </a:solidFill>
                  <a:effectLst/>
                  <a:uLnTx/>
                  <a:uFillTx/>
                  <a:latin typeface="Calibri"/>
                  <a:ea typeface="ＭＳ Ｐゴシック" charset="-128"/>
                  <a:cs typeface="+mn-cs"/>
                </a:rPr>
                <a:t>Positrons from</a:t>
              </a:r>
            </a:p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BAFF"/>
                  </a:solidFill>
                  <a:effectLst/>
                  <a:uLnTx/>
                  <a:uFillTx/>
                  <a:latin typeface="Calibri"/>
                  <a:ea typeface="ＭＳ Ｐゴシック" charset="-128"/>
                  <a:cs typeface="+mn-cs"/>
                </a:rPr>
                <a:t>Dark Matter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C4F3BB1-D115-C9D4-34D3-8F6D1952BF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63640" y="5971143"/>
              <a:ext cx="598905" cy="593774"/>
            </a:xfrm>
            <a:prstGeom prst="ellipse">
              <a:avLst/>
            </a:prstGeom>
            <a:noFill/>
            <a:ln w="41275">
              <a:solidFill>
                <a:srgbClr val="34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BA90A94-42D2-D411-9ECB-DD04AC478C18}"/>
                </a:ext>
              </a:extLst>
            </p:cNvPr>
            <p:cNvSpPr/>
            <p:nvPr/>
          </p:nvSpPr>
          <p:spPr>
            <a:xfrm>
              <a:off x="6125456" y="6376879"/>
              <a:ext cx="44526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525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200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F8989A1-C24E-1CA2-F6E1-CD4948E0BDD2}"/>
                </a:ext>
              </a:extLst>
            </p:cNvPr>
            <p:cNvSpPr txBox="1"/>
            <p:nvPr/>
          </p:nvSpPr>
          <p:spPr>
            <a:xfrm>
              <a:off x="3328730" y="3466226"/>
              <a:ext cx="1670650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33FF00"/>
                  </a:solidFill>
                  <a:effectLst/>
                  <a:uLnTx/>
                  <a:uFillTx/>
                  <a:latin typeface="Calibri"/>
                  <a:ea typeface="Arial" charset="0"/>
                  <a:cs typeface="Arial" charset="0"/>
                </a:rPr>
                <a:t>Astrophysical Journal </a:t>
              </a:r>
              <a:r>
                <a:rPr kumimoji="0" lang="en-US" sz="750" b="1" i="0" u="none" strike="noStrike" kern="1200" cap="none" spc="0" normalizeH="0" baseline="0" noProof="0" dirty="0">
                  <a:ln>
                    <a:noFill/>
                  </a:ln>
                  <a:solidFill>
                    <a:srgbClr val="33FF00"/>
                  </a:solidFill>
                  <a:effectLst/>
                  <a:uLnTx/>
                  <a:uFillTx/>
                  <a:latin typeface="Calibri"/>
                  <a:ea typeface="Arial" charset="0"/>
                  <a:cs typeface="Arial" charset="0"/>
                </a:rPr>
                <a:t>729</a:t>
              </a:r>
              <a:r>
                <a:rPr kumimoji="0" 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33FF00"/>
                  </a:solidFill>
                  <a:effectLst/>
                  <a:uLnTx/>
                  <a:uFillTx/>
                  <a:latin typeface="Calibri"/>
                  <a:ea typeface="Arial" charset="0"/>
                  <a:cs typeface="Arial" charset="0"/>
                </a:rPr>
                <a:t>, 106 (2011)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474536-5C18-6BC4-74CE-B704880E3E24}"/>
                </a:ext>
              </a:extLst>
            </p:cNvPr>
            <p:cNvSpPr txBox="1"/>
            <p:nvPr/>
          </p:nvSpPr>
          <p:spPr>
            <a:xfrm>
              <a:off x="3343528" y="6145109"/>
              <a:ext cx="1670650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33FF00"/>
                  </a:solidFill>
                  <a:effectLst/>
                  <a:uLnTx/>
                  <a:uFillTx/>
                  <a:latin typeface="Calibri"/>
                  <a:ea typeface="Arial" charset="0"/>
                  <a:cs typeface="Arial" charset="0"/>
                </a:rPr>
                <a:t>Astrophysical Journal </a:t>
              </a:r>
              <a:r>
                <a:rPr kumimoji="0" lang="en-US" sz="750" b="1" i="0" u="none" strike="noStrike" kern="1200" cap="none" spc="0" normalizeH="0" baseline="0" noProof="0" dirty="0">
                  <a:ln>
                    <a:noFill/>
                  </a:ln>
                  <a:solidFill>
                    <a:srgbClr val="33FF00"/>
                  </a:solidFill>
                  <a:effectLst/>
                  <a:uLnTx/>
                  <a:uFillTx/>
                  <a:latin typeface="Calibri"/>
                  <a:ea typeface="Arial" charset="0"/>
                  <a:cs typeface="Arial" charset="0"/>
                </a:rPr>
                <a:t>729</a:t>
              </a:r>
              <a:r>
                <a:rPr kumimoji="0" 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33FF00"/>
                  </a:solidFill>
                  <a:effectLst/>
                  <a:uLnTx/>
                  <a:uFillTx/>
                  <a:latin typeface="Calibri"/>
                  <a:ea typeface="Arial" charset="0"/>
                  <a:cs typeface="Arial" charset="0"/>
                </a:rPr>
                <a:t>, 106 (2011)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CCBDA07-1B7F-214B-9DCF-D93291018459}"/>
                </a:ext>
              </a:extLst>
            </p:cNvPr>
            <p:cNvSpPr txBox="1"/>
            <p:nvPr/>
          </p:nvSpPr>
          <p:spPr>
            <a:xfrm>
              <a:off x="6718764" y="3118871"/>
              <a:ext cx="1422184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FFBAFF"/>
                  </a:solidFill>
                  <a:effectLst/>
                  <a:uLnTx/>
                  <a:uFillTx/>
                  <a:latin typeface="Calibri"/>
                  <a:ea typeface="Arial" charset="0"/>
                  <a:cs typeface="Arial" charset="0"/>
                </a:rPr>
                <a:t>J. Kopp, PRD </a:t>
              </a:r>
              <a:r>
                <a:rPr kumimoji="0" lang="en-US" sz="750" b="1" i="0" u="none" strike="noStrike" kern="1200" cap="none" spc="0" normalizeH="0" baseline="0" noProof="0" dirty="0">
                  <a:ln>
                    <a:noFill/>
                  </a:ln>
                  <a:solidFill>
                    <a:srgbClr val="FFBAFF"/>
                  </a:solidFill>
                  <a:effectLst/>
                  <a:uLnTx/>
                  <a:uFillTx/>
                  <a:latin typeface="Calibri"/>
                  <a:ea typeface="Arial" charset="0"/>
                  <a:cs typeface="Arial" charset="0"/>
                </a:rPr>
                <a:t>88</a:t>
              </a:r>
              <a:r>
                <a:rPr kumimoji="0" 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FFBAFF"/>
                  </a:solidFill>
                  <a:effectLst/>
                  <a:uLnTx/>
                  <a:uFillTx/>
                  <a:latin typeface="Calibri"/>
                  <a:ea typeface="Arial" charset="0"/>
                  <a:cs typeface="Arial" charset="0"/>
                </a:rPr>
                <a:t>, 076013 (2013)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93D5802-3A34-7E3E-EDE3-B222FFBF9B83}"/>
                </a:ext>
              </a:extLst>
            </p:cNvPr>
            <p:cNvSpPr txBox="1"/>
            <p:nvPr/>
          </p:nvSpPr>
          <p:spPr>
            <a:xfrm>
              <a:off x="6630957" y="5642190"/>
              <a:ext cx="1422184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FFBAFF"/>
                  </a:solidFill>
                  <a:effectLst/>
                  <a:uLnTx/>
                  <a:uFillTx/>
                  <a:latin typeface="Calibri"/>
                  <a:ea typeface="Arial" charset="0"/>
                  <a:cs typeface="Arial" charset="0"/>
                </a:rPr>
                <a:t>J. Kopp, PRD </a:t>
              </a:r>
              <a:r>
                <a:rPr kumimoji="0" lang="en-US" sz="750" b="1" i="0" u="none" strike="noStrike" kern="1200" cap="none" spc="0" normalizeH="0" baseline="0" noProof="0" dirty="0">
                  <a:ln>
                    <a:noFill/>
                  </a:ln>
                  <a:solidFill>
                    <a:srgbClr val="FFBAFF"/>
                  </a:solidFill>
                  <a:effectLst/>
                  <a:uLnTx/>
                  <a:uFillTx/>
                  <a:latin typeface="Calibri"/>
                  <a:ea typeface="Arial" charset="0"/>
                  <a:cs typeface="Arial" charset="0"/>
                </a:rPr>
                <a:t>88</a:t>
              </a:r>
              <a:r>
                <a:rPr kumimoji="0" 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FFBAFF"/>
                  </a:solidFill>
                  <a:effectLst/>
                  <a:uLnTx/>
                  <a:uFillTx/>
                  <a:latin typeface="Calibri"/>
                  <a:ea typeface="Arial" charset="0"/>
                  <a:cs typeface="Arial" charset="0"/>
                </a:rPr>
                <a:t>, 076013 (2013) 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4D4BB48-2330-A12F-36B1-0E5BC032877C}"/>
                </a:ext>
              </a:extLst>
            </p:cNvPr>
            <p:cNvSpPr/>
            <p:nvPr/>
          </p:nvSpPr>
          <p:spPr>
            <a:xfrm>
              <a:off x="8283649" y="3990540"/>
              <a:ext cx="803341" cy="6846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EB0AC41-73FB-7059-9853-E64799731E08}"/>
                </a:ext>
              </a:extLst>
            </p:cNvPr>
            <p:cNvSpPr/>
            <p:nvPr/>
          </p:nvSpPr>
          <p:spPr>
            <a:xfrm>
              <a:off x="8859751" y="1447431"/>
              <a:ext cx="803341" cy="6846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5A6F622-E5A7-8BBD-9CAB-FB013293E151}"/>
              </a:ext>
            </a:extLst>
          </p:cNvPr>
          <p:cNvSpPr txBox="1"/>
          <p:nvPr/>
        </p:nvSpPr>
        <p:spPr>
          <a:xfrm>
            <a:off x="0" y="-7690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AMS Positron Spectrum to 2030</a:t>
            </a:r>
          </a:p>
        </p:txBody>
      </p:sp>
    </p:spTree>
    <p:extLst>
      <p:ext uri="{BB962C8B-B14F-4D97-AF65-F5344CB8AC3E}">
        <p14:creationId xmlns:p14="http://schemas.microsoft.com/office/powerpoint/2010/main" val="4235278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3C426C-EB1C-3152-CDD0-3824D7281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30">
            <a:extLst>
              <a:ext uri="{FF2B5EF4-FFF2-40B4-BE49-F238E27FC236}">
                <a16:creationId xmlns:a16="http://schemas.microsoft.com/office/drawing/2014/main" id="{5C3D7E97-F5A3-8B34-8EAB-E435157EA1D1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3EF2E85-72F6-55A8-BEE9-2CA4AA0042EA}"/>
              </a:ext>
            </a:extLst>
          </p:cNvPr>
          <p:cNvGrpSpPr/>
          <p:nvPr/>
        </p:nvGrpSpPr>
        <p:grpSpPr>
          <a:xfrm>
            <a:off x="2029066" y="829994"/>
            <a:ext cx="8158252" cy="5044465"/>
            <a:chOff x="1816346" y="1206512"/>
            <a:chExt cx="8605040" cy="5320726"/>
          </a:xfrm>
        </p:grpSpPr>
        <p:pic>
          <p:nvPicPr>
            <p:cNvPr id="11" name="Picture 10" descr="A graph of energy and power&#10;&#10;Description automatically generated">
              <a:extLst>
                <a:ext uri="{FF2B5EF4-FFF2-40B4-BE49-F238E27FC236}">
                  <a16:creationId xmlns:a16="http://schemas.microsoft.com/office/drawing/2014/main" id="{4044A17B-1285-73A1-36B6-0A4549C60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346" y="1206512"/>
              <a:ext cx="8605040" cy="532072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7FA807B-E6F6-BFC1-6454-12036C9BDCAC}"/>
                </a:ext>
              </a:extLst>
            </p:cNvPr>
            <p:cNvSpPr/>
            <p:nvPr/>
          </p:nvSpPr>
          <p:spPr>
            <a:xfrm>
              <a:off x="7272338" y="1755221"/>
              <a:ext cx="2836361" cy="9174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C12C7D5-4373-6B31-5262-96A4D252C84E}"/>
                </a:ext>
              </a:extLst>
            </p:cNvPr>
            <p:cNvSpPr/>
            <p:nvPr/>
          </p:nvSpPr>
          <p:spPr>
            <a:xfrm>
              <a:off x="2932438" y="1635550"/>
              <a:ext cx="235478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4FFFF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+mn-cs"/>
                </a:rPr>
                <a:t>6.2x10</a:t>
              </a:r>
              <a:r>
                <a:rPr kumimoji="0" lang="en-US" sz="2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4FFFF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+mn-cs"/>
                </a:rPr>
                <a:t>7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4FFFF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+mn-cs"/>
                </a:rPr>
                <a:t> e</a:t>
              </a:r>
              <a:r>
                <a:rPr kumimoji="0" lang="en-US" sz="2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4FFFF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+mn-cs"/>
                </a:rPr>
                <a:t>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4FFFF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+mn-cs"/>
                </a:rPr>
                <a:t> 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FFFF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6F8F6CC-34C8-3023-D6EF-CC5706567325}"/>
                </a:ext>
              </a:extLst>
            </p:cNvPr>
            <p:cNvCxnSpPr>
              <a:cxnSpLocks/>
            </p:cNvCxnSpPr>
            <p:nvPr/>
          </p:nvCxnSpPr>
          <p:spPr>
            <a:xfrm>
              <a:off x="9095232" y="3008528"/>
              <a:ext cx="0" cy="2648560"/>
            </a:xfrm>
            <a:prstGeom prst="straightConnector1">
              <a:avLst/>
            </a:prstGeom>
            <a:ln w="50800">
              <a:solidFill>
                <a:srgbClr val="F37FF1"/>
              </a:solidFill>
              <a:prstDash val="sysDot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F8A5383-5AB1-733E-D3FB-233D6C72C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39710" y="1755221"/>
              <a:ext cx="1962266" cy="1221658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178E091-19B5-D00C-58F6-A9613576CD36}"/>
                </a:ext>
              </a:extLst>
            </p:cNvPr>
            <p:cNvSpPr/>
            <p:nvPr/>
          </p:nvSpPr>
          <p:spPr>
            <a:xfrm>
              <a:off x="8145434" y="1951317"/>
              <a:ext cx="644481" cy="3179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A54E542-9045-3550-0B2B-9DF8185F3A22}"/>
                </a:ext>
              </a:extLst>
            </p:cNvPr>
            <p:cNvSpPr/>
            <p:nvPr/>
          </p:nvSpPr>
          <p:spPr>
            <a:xfrm>
              <a:off x="8038172" y="1779508"/>
              <a:ext cx="120010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4FF02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+mn-cs"/>
                </a:rPr>
                <a:t>Positrons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85097BB-8BCD-3F78-0623-5AB11DAA04C9}"/>
                </a:ext>
              </a:extLst>
            </p:cNvPr>
            <p:cNvSpPr/>
            <p:nvPr/>
          </p:nvSpPr>
          <p:spPr>
            <a:xfrm>
              <a:off x="6733931" y="4669536"/>
              <a:ext cx="1958965" cy="459126"/>
            </a:xfrm>
            <a:prstGeom prst="rect">
              <a:avLst/>
            </a:prstGeom>
            <a:solidFill>
              <a:srgbClr val="087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36735C4-039E-9643-1312-BFD6905EAB4B}"/>
                </a:ext>
              </a:extLst>
            </p:cNvPr>
            <p:cNvSpPr/>
            <p:nvPr/>
          </p:nvSpPr>
          <p:spPr>
            <a:xfrm>
              <a:off x="6481422" y="4720990"/>
              <a:ext cx="251603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CFFFF"/>
                  </a:solidFill>
                  <a:effectLst/>
                  <a:uLnTx/>
                  <a:uFillTx/>
                  <a:latin typeface="Calibri"/>
                  <a:ea typeface="ＭＳ Ｐゴシック" charset="-128"/>
                  <a:cs typeface="+mn-cs"/>
                </a:rPr>
                <a:t>Power law 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0CFFFF"/>
                  </a:solidFill>
                  <a:effectLst/>
                  <a:uLnTx/>
                  <a:uFillTx/>
                  <a:latin typeface="Calibri"/>
                  <a:ea typeface="ＭＳ Ｐゴシック" charset="-128"/>
                  <a:cs typeface="+mn-cs"/>
                </a:rPr>
                <a:t>b</a:t>
              </a:r>
              <a:endPara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CFFFF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8B5CC04-DFF2-9C49-CF0B-545F23CA38DB}"/>
              </a:ext>
            </a:extLst>
          </p:cNvPr>
          <p:cNvSpPr txBox="1"/>
          <p:nvPr/>
        </p:nvSpPr>
        <p:spPr>
          <a:xfrm>
            <a:off x="-29673" y="635069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BFF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New sources, like Dark Matter or Pulsars, produce equal amounts of e+ and e–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EDE7C76-A42B-8B6B-FFF8-59245510C63C}"/>
              </a:ext>
            </a:extLst>
          </p:cNvPr>
          <p:cNvGrpSpPr/>
          <p:nvPr/>
        </p:nvGrpSpPr>
        <p:grpSpPr>
          <a:xfrm>
            <a:off x="3341432" y="5568547"/>
            <a:ext cx="6936808" cy="873151"/>
            <a:chOff x="4831122" y="859170"/>
            <a:chExt cx="6936808" cy="87315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14287E6-8226-0F51-1C78-0C2D6806C9BC}"/>
                </a:ext>
              </a:extLst>
            </p:cNvPr>
            <p:cNvSpPr txBox="1"/>
            <p:nvPr/>
          </p:nvSpPr>
          <p:spPr>
            <a:xfrm>
              <a:off x="5927029" y="1470711"/>
              <a:ext cx="48122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ＭＳ Ｐゴシック" charset="-128"/>
                  <a:cs typeface="+mn-cs"/>
                </a:rPr>
                <a:t>Solar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4DA9881-66C6-7DC4-422D-49478B47B5B6}"/>
                </a:ext>
              </a:extLst>
            </p:cNvPr>
            <p:cNvSpPr txBox="1"/>
            <p:nvPr/>
          </p:nvSpPr>
          <p:spPr>
            <a:xfrm>
              <a:off x="6421409" y="1454543"/>
              <a:ext cx="9092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-128"/>
                  <a:cs typeface="+mn-cs"/>
                </a:rPr>
                <a:t>Power law </a:t>
              </a:r>
              <a:r>
                <a:rPr kumimoji="0" lang="en-US" sz="11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-128"/>
                  <a:cs typeface="+mn-cs"/>
                </a:rPr>
                <a:t>a</a:t>
              </a:r>
              <a:endPara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1BFAACE-792D-4C1B-52FC-171C1AC0CAB0}"/>
                </a:ext>
              </a:extLst>
            </p:cNvPr>
            <p:cNvSpPr txBox="1"/>
            <p:nvPr/>
          </p:nvSpPr>
          <p:spPr>
            <a:xfrm>
              <a:off x="7409688" y="1451456"/>
              <a:ext cx="9092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5FCFC"/>
                  </a:solidFill>
                  <a:effectLst/>
                  <a:uLnTx/>
                  <a:uFillTx/>
                  <a:latin typeface="Calibri"/>
                  <a:ea typeface="ＭＳ Ｐゴシック" charset="-128"/>
                  <a:cs typeface="+mn-cs"/>
                </a:rPr>
                <a:t>Power law </a:t>
              </a:r>
              <a:r>
                <a:rPr kumimoji="0" lang="en-US" sz="1100" b="1" i="1" u="none" strike="noStrike" kern="1200" cap="none" spc="0" normalizeH="0" baseline="0" noProof="0" dirty="0">
                  <a:ln>
                    <a:noFill/>
                  </a:ln>
                  <a:solidFill>
                    <a:srgbClr val="05FCFC"/>
                  </a:solidFill>
                  <a:effectLst/>
                  <a:uLnTx/>
                  <a:uFillTx/>
                  <a:latin typeface="Calibri"/>
                  <a:ea typeface="ＭＳ Ｐゴシック" charset="-128"/>
                  <a:cs typeface="+mn-cs"/>
                </a:rPr>
                <a:t>b</a:t>
              </a:r>
              <a:endPara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5FCFC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F7C30909-A19F-2C79-117E-025354E1C22F}"/>
                    </a:ext>
                  </a:extLst>
                </p:cNvPr>
                <p:cNvSpPr/>
                <p:nvPr/>
              </p:nvSpPr>
              <p:spPr>
                <a:xfrm>
                  <a:off x="4831122" y="859170"/>
                  <a:ext cx="6936808" cy="73334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342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FD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kumimoji="0" lang="el-GR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FD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𝜱</m:t>
                            </m:r>
                          </m:e>
                          <m:sub>
                            <m:sSup>
                              <m:sSupPr>
                                <m:ctrlPr>
                                  <a:rPr kumimoji="0" lang="en-US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FD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US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FD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𝒆</m:t>
                                </m:r>
                              </m:e>
                              <m:sup>
                                <m:r>
                                  <a:rPr kumimoji="0" lang="en-US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FD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−</m:t>
                                </m:r>
                              </m:sup>
                            </m:sSup>
                          </m:sub>
                        </m:sSub>
                        <m:d>
                          <m:dPr>
                            <m:ctrlPr>
                              <a:rPr kumimoji="0" lang="en-US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FD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kumimoji="0" lang="en-US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FD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𝑬</m:t>
                            </m:r>
                          </m:e>
                        </m:d>
                        <m:r>
                          <a:rPr kumimoji="0" 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FD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kumimoji="0" lang="en-US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charset="0"/>
                                <a:cs typeface="+mn-cs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kumimoji="0" lang="en-US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FF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charset="0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FF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charset="0"/>
                                    <a:cs typeface="+mn-cs"/>
                                  </a:rPr>
                                  <m:t>𝑬</m:t>
                                </m:r>
                              </m:e>
                              <m:sup>
                                <m:r>
                                  <a:rPr kumimoji="0" lang="en-US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FF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charset="0"/>
                                    <a:cs typeface="+mn-cs"/>
                                  </a:rPr>
                                  <m:t>𝟐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kumimoji="0" lang="en-US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FF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charset="0"/>
                                    <a:cs typeface="+mn-cs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kumimoji="0" lang="en-US" sz="20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FFFF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charset="0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0" lang="en-US" sz="20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FFFF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charset="0"/>
                                        <a:cs typeface="+mn-cs"/>
                                      </a:rPr>
                                      <m:t>𝑬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kumimoji="0" lang="en-US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FF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charset="0"/>
                                    <a:cs typeface="+mn-cs"/>
                                  </a:rPr>
                                  <m:t>𝟐</m:t>
                                </m:r>
                              </m:sup>
                            </m:sSup>
                          </m:den>
                        </m:f>
                        <m:r>
                          <a:rPr kumimoji="0" 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FD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charset="0"/>
                            <a:cs typeface="+mn-cs"/>
                          </a:rPr>
                          <m:t>(</m:t>
                        </m:r>
                        <m:sSub>
                          <m:sSubPr>
                            <m:ctrlPr>
                              <a:rPr kumimoji="0" lang="en-US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kumimoji="0" lang="en-US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𝑪</m:t>
                            </m:r>
                          </m:e>
                          <m:sub>
                            <m:r>
                              <a:rPr kumimoji="0" lang="en-US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𝒂</m:t>
                            </m:r>
                            <m:r>
                              <a:rPr kumimoji="0" lang="en-US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 </m:t>
                            </m:r>
                          </m:sub>
                        </m:sSub>
                        <m:sSup>
                          <m:sSupPr>
                            <m:ctrlPr>
                              <a:rPr kumimoji="0" lang="en-US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kumimoji="0" lang="en-US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charset="0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charset="0"/>
                                    <a:cs typeface="+mn-cs"/>
                                  </a:rPr>
                                  <m:t>𝑬</m:t>
                                </m:r>
                              </m:e>
                            </m:acc>
                          </m:e>
                          <m:sup>
                            <m:sSub>
                              <m:sSubPr>
                                <m:ctrlPr>
                                  <a:rPr kumimoji="0" lang="en-US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𝜸</m:t>
                                </m:r>
                              </m:e>
                              <m:sub>
                                <m:r>
                                  <a:rPr kumimoji="0" lang="en-US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  <m:t>𝒂</m:t>
                                </m:r>
                              </m:sub>
                            </m:sSub>
                          </m:sup>
                        </m:sSup>
                        <m:r>
                          <a:rPr kumimoji="0" 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kumimoji="0" lang="en-US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FD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kumimoji="0" lang="en-US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FD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𝑪</m:t>
                            </m:r>
                          </m:e>
                          <m:sub>
                            <m:r>
                              <a:rPr kumimoji="0" lang="en-US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FD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𝒃</m:t>
                            </m:r>
                          </m:sub>
                        </m:sSub>
                        <m:sSup>
                          <m:sSupPr>
                            <m:ctrlPr>
                              <a:rPr kumimoji="0" lang="en-US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FD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kumimoji="0" lang="en-US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charset="0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charset="0"/>
                                    <a:cs typeface="+mn-cs"/>
                                  </a:rPr>
                                  <m:t>𝑬</m:t>
                                </m:r>
                              </m:e>
                            </m:acc>
                          </m:e>
                          <m:sup>
                            <m:sSub>
                              <m:sSubPr>
                                <m:ctrlPr>
                                  <a:rPr kumimoji="0" lang="en-US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FD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FD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𝜸</m:t>
                                </m:r>
                              </m:e>
                              <m:sub>
                                <m:r>
                                  <a:rPr kumimoji="0" lang="en-US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FD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  <m:t>𝒃</m:t>
                                </m:r>
                              </m:sub>
                            </m:sSub>
                          </m:sup>
                        </m:sSup>
                        <m:r>
                          <a:rPr kumimoji="0" 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  <m:r>
                          <a:rPr kumimoji="0" lang="en-US" sz="2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4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charset="0"/>
                            <a:cs typeface="+mn-cs"/>
                          </a:rPr>
                          <m:t>𝐏𝐨𝐬𝐢𝐭𝐫𝐨𝐧</m:t>
                        </m:r>
                        <m:r>
                          <a:rPr kumimoji="0" lang="en-US" sz="2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4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charset="0"/>
                            <a:cs typeface="+mn-cs"/>
                          </a:rPr>
                          <m:t> </m:t>
                        </m:r>
                        <m:r>
                          <a:rPr kumimoji="0" lang="en-US" sz="2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4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charset="0"/>
                            <a:cs typeface="+mn-cs"/>
                          </a:rPr>
                          <m:t>𝐒𝐨𝐮𝐫𝐜𝐞</m:t>
                        </m:r>
                        <m:r>
                          <a:rPr kumimoji="0" lang="en-US" sz="2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4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charset="0"/>
                            <a:cs typeface="+mn-cs"/>
                          </a:rPr>
                          <m:t> </m:t>
                        </m:r>
                        <m:r>
                          <a:rPr kumimoji="0" lang="en-US" sz="2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4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charset="0"/>
                            <a:cs typeface="+mn-cs"/>
                          </a:rPr>
                          <m:t>𝐓𝐞𝐫𝐦</m:t>
                        </m:r>
                        <m:r>
                          <a:rPr kumimoji="0" 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FD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F7C30909-A19F-2C79-117E-025354E1C2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31122" y="859170"/>
                  <a:ext cx="6936808" cy="733342"/>
                </a:xfrm>
                <a:prstGeom prst="rect">
                  <a:avLst/>
                </a:prstGeom>
                <a:blipFill>
                  <a:blip r:embed="rId4"/>
                  <a:stretch>
                    <a:fillRect b="-33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15023E0-7AF7-EBDF-9956-C9D36D8634BE}"/>
              </a:ext>
            </a:extLst>
          </p:cNvPr>
          <p:cNvSpPr txBox="1"/>
          <p:nvPr/>
        </p:nvSpPr>
        <p:spPr>
          <a:xfrm>
            <a:off x="10141587" y="2478641"/>
            <a:ext cx="16819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BFF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  <a:t>98.8% CL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CBFF"/>
              </a:solidFill>
              <a:effectLst/>
              <a:uLnTx/>
              <a:uFillTx/>
              <a:latin typeface="Calibri"/>
              <a:ea typeface="Arial" charset="0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CFFFF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99.99% CL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CFFFF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CFFFF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by 2030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C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F923DC-D110-D5BC-9BF0-2EFA75C6CDF4}"/>
              </a:ext>
            </a:extLst>
          </p:cNvPr>
          <p:cNvSpPr/>
          <p:nvPr/>
        </p:nvSpPr>
        <p:spPr>
          <a:xfrm>
            <a:off x="116057" y="4861183"/>
            <a:ext cx="3742897" cy="38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335" marR="0" lvl="0" indent="-8335" algn="l" defTabSz="685800" rtl="0" eaLnBrk="1" fontAlgn="auto" latinLnBrk="0" hangingPunct="1">
              <a:lnSpc>
                <a:spcPts val="225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4FFFF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rPr>
              <a:t>e</a:t>
            </a:r>
            <a:r>
              <a:rPr kumimoji="0" lang="en-US" sz="2000" b="1" i="1" u="none" strike="noStrike" kern="1200" cap="none" spc="0" normalizeH="0" baseline="30000" noProof="0" dirty="0">
                <a:ln>
                  <a:noFill/>
                </a:ln>
                <a:solidFill>
                  <a:srgbClr val="04FFFF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rPr>
              <a:t>–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CFCFC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rPr>
              <a:t> from collisions negligible </a:t>
            </a:r>
            <a:endParaRPr kumimoji="0" lang="en-US" sz="2000" b="1" i="1" u="none" strike="noStrike" kern="1200" cap="none" spc="0" normalizeH="0" baseline="30000" noProof="0" dirty="0">
              <a:ln>
                <a:noFill/>
              </a:ln>
              <a:solidFill>
                <a:srgbClr val="0CFCFC"/>
              </a:solidFill>
              <a:effectLst/>
              <a:uLnTx/>
              <a:uFillTx/>
              <a:latin typeface="Calibri" panose="020F0502020204030204"/>
              <a:ea typeface="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451220-329E-FA81-3E64-0DD4F9E87080}"/>
              </a:ext>
            </a:extLst>
          </p:cNvPr>
          <p:cNvSpPr/>
          <p:nvPr/>
        </p:nvSpPr>
        <p:spPr>
          <a:xfrm>
            <a:off x="7734184" y="529499"/>
            <a:ext cx="3592183" cy="369179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B7DE55-FF1C-01E3-5963-601FE98A2915}"/>
              </a:ext>
            </a:extLst>
          </p:cNvPr>
          <p:cNvSpPr/>
          <p:nvPr/>
        </p:nvSpPr>
        <p:spPr>
          <a:xfrm>
            <a:off x="-29673" y="-2185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AMS Result on the electron spectrum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The spectrum fits well with two power laws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(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,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b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)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BE01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and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a source term like positrons</a:t>
            </a:r>
          </a:p>
        </p:txBody>
      </p:sp>
    </p:spTree>
    <p:extLst>
      <p:ext uri="{BB962C8B-B14F-4D97-AF65-F5344CB8AC3E}">
        <p14:creationId xmlns:p14="http://schemas.microsoft.com/office/powerpoint/2010/main" val="941078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C45028-9A9A-0BE4-E928-D557F0ED9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7">
            <a:extLst>
              <a:ext uri="{FF2B5EF4-FFF2-40B4-BE49-F238E27FC236}">
                <a16:creationId xmlns:a16="http://schemas.microsoft.com/office/drawing/2014/main" id="{3FF7DB71-C8D0-F7AE-1E7B-4F956A5EB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3217" y="109664"/>
            <a:ext cx="98794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Unique features</a:t>
            </a:r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20C8003C-5678-8068-627F-42C4A23D3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6438" y="1114703"/>
            <a:ext cx="7266253" cy="601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None of the detectors see the target so they are not exposed to neutrons or gamma-rays backgrounds.</a:t>
            </a:r>
          </a:p>
          <a:p>
            <a:pPr marL="457200" marR="0" lvl="0" indent="-45720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The acceptance is defined by counters,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not by the aperture of the magnet.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C2D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Using two Cherenkov counters on each arm separated by magnets to identify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C2D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. 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C2D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C2D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The background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±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C2D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produced from interactions in the first counter are swept away by magnets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C2D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C2D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and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±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F7C2D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C2D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identification of the two counters are independent.</a:t>
            </a:r>
          </a:p>
          <a:p>
            <a:pPr marL="457200" marR="0" lvl="0" indent="-45720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CE1F8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Using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CE1F8"/>
                </a:solidFill>
                <a:effectLst/>
                <a:uLnTx/>
                <a:uFillTx/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Dipoles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CE1F8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magnets and counters to measure the momentum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(P).</a:t>
            </a:r>
          </a:p>
          <a:p>
            <a:pPr marL="457200" marR="0" lvl="0" indent="-45720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E70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Using calorimeters to measure the energy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(E).</a:t>
            </a:r>
          </a:p>
          <a:p>
            <a:pPr marL="457200" marR="0" lvl="0" indent="-45720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C2D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To reject large pion background, require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E=P.</a:t>
            </a:r>
          </a:p>
          <a:p>
            <a:pPr marL="457200" marR="0" lvl="0" indent="-45720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FFF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FB9F9B-B173-069D-7EC3-8018A725BB07}"/>
              </a:ext>
            </a:extLst>
          </p:cNvPr>
          <p:cNvSpPr txBox="1">
            <a:spLocks/>
          </p:cNvSpPr>
          <p:nvPr/>
        </p:nvSpPr>
        <p:spPr>
          <a:xfrm>
            <a:off x="12732568" y="6208405"/>
            <a:ext cx="658761" cy="204704"/>
          </a:xfrm>
          <a:prstGeom prst="rect">
            <a:avLst/>
          </a:prstGeom>
        </p:spPr>
        <p:txBody>
          <a:bodyPr vert="horz" lIns="96716" tIns="48358" rIns="96716" bIns="48358" rtlCol="0" anchor="ctr"/>
          <a:lstStyle>
            <a:defPPr>
              <a:defRPr lang="en-US"/>
            </a:defPPr>
            <a:lvl1pPr marL="0" algn="r" defTabSz="457200" rtl="0" eaLnBrk="1" latinLnBrk="0" hangingPunct="1">
              <a:defRPr sz="1179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B085DC-CDE4-4DD9-AF11-496187FAAEBC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CB22D79-86B6-5C96-765D-80F23319F0D5}"/>
              </a:ext>
            </a:extLst>
          </p:cNvPr>
          <p:cNvGrpSpPr/>
          <p:nvPr/>
        </p:nvGrpSpPr>
        <p:grpSpPr>
          <a:xfrm>
            <a:off x="209768" y="1512"/>
            <a:ext cx="4847568" cy="6908677"/>
            <a:chOff x="4500711" y="-64958"/>
            <a:chExt cx="4847568" cy="690867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09DCE6-5164-5245-7432-8EB1029D552B}"/>
                </a:ext>
              </a:extLst>
            </p:cNvPr>
            <p:cNvSpPr txBox="1"/>
            <p:nvPr/>
          </p:nvSpPr>
          <p:spPr>
            <a:xfrm>
              <a:off x="7890129" y="2777755"/>
              <a:ext cx="13654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9FFFF"/>
                  </a:solidFill>
                  <a:effectLst/>
                  <a:uLnTx/>
                  <a:uFillTx/>
                  <a:latin typeface="Calibri" panose="020F0502020204030204" pitchFamily="34" charset="0"/>
                  <a:ea typeface="宋体"/>
                  <a:cs typeface="Calibri" panose="020F0502020204030204" pitchFamily="34" charset="0"/>
                </a:rPr>
                <a:t>Scintillation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9FFFF"/>
                  </a:solidFill>
                  <a:effectLst/>
                  <a:uLnTx/>
                  <a:uFillTx/>
                  <a:latin typeface="Calibri" panose="020F0502020204030204" pitchFamily="34" charset="0"/>
                  <a:ea typeface="宋体"/>
                  <a:cs typeface="Calibri" panose="020F0502020204030204" pitchFamily="34" charset="0"/>
                </a:rPr>
                <a:t>Counters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0074FD-BE3E-C229-CD4E-618BAD290E64}"/>
                </a:ext>
              </a:extLst>
            </p:cNvPr>
            <p:cNvSpPr txBox="1"/>
            <p:nvPr/>
          </p:nvSpPr>
          <p:spPr>
            <a:xfrm>
              <a:off x="7608468" y="1315247"/>
              <a:ext cx="15889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ACE1F8"/>
                  </a:solidFill>
                  <a:effectLst/>
                  <a:uLnTx/>
                  <a:uFillTx/>
                  <a:latin typeface="Calibri" panose="020F0502020204030204" pitchFamily="34" charset="0"/>
                  <a:ea typeface="宋体"/>
                  <a:cs typeface="Calibri" panose="020F0502020204030204" pitchFamily="34" charset="0"/>
                </a:rPr>
                <a:t>Dipole Magnets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AF27975-BE8F-B23F-DC9C-ECB2F1A89AB6}"/>
                </a:ext>
              </a:extLst>
            </p:cNvPr>
            <p:cNvSpPr txBox="1"/>
            <p:nvPr/>
          </p:nvSpPr>
          <p:spPr>
            <a:xfrm>
              <a:off x="6726037" y="479146"/>
              <a:ext cx="1219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宋体"/>
                  <a:cs typeface="+mn-cs"/>
                </a:rPr>
                <a:t>6 GeV 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138206B-C7A8-43F8-1C9C-D5D795AE5ABE}"/>
                </a:ext>
              </a:extLst>
            </p:cNvPr>
            <p:cNvSpPr txBox="1"/>
            <p:nvPr/>
          </p:nvSpPr>
          <p:spPr>
            <a:xfrm>
              <a:off x="6246447" y="479146"/>
              <a:ext cx="3067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+mn-cs"/>
                </a:rPr>
                <a:t>T 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C04DCCC-7112-2445-833E-38E2F2EB5815}"/>
                </a:ext>
              </a:extLst>
            </p:cNvPr>
            <p:cNvSpPr txBox="1"/>
            <p:nvPr/>
          </p:nvSpPr>
          <p:spPr>
            <a:xfrm>
              <a:off x="5265613" y="4234980"/>
              <a:ext cx="12055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7C2D9"/>
                  </a:solidFill>
                  <a:effectLst/>
                  <a:uLnTx/>
                  <a:uFillTx/>
                  <a:latin typeface="Calibri" panose="020F0502020204030204" pitchFamily="34" charset="0"/>
                  <a:ea typeface="宋体"/>
                  <a:cs typeface="Calibri" panose="020F0502020204030204" pitchFamily="34" charset="0"/>
                </a:rPr>
                <a:t>Cherenkov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C49E5E2-7CBC-1662-6A3E-135D173D415F}"/>
                </a:ext>
              </a:extLst>
            </p:cNvPr>
            <p:cNvSpPr/>
            <p:nvPr/>
          </p:nvSpPr>
          <p:spPr>
            <a:xfrm>
              <a:off x="6988321" y="4845426"/>
              <a:ext cx="13408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宋体"/>
                  <a:cs typeface="Calibri" panose="020F0502020204030204" pitchFamily="34" charset="0"/>
                </a:rPr>
                <a:t>Hodoscopes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宋体"/>
                <a:cs typeface="Calibri" panose="020F0502020204030204" pitchFamily="34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46ED2D4-B671-DEDC-24F9-B076E9835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" r="-1039"/>
            <a:stretch/>
          </p:blipFill>
          <p:spPr>
            <a:xfrm rot="5400000">
              <a:off x="3512321" y="2969028"/>
              <a:ext cx="6337137" cy="1412246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67560BE-77AD-74D3-2B32-42A6C630C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6370188" y="182753"/>
              <a:ext cx="611991" cy="116570"/>
            </a:xfrm>
            <a:prstGeom prst="rect">
              <a:avLst/>
            </a:prstGeom>
          </p:spPr>
        </p:pic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BD5B8055-9C20-E45B-F051-79D5BEC1085A}"/>
                </a:ext>
              </a:extLst>
            </p:cNvPr>
            <p:cNvCxnSpPr/>
            <p:nvPr/>
          </p:nvCxnSpPr>
          <p:spPr bwMode="auto">
            <a:xfrm flipH="1">
              <a:off x="7057352" y="2082732"/>
              <a:ext cx="887885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AA1D7795-E4BF-FCEA-927F-CBF477FDB41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145306" y="2982755"/>
              <a:ext cx="799931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E1C6D224-811C-397C-1557-7F2305822CC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168837" y="3637009"/>
              <a:ext cx="77640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5C4B4E31-3889-9B20-0A94-1B608F60C98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865656" y="4873432"/>
              <a:ext cx="1079581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2EE31CC-C7F6-DAD3-E8F4-FC3A029D1B87}"/>
                </a:ext>
              </a:extLst>
            </p:cNvPr>
            <p:cNvCxnSpPr/>
            <p:nvPr/>
          </p:nvCxnSpPr>
          <p:spPr bwMode="auto">
            <a:xfrm>
              <a:off x="7945237" y="2082732"/>
              <a:ext cx="0" cy="27907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1FBEF52-29B3-5918-65BF-94232E9C7975}"/>
                </a:ext>
              </a:extLst>
            </p:cNvPr>
            <p:cNvSpPr txBox="1"/>
            <p:nvPr/>
          </p:nvSpPr>
          <p:spPr>
            <a:xfrm>
              <a:off x="5694554" y="367568"/>
              <a:ext cx="8896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CFFFF"/>
                  </a:solidFill>
                  <a:effectLst/>
                  <a:uLnTx/>
                  <a:uFillTx/>
                  <a:latin typeface="Arial"/>
                  <a:ea typeface="宋体"/>
                  <a:cs typeface="+mn-cs"/>
                </a:rPr>
                <a:t>Target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68F3B50-7680-61C2-01D3-7FFB70F4B3ED}"/>
                </a:ext>
              </a:extLst>
            </p:cNvPr>
            <p:cNvSpPr txBox="1"/>
            <p:nvPr/>
          </p:nvSpPr>
          <p:spPr>
            <a:xfrm>
              <a:off x="6750157" y="6413109"/>
              <a:ext cx="6771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/>
                  <a:cs typeface="+mn-cs"/>
                </a:rPr>
                <a:t>QM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C5FC587-0185-B2DB-5D51-D21504D8DD74}"/>
                </a:ext>
              </a:extLst>
            </p:cNvPr>
            <p:cNvCxnSpPr>
              <a:cxnSpLocks/>
              <a:endCxn id="15" idx="1"/>
            </p:cNvCxnSpPr>
            <p:nvPr/>
          </p:nvCxnSpPr>
          <p:spPr bwMode="auto">
            <a:xfrm flipV="1">
              <a:off x="7057352" y="1484524"/>
              <a:ext cx="551116" cy="27081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478D48-A20B-8B54-CA28-B25B9B347F38}"/>
                </a:ext>
              </a:extLst>
            </p:cNvPr>
            <p:cNvCxnSpPr>
              <a:cxnSpLocks/>
              <a:endCxn id="15" idx="1"/>
            </p:cNvCxnSpPr>
            <p:nvPr/>
          </p:nvCxnSpPr>
          <p:spPr bwMode="auto">
            <a:xfrm>
              <a:off x="7107262" y="1193424"/>
              <a:ext cx="501206" cy="2911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ECDCFA7A-BE0A-9FF7-E4FA-EB73C612B76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219380" y="2382681"/>
              <a:ext cx="799931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7C2D9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475F307A-E44A-B782-3FEE-BE9BD358E91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238557" y="4161022"/>
              <a:ext cx="77640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7C2D9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3570CA8-B6A7-0F7F-FFB7-B0D58534051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238557" y="2382681"/>
              <a:ext cx="0" cy="177834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7C2D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5688A7F-53B8-B0C3-CFAC-D9C59A328FD7}"/>
                </a:ext>
              </a:extLst>
            </p:cNvPr>
            <p:cNvSpPr txBox="1"/>
            <p:nvPr/>
          </p:nvSpPr>
          <p:spPr>
            <a:xfrm>
              <a:off x="4500711" y="3073734"/>
              <a:ext cx="1518600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C2D9"/>
                  </a:solidFill>
                  <a:effectLst/>
                  <a:uLnTx/>
                  <a:uFillTx/>
                  <a:latin typeface="Calibri" panose="020F0502020204030204" pitchFamily="34" charset="0"/>
                  <a:ea typeface="宋体"/>
                  <a:cs typeface="Calibri" panose="020F0502020204030204" pitchFamily="34" charset="0"/>
                </a:rPr>
                <a:t>identify electrons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A602B06-69DE-59EA-ED37-9BA0D09A7608}"/>
                </a:ext>
              </a:extLst>
            </p:cNvPr>
            <p:cNvSpPr txBox="1"/>
            <p:nvPr/>
          </p:nvSpPr>
          <p:spPr>
            <a:xfrm>
              <a:off x="7829679" y="3266146"/>
              <a:ext cx="1518600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CFFFF"/>
                  </a:solidFill>
                  <a:effectLst/>
                  <a:uLnTx/>
                  <a:uFillTx/>
                  <a:latin typeface="Calibri" panose="020F0502020204030204" pitchFamily="34" charset="0"/>
                  <a:ea typeface="宋体"/>
                  <a:cs typeface="Calibri" panose="020F0502020204030204" pitchFamily="34" charset="0"/>
                </a:rPr>
                <a:t>measure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CFFFF"/>
                  </a:solidFill>
                  <a:effectLst/>
                  <a:uLnTx/>
                  <a:uFillTx/>
                  <a:latin typeface="Calibri" panose="020F0502020204030204" pitchFamily="34" charset="0"/>
                  <a:ea typeface="宋体"/>
                  <a:cs typeface="Calibri" panose="020F0502020204030204" pitchFamily="34" charset="0"/>
                </a:rPr>
                <a:t> momentum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/>
                  <a:cs typeface="Calibri" panose="020F0502020204030204" pitchFamily="34" charset="0"/>
                </a:rPr>
                <a:t>(P)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CBB9BA3-1D68-26B7-C7BC-9E3B4C8EB8FA}"/>
                </a:ext>
              </a:extLst>
            </p:cNvPr>
            <p:cNvSpPr txBox="1"/>
            <p:nvPr/>
          </p:nvSpPr>
          <p:spPr>
            <a:xfrm>
              <a:off x="6865656" y="4946053"/>
              <a:ext cx="1594287" cy="1046440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AE70F"/>
                  </a:solidFill>
                  <a:effectLst/>
                  <a:uLnTx/>
                  <a:uFillTx/>
                  <a:latin typeface="Calibri" panose="020F0502020204030204" pitchFamily="34" charset="0"/>
                  <a:ea typeface="宋体"/>
                  <a:cs typeface="Calibri" panose="020F0502020204030204" pitchFamily="34" charset="0"/>
                </a:rPr>
                <a:t>Calorimeter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AE70F"/>
                  </a:solidFill>
                  <a:effectLst/>
                  <a:uLnTx/>
                  <a:uFillTx/>
                  <a:latin typeface="Calibri" panose="020F0502020204030204" pitchFamily="34" charset="0"/>
                  <a:ea typeface="宋体"/>
                  <a:cs typeface="Calibri" panose="020F0502020204030204" pitchFamily="34" charset="0"/>
                </a:rPr>
                <a:t>measure energy</a:t>
              </a:r>
              <a:b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BF9F2"/>
                  </a:solidFill>
                  <a:effectLst/>
                  <a:uLnTx/>
                  <a:uFillTx/>
                  <a:latin typeface="Calibri" panose="020F0502020204030204" pitchFamily="34" charset="0"/>
                  <a:ea typeface="宋体"/>
                  <a:cs typeface="Calibri" panose="020F0502020204030204" pitchFamily="34" charset="0"/>
                </a:rPr>
              </a:b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/>
                  <a:cs typeface="Calibri" panose="020F0502020204030204" pitchFamily="34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/>
                  <a:cs typeface="Calibri" panose="020F0502020204030204" pitchFamily="34" charset="0"/>
                </a:rPr>
                <a:t>(E)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AE70F"/>
                  </a:solidFill>
                  <a:effectLst/>
                  <a:uLnTx/>
                  <a:uFillTx/>
                  <a:latin typeface="Calibri" panose="020F0502020204030204" pitchFamily="34" charset="0"/>
                  <a:ea typeface="宋体"/>
                  <a:cs typeface="Calibri" panose="020F0502020204030204" pitchFamily="34" charset="0"/>
                </a:rPr>
                <a:t>identify electrons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990D2F0E-CAEA-3CBF-81EF-1DAB00750700}"/>
              </a:ext>
            </a:extLst>
          </p:cNvPr>
          <p:cNvSpPr txBox="1"/>
          <p:nvPr/>
        </p:nvSpPr>
        <p:spPr>
          <a:xfrm>
            <a:off x="741636" y="2116596"/>
            <a:ext cx="11565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7C2D9"/>
                </a:solidFill>
                <a:effectLst/>
                <a:uLnTx/>
                <a:uFillTx/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Cherenkov 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0AFD37E-7889-5CA7-D892-8861F9C359E6}"/>
              </a:ext>
            </a:extLst>
          </p:cNvPr>
          <p:cNvSpPr/>
          <p:nvPr/>
        </p:nvSpPr>
        <p:spPr>
          <a:xfrm>
            <a:off x="457369" y="6135073"/>
            <a:ext cx="17167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PRL  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18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,     65 (1967)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PRL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161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, 1344 (1967)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/>
              <a:cs typeface="Calibri" panose="020F0502020204030204" pitchFamily="34" charset="0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6765513-C885-C560-EC9F-1D9A630F282E}"/>
              </a:ext>
            </a:extLst>
          </p:cNvPr>
          <p:cNvCxnSpPr>
            <a:cxnSpLocks/>
          </p:cNvCxnSpPr>
          <p:nvPr/>
        </p:nvCxnSpPr>
        <p:spPr bwMode="auto">
          <a:xfrm>
            <a:off x="2262257" y="624089"/>
            <a:ext cx="24997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C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5F668D26-034D-2BD6-FF13-5AF6F0125068}"/>
              </a:ext>
            </a:extLst>
          </p:cNvPr>
          <p:cNvSpPr/>
          <p:nvPr/>
        </p:nvSpPr>
        <p:spPr bwMode="auto">
          <a:xfrm>
            <a:off x="2512228" y="624089"/>
            <a:ext cx="624129" cy="207084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3" name="Slide Number Placeholder 30">
            <a:extLst>
              <a:ext uri="{FF2B5EF4-FFF2-40B4-BE49-F238E27FC236}">
                <a16:creationId xmlns:a16="http://schemas.microsoft.com/office/drawing/2014/main" id="{D346F62B-74B9-2181-6E62-B31C17603BB6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BB5AC-DDE9-A564-66D0-88D9D22974B6}"/>
              </a:ext>
            </a:extLst>
          </p:cNvPr>
          <p:cNvSpPr txBox="1"/>
          <p:nvPr/>
        </p:nvSpPr>
        <p:spPr>
          <a:xfrm>
            <a:off x="716244" y="107088"/>
            <a:ext cx="16617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BACC0"/>
                </a:solidFill>
                <a:effectLst/>
                <a:uLnTx/>
                <a:uFillTx/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10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DBACC0"/>
                </a:solidFill>
                <a:effectLst/>
                <a:uLnTx/>
                <a:uFillTx/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11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BACC0"/>
                </a:solidFill>
                <a:effectLst/>
                <a:uLnTx/>
                <a:uFillTx/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𝛾/second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84AAE6-5EF7-00CB-01EA-681B4DFF87D3}"/>
              </a:ext>
            </a:extLst>
          </p:cNvPr>
          <p:cNvSpPr txBox="1"/>
          <p:nvPr/>
        </p:nvSpPr>
        <p:spPr>
          <a:xfrm>
            <a:off x="2603656" y="442602"/>
            <a:ext cx="1544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FF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Backgrounds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FF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CFF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CFF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, 𝛾, 𝜋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C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4482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CDB342E-3747-875F-A202-C11DC9BD4C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" t="8241" r="7699" b="10222"/>
          <a:stretch/>
        </p:blipFill>
        <p:spPr>
          <a:xfrm>
            <a:off x="1581004" y="909171"/>
            <a:ext cx="9672551" cy="569703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60F755D-BE87-316E-E614-13A4D8698551}"/>
              </a:ext>
            </a:extLst>
          </p:cNvPr>
          <p:cNvGrpSpPr/>
          <p:nvPr/>
        </p:nvGrpSpPr>
        <p:grpSpPr>
          <a:xfrm>
            <a:off x="4975079" y="4339561"/>
            <a:ext cx="349776" cy="461665"/>
            <a:chOff x="8288409" y="1916197"/>
            <a:chExt cx="466367" cy="61555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9556AE5-C761-5683-9151-3AF85F26A236}"/>
                </a:ext>
              </a:extLst>
            </p:cNvPr>
            <p:cNvSpPr txBox="1"/>
            <p:nvPr/>
          </p:nvSpPr>
          <p:spPr>
            <a:xfrm>
              <a:off x="8288409" y="1916197"/>
              <a:ext cx="46636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ＭＳ Ｐゴシック" charset="-128"/>
                  <a:cs typeface="+mn-cs"/>
                </a:rPr>
                <a:t>p</a:t>
              </a:r>
              <a:endPara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B01E36-AEEE-7E4C-222E-C7B74D9FC47F}"/>
                </a:ext>
              </a:extLst>
            </p:cNvPr>
            <p:cNvCxnSpPr>
              <a:cxnSpLocks/>
            </p:cNvCxnSpPr>
            <p:nvPr/>
          </p:nvCxnSpPr>
          <p:spPr>
            <a:xfrm>
              <a:off x="8424621" y="2041703"/>
              <a:ext cx="174888" cy="0"/>
            </a:xfrm>
            <a:prstGeom prst="line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F312268-6341-815E-B9BD-E85D872F6F5B}"/>
              </a:ext>
            </a:extLst>
          </p:cNvPr>
          <p:cNvSpPr txBox="1"/>
          <p:nvPr/>
        </p:nvSpPr>
        <p:spPr>
          <a:xfrm>
            <a:off x="4205029" y="3524667"/>
            <a:ext cx="442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e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+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47912BC-E091-4BA9-D58D-9847B8F6AD6A}"/>
              </a:ext>
            </a:extLst>
          </p:cNvPr>
          <p:cNvSpPr txBox="1"/>
          <p:nvPr/>
        </p:nvSpPr>
        <p:spPr>
          <a:xfrm>
            <a:off x="5061136" y="6509125"/>
            <a:ext cx="143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Energy [GeV]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CBD603-EF75-C3F1-FF9F-2FB5456052AB}"/>
              </a:ext>
            </a:extLst>
          </p:cNvPr>
          <p:cNvSpPr txBox="1"/>
          <p:nvPr/>
        </p:nvSpPr>
        <p:spPr>
          <a:xfrm>
            <a:off x="1047907" y="897773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e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+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6C8E599-92BC-7FE3-C3C6-395A06AF9405}"/>
              </a:ext>
            </a:extLst>
          </p:cNvPr>
          <p:cNvGrpSpPr/>
          <p:nvPr/>
        </p:nvGrpSpPr>
        <p:grpSpPr>
          <a:xfrm>
            <a:off x="11208400" y="857944"/>
            <a:ext cx="377026" cy="523220"/>
            <a:chOff x="8276971" y="1889146"/>
            <a:chExt cx="502700" cy="69762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D513C8C-718E-497D-8E03-D1F8641DFC67}"/>
                </a:ext>
              </a:extLst>
            </p:cNvPr>
            <p:cNvSpPr txBox="1"/>
            <p:nvPr/>
          </p:nvSpPr>
          <p:spPr>
            <a:xfrm>
              <a:off x="8276971" y="1889146"/>
              <a:ext cx="502700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ＭＳ Ｐゴシック" charset="-128"/>
                  <a:cs typeface="+mn-cs"/>
                </a:rPr>
                <a:t>p</a:t>
              </a:r>
              <a:endPara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3B9AD0D-73BC-8CB3-5E14-1BC0CA7C4C71}"/>
                </a:ext>
              </a:extLst>
            </p:cNvPr>
            <p:cNvCxnSpPr>
              <a:cxnSpLocks/>
            </p:cNvCxnSpPr>
            <p:nvPr/>
          </p:nvCxnSpPr>
          <p:spPr>
            <a:xfrm>
              <a:off x="8424621" y="2041703"/>
              <a:ext cx="174888" cy="0"/>
            </a:xfrm>
            <a:prstGeom prst="line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CF97EA3-DF72-8646-1B14-424957062EB5}"/>
              </a:ext>
            </a:extLst>
          </p:cNvPr>
          <p:cNvGrpSpPr/>
          <p:nvPr/>
        </p:nvGrpSpPr>
        <p:grpSpPr>
          <a:xfrm>
            <a:off x="8090092" y="3757690"/>
            <a:ext cx="349776" cy="461665"/>
            <a:chOff x="8304665" y="1916197"/>
            <a:chExt cx="466367" cy="61555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6092BC9-1009-A50C-09E6-A4B4454F95F9}"/>
                </a:ext>
              </a:extLst>
            </p:cNvPr>
            <p:cNvSpPr txBox="1"/>
            <p:nvPr/>
          </p:nvSpPr>
          <p:spPr>
            <a:xfrm>
              <a:off x="8304665" y="1916197"/>
              <a:ext cx="46636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ＭＳ Ｐゴシック" charset="-128"/>
                  <a:cs typeface="+mn-cs"/>
                </a:rPr>
                <a:t>p</a:t>
              </a:r>
              <a:endPara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42ED24C-D617-D35D-C71E-903152E4B657}"/>
                </a:ext>
              </a:extLst>
            </p:cNvPr>
            <p:cNvCxnSpPr>
              <a:cxnSpLocks/>
            </p:cNvCxnSpPr>
            <p:nvPr/>
          </p:nvCxnSpPr>
          <p:spPr>
            <a:xfrm>
              <a:off x="8424621" y="2041703"/>
              <a:ext cx="174888" cy="0"/>
            </a:xfrm>
            <a:prstGeom prst="line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6D31896-DF13-9BEB-4FF7-D5808390A73E}"/>
              </a:ext>
            </a:extLst>
          </p:cNvPr>
          <p:cNvSpPr txBox="1"/>
          <p:nvPr/>
        </p:nvSpPr>
        <p:spPr>
          <a:xfrm>
            <a:off x="6884116" y="2376377"/>
            <a:ext cx="442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e</a:t>
            </a:r>
            <a:r>
              <a:rPr kumimoji="0" lang="en-US" sz="2400" b="1" i="0" u="none" strike="noStrike" kern="120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+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E0F12F-752E-5213-5D26-C2525D20870D}"/>
              </a:ext>
            </a:extLst>
          </p:cNvPr>
          <p:cNvSpPr txBox="1"/>
          <p:nvPr/>
        </p:nvSpPr>
        <p:spPr>
          <a:xfrm>
            <a:off x="5366503" y="6239468"/>
            <a:ext cx="328842" cy="3693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60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0AD33C-6B26-6AB3-7261-D7F87A2E957A}"/>
              </a:ext>
            </a:extLst>
          </p:cNvPr>
          <p:cNvSpPr txBox="1"/>
          <p:nvPr/>
        </p:nvSpPr>
        <p:spPr>
          <a:xfrm>
            <a:off x="0" y="44750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FBFF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Above 60 GeV, the p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e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+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FBFF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fluxes have identical rigidity dependence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2CC2872-76A5-75FC-5ED0-4ABFA2A93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37" y="53988"/>
            <a:ext cx="12192000" cy="486749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+mn-lt"/>
              </a:rPr>
              <a:t>Cosmic Antiprotons and Positrons</a:t>
            </a:r>
            <a:endParaRPr lang="en-US" sz="3200" b="1" dirty="0">
              <a:solidFill>
                <a:srgbClr val="00FDFF"/>
              </a:solidFill>
              <a:latin typeface="+mn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04E74A6-09EE-8D93-D1B6-1FE34A1001C9}"/>
              </a:ext>
            </a:extLst>
          </p:cNvPr>
          <p:cNvCxnSpPr/>
          <p:nvPr/>
        </p:nvCxnSpPr>
        <p:spPr>
          <a:xfrm>
            <a:off x="4179466" y="554968"/>
            <a:ext cx="148472" cy="0"/>
          </a:xfrm>
          <a:prstGeom prst="line">
            <a:avLst/>
          </a:prstGeom>
          <a:ln w="28575">
            <a:solidFill>
              <a:srgbClr val="01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7EB9DEF-6EC2-40EE-F73E-49210876A03C}"/>
              </a:ext>
            </a:extLst>
          </p:cNvPr>
          <p:cNvSpPr txBox="1"/>
          <p:nvPr/>
        </p:nvSpPr>
        <p:spPr>
          <a:xfrm>
            <a:off x="2355326" y="1277605"/>
            <a:ext cx="19467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1.2M p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  <a:p>
            <a:pPr marL="214313" marR="0" lvl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4.2M e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+</a:t>
            </a:r>
            <a:endParaRPr kumimoji="0" lang="en-US" sz="2800" b="1" i="1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C0C1CF0-0EA7-B3DD-5CBE-59529351720D}"/>
              </a:ext>
            </a:extLst>
          </p:cNvPr>
          <p:cNvCxnSpPr/>
          <p:nvPr/>
        </p:nvCxnSpPr>
        <p:spPr>
          <a:xfrm>
            <a:off x="3509672" y="1377195"/>
            <a:ext cx="121778" cy="0"/>
          </a:xfrm>
          <a:prstGeom prst="line">
            <a:avLst/>
          </a:prstGeom>
          <a:ln w="28575">
            <a:solidFill>
              <a:srgbClr val="0A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668E1956-A6A2-7C8C-68F9-6FC1214936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241" r="95865" b="48295"/>
          <a:stretch/>
        </p:blipFill>
        <p:spPr>
          <a:xfrm>
            <a:off x="943001" y="1764354"/>
            <a:ext cx="451802" cy="303687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CCC1E99-5FD3-C20A-C691-4D9461FB0552}"/>
              </a:ext>
            </a:extLst>
          </p:cNvPr>
          <p:cNvSpPr/>
          <p:nvPr/>
        </p:nvSpPr>
        <p:spPr>
          <a:xfrm>
            <a:off x="1445882" y="3079104"/>
            <a:ext cx="302870" cy="145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255918E-C498-3066-D528-C83B1087F427}"/>
              </a:ext>
            </a:extLst>
          </p:cNvPr>
          <p:cNvSpPr/>
          <p:nvPr/>
        </p:nvSpPr>
        <p:spPr>
          <a:xfrm>
            <a:off x="1458402" y="984782"/>
            <a:ext cx="442750" cy="145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Slide Number Placeholder 30">
            <a:extLst>
              <a:ext uri="{FF2B5EF4-FFF2-40B4-BE49-F238E27FC236}">
                <a16:creationId xmlns:a16="http://schemas.microsoft.com/office/drawing/2014/main" id="{BD55565D-34CB-9D2A-795B-1B92C84EF371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A97AFD-728C-E041-4A2E-D6BFC5CE8490}"/>
              </a:ext>
            </a:extLst>
          </p:cNvPr>
          <p:cNvSpPr/>
          <p:nvPr/>
        </p:nvSpPr>
        <p:spPr>
          <a:xfrm>
            <a:off x="5875803" y="4902309"/>
            <a:ext cx="4608512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The identical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behavior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of positrons and antiprotons above 60 GeV 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excludes the pulsar origin of positrons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1360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00851F-EA76-EDFB-E429-225CDD30F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1F654800-E091-423D-3306-989F5A96A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75" y="11514"/>
            <a:ext cx="12192000" cy="6858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87B4C41-91B3-352A-996B-31C3C1D47F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98" r="4441"/>
          <a:stretch/>
        </p:blipFill>
        <p:spPr>
          <a:xfrm flipH="1" flipV="1">
            <a:off x="3335961" y="1439991"/>
            <a:ext cx="2161333" cy="2053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9A11F20B-0D98-1406-4AB1-16FE42596713}"/>
              </a:ext>
            </a:extLst>
          </p:cNvPr>
          <p:cNvSpPr txBox="1"/>
          <p:nvPr/>
        </p:nvSpPr>
        <p:spPr>
          <a:xfrm>
            <a:off x="1448618" y="1778657"/>
            <a:ext cx="2167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rPr>
              <a:t>Antimatter Star</a:t>
            </a: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33FB6FCD-7C0D-0F74-0973-7A2EF83D2073}"/>
              </a:ext>
            </a:extLst>
          </p:cNvPr>
          <p:cNvSpPr/>
          <p:nvPr/>
        </p:nvSpPr>
        <p:spPr>
          <a:xfrm rot="15666616" flipH="1">
            <a:off x="5568054" y="2043238"/>
            <a:ext cx="982743" cy="2372367"/>
          </a:xfrm>
          <a:custGeom>
            <a:avLst/>
            <a:gdLst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846666 w 1061155"/>
              <a:gd name="connsiteY5" fmla="*/ 1095022 h 1512711"/>
              <a:gd name="connsiteX6" fmla="*/ 824088 w 1061155"/>
              <a:gd name="connsiteY6" fmla="*/ 1061156 h 1512711"/>
              <a:gd name="connsiteX7" fmla="*/ 790222 w 1061155"/>
              <a:gd name="connsiteY7" fmla="*/ 948267 h 1512711"/>
              <a:gd name="connsiteX8" fmla="*/ 778933 w 1061155"/>
              <a:gd name="connsiteY8" fmla="*/ 914400 h 1512711"/>
              <a:gd name="connsiteX9" fmla="*/ 711200 w 1061155"/>
              <a:gd name="connsiteY9" fmla="*/ 846667 h 1512711"/>
              <a:gd name="connsiteX10" fmla="*/ 632177 w 1061155"/>
              <a:gd name="connsiteY10" fmla="*/ 824089 h 1512711"/>
              <a:gd name="connsiteX11" fmla="*/ 440266 w 1061155"/>
              <a:gd name="connsiteY11" fmla="*/ 835378 h 1512711"/>
              <a:gd name="connsiteX12" fmla="*/ 372533 w 1061155"/>
              <a:gd name="connsiteY12" fmla="*/ 880533 h 1512711"/>
              <a:gd name="connsiteX13" fmla="*/ 349955 w 1061155"/>
              <a:gd name="connsiteY13" fmla="*/ 914400 h 1512711"/>
              <a:gd name="connsiteX14" fmla="*/ 293511 w 1061155"/>
              <a:gd name="connsiteY14" fmla="*/ 982133 h 1512711"/>
              <a:gd name="connsiteX15" fmla="*/ 180622 w 1061155"/>
              <a:gd name="connsiteY15" fmla="*/ 948267 h 1512711"/>
              <a:gd name="connsiteX16" fmla="*/ 146755 w 1061155"/>
              <a:gd name="connsiteY16" fmla="*/ 880533 h 1512711"/>
              <a:gd name="connsiteX17" fmla="*/ 112888 w 1061155"/>
              <a:gd name="connsiteY17" fmla="*/ 869245 h 1512711"/>
              <a:gd name="connsiteX18" fmla="*/ 33866 w 1061155"/>
              <a:gd name="connsiteY18" fmla="*/ 857956 h 1512711"/>
              <a:gd name="connsiteX19" fmla="*/ 0 w 1061155"/>
              <a:gd name="connsiteY19" fmla="*/ 790222 h 1512711"/>
              <a:gd name="connsiteX20" fmla="*/ 56444 w 1061155"/>
              <a:gd name="connsiteY20" fmla="*/ 666045 h 1512711"/>
              <a:gd name="connsiteX21" fmla="*/ 90311 w 1061155"/>
              <a:gd name="connsiteY21" fmla="*/ 632178 h 1512711"/>
              <a:gd name="connsiteX22" fmla="*/ 112888 w 1061155"/>
              <a:gd name="connsiteY22" fmla="*/ 598311 h 1512711"/>
              <a:gd name="connsiteX23" fmla="*/ 146755 w 1061155"/>
              <a:gd name="connsiteY23" fmla="*/ 587022 h 1512711"/>
              <a:gd name="connsiteX24" fmla="*/ 248355 w 1061155"/>
              <a:gd name="connsiteY24" fmla="*/ 496711 h 1512711"/>
              <a:gd name="connsiteX25" fmla="*/ 270933 w 1061155"/>
              <a:gd name="connsiteY25" fmla="*/ 462845 h 1512711"/>
              <a:gd name="connsiteX26" fmla="*/ 304800 w 1061155"/>
              <a:gd name="connsiteY26" fmla="*/ 395111 h 1512711"/>
              <a:gd name="connsiteX27" fmla="*/ 338666 w 1061155"/>
              <a:gd name="connsiteY27" fmla="*/ 372533 h 1512711"/>
              <a:gd name="connsiteX28" fmla="*/ 383822 w 1061155"/>
              <a:gd name="connsiteY28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846666 w 1061155"/>
              <a:gd name="connsiteY5" fmla="*/ 1095022 h 1512711"/>
              <a:gd name="connsiteX6" fmla="*/ 824088 w 1061155"/>
              <a:gd name="connsiteY6" fmla="*/ 1061156 h 1512711"/>
              <a:gd name="connsiteX7" fmla="*/ 790222 w 1061155"/>
              <a:gd name="connsiteY7" fmla="*/ 948267 h 1512711"/>
              <a:gd name="connsiteX8" fmla="*/ 778933 w 1061155"/>
              <a:gd name="connsiteY8" fmla="*/ 914400 h 1512711"/>
              <a:gd name="connsiteX9" fmla="*/ 711200 w 1061155"/>
              <a:gd name="connsiteY9" fmla="*/ 846667 h 1512711"/>
              <a:gd name="connsiteX10" fmla="*/ 515576 w 1061155"/>
              <a:gd name="connsiteY10" fmla="*/ 1002780 h 1512711"/>
              <a:gd name="connsiteX11" fmla="*/ 440266 w 1061155"/>
              <a:gd name="connsiteY11" fmla="*/ 835378 h 1512711"/>
              <a:gd name="connsiteX12" fmla="*/ 372533 w 1061155"/>
              <a:gd name="connsiteY12" fmla="*/ 880533 h 1512711"/>
              <a:gd name="connsiteX13" fmla="*/ 349955 w 1061155"/>
              <a:gd name="connsiteY13" fmla="*/ 914400 h 1512711"/>
              <a:gd name="connsiteX14" fmla="*/ 293511 w 1061155"/>
              <a:gd name="connsiteY14" fmla="*/ 982133 h 1512711"/>
              <a:gd name="connsiteX15" fmla="*/ 180622 w 1061155"/>
              <a:gd name="connsiteY15" fmla="*/ 948267 h 1512711"/>
              <a:gd name="connsiteX16" fmla="*/ 146755 w 1061155"/>
              <a:gd name="connsiteY16" fmla="*/ 880533 h 1512711"/>
              <a:gd name="connsiteX17" fmla="*/ 112888 w 1061155"/>
              <a:gd name="connsiteY17" fmla="*/ 869245 h 1512711"/>
              <a:gd name="connsiteX18" fmla="*/ 33866 w 1061155"/>
              <a:gd name="connsiteY18" fmla="*/ 857956 h 1512711"/>
              <a:gd name="connsiteX19" fmla="*/ 0 w 1061155"/>
              <a:gd name="connsiteY19" fmla="*/ 790222 h 1512711"/>
              <a:gd name="connsiteX20" fmla="*/ 56444 w 1061155"/>
              <a:gd name="connsiteY20" fmla="*/ 666045 h 1512711"/>
              <a:gd name="connsiteX21" fmla="*/ 90311 w 1061155"/>
              <a:gd name="connsiteY21" fmla="*/ 632178 h 1512711"/>
              <a:gd name="connsiteX22" fmla="*/ 112888 w 1061155"/>
              <a:gd name="connsiteY22" fmla="*/ 598311 h 1512711"/>
              <a:gd name="connsiteX23" fmla="*/ 146755 w 1061155"/>
              <a:gd name="connsiteY23" fmla="*/ 587022 h 1512711"/>
              <a:gd name="connsiteX24" fmla="*/ 248355 w 1061155"/>
              <a:gd name="connsiteY24" fmla="*/ 496711 h 1512711"/>
              <a:gd name="connsiteX25" fmla="*/ 270933 w 1061155"/>
              <a:gd name="connsiteY25" fmla="*/ 462845 h 1512711"/>
              <a:gd name="connsiteX26" fmla="*/ 304800 w 1061155"/>
              <a:gd name="connsiteY26" fmla="*/ 395111 h 1512711"/>
              <a:gd name="connsiteX27" fmla="*/ 338666 w 1061155"/>
              <a:gd name="connsiteY27" fmla="*/ 372533 h 1512711"/>
              <a:gd name="connsiteX28" fmla="*/ 383822 w 1061155"/>
              <a:gd name="connsiteY28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846666 w 1061155"/>
              <a:gd name="connsiteY5" fmla="*/ 1095022 h 1512711"/>
              <a:gd name="connsiteX6" fmla="*/ 824088 w 1061155"/>
              <a:gd name="connsiteY6" fmla="*/ 1061156 h 1512711"/>
              <a:gd name="connsiteX7" fmla="*/ 790222 w 1061155"/>
              <a:gd name="connsiteY7" fmla="*/ 948267 h 1512711"/>
              <a:gd name="connsiteX8" fmla="*/ 778933 w 1061155"/>
              <a:gd name="connsiteY8" fmla="*/ 914400 h 1512711"/>
              <a:gd name="connsiteX9" fmla="*/ 711200 w 1061155"/>
              <a:gd name="connsiteY9" fmla="*/ 846667 h 1512711"/>
              <a:gd name="connsiteX10" fmla="*/ 515576 w 1061155"/>
              <a:gd name="connsiteY10" fmla="*/ 1002780 h 1512711"/>
              <a:gd name="connsiteX11" fmla="*/ 302141 w 1061155"/>
              <a:gd name="connsiteY11" fmla="*/ 1029614 h 1512711"/>
              <a:gd name="connsiteX12" fmla="*/ 372533 w 1061155"/>
              <a:gd name="connsiteY12" fmla="*/ 880533 h 1512711"/>
              <a:gd name="connsiteX13" fmla="*/ 349955 w 1061155"/>
              <a:gd name="connsiteY13" fmla="*/ 914400 h 1512711"/>
              <a:gd name="connsiteX14" fmla="*/ 293511 w 1061155"/>
              <a:gd name="connsiteY14" fmla="*/ 982133 h 1512711"/>
              <a:gd name="connsiteX15" fmla="*/ 180622 w 1061155"/>
              <a:gd name="connsiteY15" fmla="*/ 948267 h 1512711"/>
              <a:gd name="connsiteX16" fmla="*/ 146755 w 1061155"/>
              <a:gd name="connsiteY16" fmla="*/ 880533 h 1512711"/>
              <a:gd name="connsiteX17" fmla="*/ 112888 w 1061155"/>
              <a:gd name="connsiteY17" fmla="*/ 869245 h 1512711"/>
              <a:gd name="connsiteX18" fmla="*/ 33866 w 1061155"/>
              <a:gd name="connsiteY18" fmla="*/ 857956 h 1512711"/>
              <a:gd name="connsiteX19" fmla="*/ 0 w 1061155"/>
              <a:gd name="connsiteY19" fmla="*/ 790222 h 1512711"/>
              <a:gd name="connsiteX20" fmla="*/ 56444 w 1061155"/>
              <a:gd name="connsiteY20" fmla="*/ 666045 h 1512711"/>
              <a:gd name="connsiteX21" fmla="*/ 90311 w 1061155"/>
              <a:gd name="connsiteY21" fmla="*/ 632178 h 1512711"/>
              <a:gd name="connsiteX22" fmla="*/ 112888 w 1061155"/>
              <a:gd name="connsiteY22" fmla="*/ 598311 h 1512711"/>
              <a:gd name="connsiteX23" fmla="*/ 146755 w 1061155"/>
              <a:gd name="connsiteY23" fmla="*/ 587022 h 1512711"/>
              <a:gd name="connsiteX24" fmla="*/ 248355 w 1061155"/>
              <a:gd name="connsiteY24" fmla="*/ 496711 h 1512711"/>
              <a:gd name="connsiteX25" fmla="*/ 270933 w 1061155"/>
              <a:gd name="connsiteY25" fmla="*/ 462845 h 1512711"/>
              <a:gd name="connsiteX26" fmla="*/ 304800 w 1061155"/>
              <a:gd name="connsiteY26" fmla="*/ 395111 h 1512711"/>
              <a:gd name="connsiteX27" fmla="*/ 338666 w 1061155"/>
              <a:gd name="connsiteY27" fmla="*/ 372533 h 1512711"/>
              <a:gd name="connsiteX28" fmla="*/ 383822 w 1061155"/>
              <a:gd name="connsiteY28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846666 w 1061155"/>
              <a:gd name="connsiteY5" fmla="*/ 1095022 h 1512711"/>
              <a:gd name="connsiteX6" fmla="*/ 824088 w 1061155"/>
              <a:gd name="connsiteY6" fmla="*/ 1061156 h 1512711"/>
              <a:gd name="connsiteX7" fmla="*/ 790222 w 1061155"/>
              <a:gd name="connsiteY7" fmla="*/ 948267 h 1512711"/>
              <a:gd name="connsiteX8" fmla="*/ 778933 w 1061155"/>
              <a:gd name="connsiteY8" fmla="*/ 914400 h 1512711"/>
              <a:gd name="connsiteX9" fmla="*/ 314562 w 1061155"/>
              <a:gd name="connsiteY9" fmla="*/ 1185576 h 1512711"/>
              <a:gd name="connsiteX10" fmla="*/ 515576 w 1061155"/>
              <a:gd name="connsiteY10" fmla="*/ 1002780 h 1512711"/>
              <a:gd name="connsiteX11" fmla="*/ 302141 w 1061155"/>
              <a:gd name="connsiteY11" fmla="*/ 1029614 h 1512711"/>
              <a:gd name="connsiteX12" fmla="*/ 372533 w 1061155"/>
              <a:gd name="connsiteY12" fmla="*/ 880533 h 1512711"/>
              <a:gd name="connsiteX13" fmla="*/ 349955 w 1061155"/>
              <a:gd name="connsiteY13" fmla="*/ 914400 h 1512711"/>
              <a:gd name="connsiteX14" fmla="*/ 293511 w 1061155"/>
              <a:gd name="connsiteY14" fmla="*/ 982133 h 1512711"/>
              <a:gd name="connsiteX15" fmla="*/ 180622 w 1061155"/>
              <a:gd name="connsiteY15" fmla="*/ 948267 h 1512711"/>
              <a:gd name="connsiteX16" fmla="*/ 146755 w 1061155"/>
              <a:gd name="connsiteY16" fmla="*/ 880533 h 1512711"/>
              <a:gd name="connsiteX17" fmla="*/ 112888 w 1061155"/>
              <a:gd name="connsiteY17" fmla="*/ 869245 h 1512711"/>
              <a:gd name="connsiteX18" fmla="*/ 33866 w 1061155"/>
              <a:gd name="connsiteY18" fmla="*/ 857956 h 1512711"/>
              <a:gd name="connsiteX19" fmla="*/ 0 w 1061155"/>
              <a:gd name="connsiteY19" fmla="*/ 790222 h 1512711"/>
              <a:gd name="connsiteX20" fmla="*/ 56444 w 1061155"/>
              <a:gd name="connsiteY20" fmla="*/ 666045 h 1512711"/>
              <a:gd name="connsiteX21" fmla="*/ 90311 w 1061155"/>
              <a:gd name="connsiteY21" fmla="*/ 632178 h 1512711"/>
              <a:gd name="connsiteX22" fmla="*/ 112888 w 1061155"/>
              <a:gd name="connsiteY22" fmla="*/ 598311 h 1512711"/>
              <a:gd name="connsiteX23" fmla="*/ 146755 w 1061155"/>
              <a:gd name="connsiteY23" fmla="*/ 587022 h 1512711"/>
              <a:gd name="connsiteX24" fmla="*/ 248355 w 1061155"/>
              <a:gd name="connsiteY24" fmla="*/ 496711 h 1512711"/>
              <a:gd name="connsiteX25" fmla="*/ 270933 w 1061155"/>
              <a:gd name="connsiteY25" fmla="*/ 462845 h 1512711"/>
              <a:gd name="connsiteX26" fmla="*/ 304800 w 1061155"/>
              <a:gd name="connsiteY26" fmla="*/ 395111 h 1512711"/>
              <a:gd name="connsiteX27" fmla="*/ 338666 w 1061155"/>
              <a:gd name="connsiteY27" fmla="*/ 372533 h 1512711"/>
              <a:gd name="connsiteX28" fmla="*/ 383822 w 1061155"/>
              <a:gd name="connsiteY28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846666 w 1061155"/>
              <a:gd name="connsiteY5" fmla="*/ 1095022 h 1512711"/>
              <a:gd name="connsiteX6" fmla="*/ 824088 w 1061155"/>
              <a:gd name="connsiteY6" fmla="*/ 1061156 h 1512711"/>
              <a:gd name="connsiteX7" fmla="*/ 790222 w 1061155"/>
              <a:gd name="connsiteY7" fmla="*/ 948267 h 1512711"/>
              <a:gd name="connsiteX8" fmla="*/ 295994 w 1061155"/>
              <a:gd name="connsiteY8" fmla="*/ 1273631 h 1512711"/>
              <a:gd name="connsiteX9" fmla="*/ 314562 w 1061155"/>
              <a:gd name="connsiteY9" fmla="*/ 1185576 h 1512711"/>
              <a:gd name="connsiteX10" fmla="*/ 515576 w 1061155"/>
              <a:gd name="connsiteY10" fmla="*/ 1002780 h 1512711"/>
              <a:gd name="connsiteX11" fmla="*/ 302141 w 1061155"/>
              <a:gd name="connsiteY11" fmla="*/ 1029614 h 1512711"/>
              <a:gd name="connsiteX12" fmla="*/ 372533 w 1061155"/>
              <a:gd name="connsiteY12" fmla="*/ 880533 h 1512711"/>
              <a:gd name="connsiteX13" fmla="*/ 349955 w 1061155"/>
              <a:gd name="connsiteY13" fmla="*/ 914400 h 1512711"/>
              <a:gd name="connsiteX14" fmla="*/ 293511 w 1061155"/>
              <a:gd name="connsiteY14" fmla="*/ 982133 h 1512711"/>
              <a:gd name="connsiteX15" fmla="*/ 180622 w 1061155"/>
              <a:gd name="connsiteY15" fmla="*/ 948267 h 1512711"/>
              <a:gd name="connsiteX16" fmla="*/ 146755 w 1061155"/>
              <a:gd name="connsiteY16" fmla="*/ 880533 h 1512711"/>
              <a:gd name="connsiteX17" fmla="*/ 112888 w 1061155"/>
              <a:gd name="connsiteY17" fmla="*/ 869245 h 1512711"/>
              <a:gd name="connsiteX18" fmla="*/ 33866 w 1061155"/>
              <a:gd name="connsiteY18" fmla="*/ 857956 h 1512711"/>
              <a:gd name="connsiteX19" fmla="*/ 0 w 1061155"/>
              <a:gd name="connsiteY19" fmla="*/ 790222 h 1512711"/>
              <a:gd name="connsiteX20" fmla="*/ 56444 w 1061155"/>
              <a:gd name="connsiteY20" fmla="*/ 666045 h 1512711"/>
              <a:gd name="connsiteX21" fmla="*/ 90311 w 1061155"/>
              <a:gd name="connsiteY21" fmla="*/ 632178 h 1512711"/>
              <a:gd name="connsiteX22" fmla="*/ 112888 w 1061155"/>
              <a:gd name="connsiteY22" fmla="*/ 598311 h 1512711"/>
              <a:gd name="connsiteX23" fmla="*/ 146755 w 1061155"/>
              <a:gd name="connsiteY23" fmla="*/ 587022 h 1512711"/>
              <a:gd name="connsiteX24" fmla="*/ 248355 w 1061155"/>
              <a:gd name="connsiteY24" fmla="*/ 496711 h 1512711"/>
              <a:gd name="connsiteX25" fmla="*/ 270933 w 1061155"/>
              <a:gd name="connsiteY25" fmla="*/ 462845 h 1512711"/>
              <a:gd name="connsiteX26" fmla="*/ 304800 w 1061155"/>
              <a:gd name="connsiteY26" fmla="*/ 395111 h 1512711"/>
              <a:gd name="connsiteX27" fmla="*/ 338666 w 1061155"/>
              <a:gd name="connsiteY27" fmla="*/ 372533 h 1512711"/>
              <a:gd name="connsiteX28" fmla="*/ 383822 w 1061155"/>
              <a:gd name="connsiteY28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846666 w 1061155"/>
              <a:gd name="connsiteY5" fmla="*/ 1095022 h 1512711"/>
              <a:gd name="connsiteX6" fmla="*/ 824088 w 1061155"/>
              <a:gd name="connsiteY6" fmla="*/ 1061156 h 1512711"/>
              <a:gd name="connsiteX7" fmla="*/ 538885 w 1061155"/>
              <a:gd name="connsiteY7" fmla="*/ 1182254 h 1512711"/>
              <a:gd name="connsiteX8" fmla="*/ 295994 w 1061155"/>
              <a:gd name="connsiteY8" fmla="*/ 1273631 h 1512711"/>
              <a:gd name="connsiteX9" fmla="*/ 314562 w 1061155"/>
              <a:gd name="connsiteY9" fmla="*/ 1185576 h 1512711"/>
              <a:gd name="connsiteX10" fmla="*/ 515576 w 1061155"/>
              <a:gd name="connsiteY10" fmla="*/ 1002780 h 1512711"/>
              <a:gd name="connsiteX11" fmla="*/ 302141 w 1061155"/>
              <a:gd name="connsiteY11" fmla="*/ 1029614 h 1512711"/>
              <a:gd name="connsiteX12" fmla="*/ 372533 w 1061155"/>
              <a:gd name="connsiteY12" fmla="*/ 880533 h 1512711"/>
              <a:gd name="connsiteX13" fmla="*/ 349955 w 1061155"/>
              <a:gd name="connsiteY13" fmla="*/ 914400 h 1512711"/>
              <a:gd name="connsiteX14" fmla="*/ 293511 w 1061155"/>
              <a:gd name="connsiteY14" fmla="*/ 982133 h 1512711"/>
              <a:gd name="connsiteX15" fmla="*/ 180622 w 1061155"/>
              <a:gd name="connsiteY15" fmla="*/ 948267 h 1512711"/>
              <a:gd name="connsiteX16" fmla="*/ 146755 w 1061155"/>
              <a:gd name="connsiteY16" fmla="*/ 880533 h 1512711"/>
              <a:gd name="connsiteX17" fmla="*/ 112888 w 1061155"/>
              <a:gd name="connsiteY17" fmla="*/ 869245 h 1512711"/>
              <a:gd name="connsiteX18" fmla="*/ 33866 w 1061155"/>
              <a:gd name="connsiteY18" fmla="*/ 857956 h 1512711"/>
              <a:gd name="connsiteX19" fmla="*/ 0 w 1061155"/>
              <a:gd name="connsiteY19" fmla="*/ 790222 h 1512711"/>
              <a:gd name="connsiteX20" fmla="*/ 56444 w 1061155"/>
              <a:gd name="connsiteY20" fmla="*/ 666045 h 1512711"/>
              <a:gd name="connsiteX21" fmla="*/ 90311 w 1061155"/>
              <a:gd name="connsiteY21" fmla="*/ 632178 h 1512711"/>
              <a:gd name="connsiteX22" fmla="*/ 112888 w 1061155"/>
              <a:gd name="connsiteY22" fmla="*/ 598311 h 1512711"/>
              <a:gd name="connsiteX23" fmla="*/ 146755 w 1061155"/>
              <a:gd name="connsiteY23" fmla="*/ 587022 h 1512711"/>
              <a:gd name="connsiteX24" fmla="*/ 248355 w 1061155"/>
              <a:gd name="connsiteY24" fmla="*/ 496711 h 1512711"/>
              <a:gd name="connsiteX25" fmla="*/ 270933 w 1061155"/>
              <a:gd name="connsiteY25" fmla="*/ 462845 h 1512711"/>
              <a:gd name="connsiteX26" fmla="*/ 304800 w 1061155"/>
              <a:gd name="connsiteY26" fmla="*/ 395111 h 1512711"/>
              <a:gd name="connsiteX27" fmla="*/ 338666 w 1061155"/>
              <a:gd name="connsiteY27" fmla="*/ 372533 h 1512711"/>
              <a:gd name="connsiteX28" fmla="*/ 383822 w 1061155"/>
              <a:gd name="connsiteY28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846666 w 1061155"/>
              <a:gd name="connsiteY5" fmla="*/ 1095022 h 1512711"/>
              <a:gd name="connsiteX6" fmla="*/ 696725 w 1061155"/>
              <a:gd name="connsiteY6" fmla="*/ 1247620 h 1512711"/>
              <a:gd name="connsiteX7" fmla="*/ 538885 w 1061155"/>
              <a:gd name="connsiteY7" fmla="*/ 1182254 h 1512711"/>
              <a:gd name="connsiteX8" fmla="*/ 295994 w 1061155"/>
              <a:gd name="connsiteY8" fmla="*/ 1273631 h 1512711"/>
              <a:gd name="connsiteX9" fmla="*/ 314562 w 1061155"/>
              <a:gd name="connsiteY9" fmla="*/ 1185576 h 1512711"/>
              <a:gd name="connsiteX10" fmla="*/ 515576 w 1061155"/>
              <a:gd name="connsiteY10" fmla="*/ 1002780 h 1512711"/>
              <a:gd name="connsiteX11" fmla="*/ 302141 w 1061155"/>
              <a:gd name="connsiteY11" fmla="*/ 1029614 h 1512711"/>
              <a:gd name="connsiteX12" fmla="*/ 372533 w 1061155"/>
              <a:gd name="connsiteY12" fmla="*/ 880533 h 1512711"/>
              <a:gd name="connsiteX13" fmla="*/ 349955 w 1061155"/>
              <a:gd name="connsiteY13" fmla="*/ 914400 h 1512711"/>
              <a:gd name="connsiteX14" fmla="*/ 293511 w 1061155"/>
              <a:gd name="connsiteY14" fmla="*/ 982133 h 1512711"/>
              <a:gd name="connsiteX15" fmla="*/ 180622 w 1061155"/>
              <a:gd name="connsiteY15" fmla="*/ 948267 h 1512711"/>
              <a:gd name="connsiteX16" fmla="*/ 146755 w 1061155"/>
              <a:gd name="connsiteY16" fmla="*/ 880533 h 1512711"/>
              <a:gd name="connsiteX17" fmla="*/ 112888 w 1061155"/>
              <a:gd name="connsiteY17" fmla="*/ 869245 h 1512711"/>
              <a:gd name="connsiteX18" fmla="*/ 33866 w 1061155"/>
              <a:gd name="connsiteY18" fmla="*/ 857956 h 1512711"/>
              <a:gd name="connsiteX19" fmla="*/ 0 w 1061155"/>
              <a:gd name="connsiteY19" fmla="*/ 790222 h 1512711"/>
              <a:gd name="connsiteX20" fmla="*/ 56444 w 1061155"/>
              <a:gd name="connsiteY20" fmla="*/ 666045 h 1512711"/>
              <a:gd name="connsiteX21" fmla="*/ 90311 w 1061155"/>
              <a:gd name="connsiteY21" fmla="*/ 632178 h 1512711"/>
              <a:gd name="connsiteX22" fmla="*/ 112888 w 1061155"/>
              <a:gd name="connsiteY22" fmla="*/ 598311 h 1512711"/>
              <a:gd name="connsiteX23" fmla="*/ 146755 w 1061155"/>
              <a:gd name="connsiteY23" fmla="*/ 587022 h 1512711"/>
              <a:gd name="connsiteX24" fmla="*/ 248355 w 1061155"/>
              <a:gd name="connsiteY24" fmla="*/ 496711 h 1512711"/>
              <a:gd name="connsiteX25" fmla="*/ 270933 w 1061155"/>
              <a:gd name="connsiteY25" fmla="*/ 462845 h 1512711"/>
              <a:gd name="connsiteX26" fmla="*/ 304800 w 1061155"/>
              <a:gd name="connsiteY26" fmla="*/ 395111 h 1512711"/>
              <a:gd name="connsiteX27" fmla="*/ 338666 w 1061155"/>
              <a:gd name="connsiteY27" fmla="*/ 372533 h 1512711"/>
              <a:gd name="connsiteX28" fmla="*/ 383822 w 1061155"/>
              <a:gd name="connsiteY28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846666 w 1061155"/>
              <a:gd name="connsiteY5" fmla="*/ 1095022 h 1512711"/>
              <a:gd name="connsiteX6" fmla="*/ 696725 w 1061155"/>
              <a:gd name="connsiteY6" fmla="*/ 1247620 h 1512711"/>
              <a:gd name="connsiteX7" fmla="*/ 538885 w 1061155"/>
              <a:gd name="connsiteY7" fmla="*/ 1182254 h 1512711"/>
              <a:gd name="connsiteX8" fmla="*/ 295994 w 1061155"/>
              <a:gd name="connsiteY8" fmla="*/ 1273631 h 1512711"/>
              <a:gd name="connsiteX9" fmla="*/ 314562 w 1061155"/>
              <a:gd name="connsiteY9" fmla="*/ 1185576 h 1512711"/>
              <a:gd name="connsiteX10" fmla="*/ 310880 w 1061155"/>
              <a:gd name="connsiteY10" fmla="*/ 1108594 h 1512711"/>
              <a:gd name="connsiteX11" fmla="*/ 302141 w 1061155"/>
              <a:gd name="connsiteY11" fmla="*/ 1029614 h 1512711"/>
              <a:gd name="connsiteX12" fmla="*/ 372533 w 1061155"/>
              <a:gd name="connsiteY12" fmla="*/ 880533 h 1512711"/>
              <a:gd name="connsiteX13" fmla="*/ 349955 w 1061155"/>
              <a:gd name="connsiteY13" fmla="*/ 914400 h 1512711"/>
              <a:gd name="connsiteX14" fmla="*/ 293511 w 1061155"/>
              <a:gd name="connsiteY14" fmla="*/ 982133 h 1512711"/>
              <a:gd name="connsiteX15" fmla="*/ 180622 w 1061155"/>
              <a:gd name="connsiteY15" fmla="*/ 948267 h 1512711"/>
              <a:gd name="connsiteX16" fmla="*/ 146755 w 1061155"/>
              <a:gd name="connsiteY16" fmla="*/ 880533 h 1512711"/>
              <a:gd name="connsiteX17" fmla="*/ 112888 w 1061155"/>
              <a:gd name="connsiteY17" fmla="*/ 869245 h 1512711"/>
              <a:gd name="connsiteX18" fmla="*/ 33866 w 1061155"/>
              <a:gd name="connsiteY18" fmla="*/ 857956 h 1512711"/>
              <a:gd name="connsiteX19" fmla="*/ 0 w 1061155"/>
              <a:gd name="connsiteY19" fmla="*/ 790222 h 1512711"/>
              <a:gd name="connsiteX20" fmla="*/ 56444 w 1061155"/>
              <a:gd name="connsiteY20" fmla="*/ 666045 h 1512711"/>
              <a:gd name="connsiteX21" fmla="*/ 90311 w 1061155"/>
              <a:gd name="connsiteY21" fmla="*/ 632178 h 1512711"/>
              <a:gd name="connsiteX22" fmla="*/ 112888 w 1061155"/>
              <a:gd name="connsiteY22" fmla="*/ 598311 h 1512711"/>
              <a:gd name="connsiteX23" fmla="*/ 146755 w 1061155"/>
              <a:gd name="connsiteY23" fmla="*/ 587022 h 1512711"/>
              <a:gd name="connsiteX24" fmla="*/ 248355 w 1061155"/>
              <a:gd name="connsiteY24" fmla="*/ 496711 h 1512711"/>
              <a:gd name="connsiteX25" fmla="*/ 270933 w 1061155"/>
              <a:gd name="connsiteY25" fmla="*/ 462845 h 1512711"/>
              <a:gd name="connsiteX26" fmla="*/ 304800 w 1061155"/>
              <a:gd name="connsiteY26" fmla="*/ 395111 h 1512711"/>
              <a:gd name="connsiteX27" fmla="*/ 338666 w 1061155"/>
              <a:gd name="connsiteY27" fmla="*/ 372533 h 1512711"/>
              <a:gd name="connsiteX28" fmla="*/ 383822 w 1061155"/>
              <a:gd name="connsiteY28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846666 w 1061155"/>
              <a:gd name="connsiteY5" fmla="*/ 1095022 h 1512711"/>
              <a:gd name="connsiteX6" fmla="*/ 696725 w 1061155"/>
              <a:gd name="connsiteY6" fmla="*/ 1247620 h 1512711"/>
              <a:gd name="connsiteX7" fmla="*/ 538885 w 1061155"/>
              <a:gd name="connsiteY7" fmla="*/ 1182254 h 1512711"/>
              <a:gd name="connsiteX8" fmla="*/ 295994 w 1061155"/>
              <a:gd name="connsiteY8" fmla="*/ 1273631 h 1512711"/>
              <a:gd name="connsiteX9" fmla="*/ 314562 w 1061155"/>
              <a:gd name="connsiteY9" fmla="*/ 1185576 h 1512711"/>
              <a:gd name="connsiteX10" fmla="*/ 302141 w 1061155"/>
              <a:gd name="connsiteY10" fmla="*/ 1029614 h 1512711"/>
              <a:gd name="connsiteX11" fmla="*/ 372533 w 1061155"/>
              <a:gd name="connsiteY11" fmla="*/ 880533 h 1512711"/>
              <a:gd name="connsiteX12" fmla="*/ 349955 w 1061155"/>
              <a:gd name="connsiteY12" fmla="*/ 914400 h 1512711"/>
              <a:gd name="connsiteX13" fmla="*/ 293511 w 1061155"/>
              <a:gd name="connsiteY13" fmla="*/ 982133 h 1512711"/>
              <a:gd name="connsiteX14" fmla="*/ 180622 w 1061155"/>
              <a:gd name="connsiteY14" fmla="*/ 948267 h 1512711"/>
              <a:gd name="connsiteX15" fmla="*/ 146755 w 1061155"/>
              <a:gd name="connsiteY15" fmla="*/ 880533 h 1512711"/>
              <a:gd name="connsiteX16" fmla="*/ 112888 w 1061155"/>
              <a:gd name="connsiteY16" fmla="*/ 869245 h 1512711"/>
              <a:gd name="connsiteX17" fmla="*/ 33866 w 1061155"/>
              <a:gd name="connsiteY17" fmla="*/ 857956 h 1512711"/>
              <a:gd name="connsiteX18" fmla="*/ 0 w 1061155"/>
              <a:gd name="connsiteY18" fmla="*/ 790222 h 1512711"/>
              <a:gd name="connsiteX19" fmla="*/ 56444 w 1061155"/>
              <a:gd name="connsiteY19" fmla="*/ 666045 h 1512711"/>
              <a:gd name="connsiteX20" fmla="*/ 90311 w 1061155"/>
              <a:gd name="connsiteY20" fmla="*/ 632178 h 1512711"/>
              <a:gd name="connsiteX21" fmla="*/ 112888 w 1061155"/>
              <a:gd name="connsiteY21" fmla="*/ 598311 h 1512711"/>
              <a:gd name="connsiteX22" fmla="*/ 146755 w 1061155"/>
              <a:gd name="connsiteY22" fmla="*/ 587022 h 1512711"/>
              <a:gd name="connsiteX23" fmla="*/ 248355 w 1061155"/>
              <a:gd name="connsiteY23" fmla="*/ 496711 h 1512711"/>
              <a:gd name="connsiteX24" fmla="*/ 270933 w 1061155"/>
              <a:gd name="connsiteY24" fmla="*/ 462845 h 1512711"/>
              <a:gd name="connsiteX25" fmla="*/ 304800 w 1061155"/>
              <a:gd name="connsiteY25" fmla="*/ 395111 h 1512711"/>
              <a:gd name="connsiteX26" fmla="*/ 338666 w 1061155"/>
              <a:gd name="connsiteY26" fmla="*/ 372533 h 1512711"/>
              <a:gd name="connsiteX27" fmla="*/ 383822 w 1061155"/>
              <a:gd name="connsiteY27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846666 w 1061155"/>
              <a:gd name="connsiteY5" fmla="*/ 1095022 h 1512711"/>
              <a:gd name="connsiteX6" fmla="*/ 696725 w 1061155"/>
              <a:gd name="connsiteY6" fmla="*/ 1247620 h 1512711"/>
              <a:gd name="connsiteX7" fmla="*/ 538885 w 1061155"/>
              <a:gd name="connsiteY7" fmla="*/ 1182254 h 1512711"/>
              <a:gd name="connsiteX8" fmla="*/ 295994 w 1061155"/>
              <a:gd name="connsiteY8" fmla="*/ 1273631 h 1512711"/>
              <a:gd name="connsiteX9" fmla="*/ 314562 w 1061155"/>
              <a:gd name="connsiteY9" fmla="*/ 1185576 h 1512711"/>
              <a:gd name="connsiteX10" fmla="*/ 302141 w 1061155"/>
              <a:gd name="connsiteY10" fmla="*/ 1029614 h 1512711"/>
              <a:gd name="connsiteX11" fmla="*/ 372533 w 1061155"/>
              <a:gd name="connsiteY11" fmla="*/ 880533 h 1512711"/>
              <a:gd name="connsiteX12" fmla="*/ 293511 w 1061155"/>
              <a:gd name="connsiteY12" fmla="*/ 982133 h 1512711"/>
              <a:gd name="connsiteX13" fmla="*/ 180622 w 1061155"/>
              <a:gd name="connsiteY13" fmla="*/ 948267 h 1512711"/>
              <a:gd name="connsiteX14" fmla="*/ 146755 w 1061155"/>
              <a:gd name="connsiteY14" fmla="*/ 880533 h 1512711"/>
              <a:gd name="connsiteX15" fmla="*/ 112888 w 1061155"/>
              <a:gd name="connsiteY15" fmla="*/ 869245 h 1512711"/>
              <a:gd name="connsiteX16" fmla="*/ 33866 w 1061155"/>
              <a:gd name="connsiteY16" fmla="*/ 857956 h 1512711"/>
              <a:gd name="connsiteX17" fmla="*/ 0 w 1061155"/>
              <a:gd name="connsiteY17" fmla="*/ 790222 h 1512711"/>
              <a:gd name="connsiteX18" fmla="*/ 56444 w 1061155"/>
              <a:gd name="connsiteY18" fmla="*/ 666045 h 1512711"/>
              <a:gd name="connsiteX19" fmla="*/ 90311 w 1061155"/>
              <a:gd name="connsiteY19" fmla="*/ 632178 h 1512711"/>
              <a:gd name="connsiteX20" fmla="*/ 112888 w 1061155"/>
              <a:gd name="connsiteY20" fmla="*/ 598311 h 1512711"/>
              <a:gd name="connsiteX21" fmla="*/ 146755 w 1061155"/>
              <a:gd name="connsiteY21" fmla="*/ 587022 h 1512711"/>
              <a:gd name="connsiteX22" fmla="*/ 248355 w 1061155"/>
              <a:gd name="connsiteY22" fmla="*/ 496711 h 1512711"/>
              <a:gd name="connsiteX23" fmla="*/ 270933 w 1061155"/>
              <a:gd name="connsiteY23" fmla="*/ 462845 h 1512711"/>
              <a:gd name="connsiteX24" fmla="*/ 304800 w 1061155"/>
              <a:gd name="connsiteY24" fmla="*/ 395111 h 1512711"/>
              <a:gd name="connsiteX25" fmla="*/ 338666 w 1061155"/>
              <a:gd name="connsiteY25" fmla="*/ 372533 h 1512711"/>
              <a:gd name="connsiteX26" fmla="*/ 383822 w 1061155"/>
              <a:gd name="connsiteY26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846666 w 1061155"/>
              <a:gd name="connsiteY5" fmla="*/ 1095022 h 1512711"/>
              <a:gd name="connsiteX6" fmla="*/ 696725 w 1061155"/>
              <a:gd name="connsiteY6" fmla="*/ 1247620 h 1512711"/>
              <a:gd name="connsiteX7" fmla="*/ 538885 w 1061155"/>
              <a:gd name="connsiteY7" fmla="*/ 1182254 h 1512711"/>
              <a:gd name="connsiteX8" fmla="*/ 295994 w 1061155"/>
              <a:gd name="connsiteY8" fmla="*/ 1273631 h 1512711"/>
              <a:gd name="connsiteX9" fmla="*/ 314562 w 1061155"/>
              <a:gd name="connsiteY9" fmla="*/ 1185576 h 1512711"/>
              <a:gd name="connsiteX10" fmla="*/ 302141 w 1061155"/>
              <a:gd name="connsiteY10" fmla="*/ 1029614 h 1512711"/>
              <a:gd name="connsiteX11" fmla="*/ 293511 w 1061155"/>
              <a:gd name="connsiteY11" fmla="*/ 982133 h 1512711"/>
              <a:gd name="connsiteX12" fmla="*/ 180622 w 1061155"/>
              <a:gd name="connsiteY12" fmla="*/ 948267 h 1512711"/>
              <a:gd name="connsiteX13" fmla="*/ 146755 w 1061155"/>
              <a:gd name="connsiteY13" fmla="*/ 880533 h 1512711"/>
              <a:gd name="connsiteX14" fmla="*/ 112888 w 1061155"/>
              <a:gd name="connsiteY14" fmla="*/ 869245 h 1512711"/>
              <a:gd name="connsiteX15" fmla="*/ 33866 w 1061155"/>
              <a:gd name="connsiteY15" fmla="*/ 857956 h 1512711"/>
              <a:gd name="connsiteX16" fmla="*/ 0 w 1061155"/>
              <a:gd name="connsiteY16" fmla="*/ 790222 h 1512711"/>
              <a:gd name="connsiteX17" fmla="*/ 56444 w 1061155"/>
              <a:gd name="connsiteY17" fmla="*/ 666045 h 1512711"/>
              <a:gd name="connsiteX18" fmla="*/ 90311 w 1061155"/>
              <a:gd name="connsiteY18" fmla="*/ 632178 h 1512711"/>
              <a:gd name="connsiteX19" fmla="*/ 112888 w 1061155"/>
              <a:gd name="connsiteY19" fmla="*/ 598311 h 1512711"/>
              <a:gd name="connsiteX20" fmla="*/ 146755 w 1061155"/>
              <a:gd name="connsiteY20" fmla="*/ 587022 h 1512711"/>
              <a:gd name="connsiteX21" fmla="*/ 248355 w 1061155"/>
              <a:gd name="connsiteY21" fmla="*/ 496711 h 1512711"/>
              <a:gd name="connsiteX22" fmla="*/ 270933 w 1061155"/>
              <a:gd name="connsiteY22" fmla="*/ 462845 h 1512711"/>
              <a:gd name="connsiteX23" fmla="*/ 304800 w 1061155"/>
              <a:gd name="connsiteY23" fmla="*/ 395111 h 1512711"/>
              <a:gd name="connsiteX24" fmla="*/ 338666 w 1061155"/>
              <a:gd name="connsiteY24" fmla="*/ 372533 h 1512711"/>
              <a:gd name="connsiteX25" fmla="*/ 383822 w 1061155"/>
              <a:gd name="connsiteY25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696725 w 1061155"/>
              <a:gd name="connsiteY5" fmla="*/ 1247620 h 1512711"/>
              <a:gd name="connsiteX6" fmla="*/ 538885 w 1061155"/>
              <a:gd name="connsiteY6" fmla="*/ 1182254 h 1512711"/>
              <a:gd name="connsiteX7" fmla="*/ 295994 w 1061155"/>
              <a:gd name="connsiteY7" fmla="*/ 1273631 h 1512711"/>
              <a:gd name="connsiteX8" fmla="*/ 314562 w 1061155"/>
              <a:gd name="connsiteY8" fmla="*/ 1185576 h 1512711"/>
              <a:gd name="connsiteX9" fmla="*/ 302141 w 1061155"/>
              <a:gd name="connsiteY9" fmla="*/ 1029614 h 1512711"/>
              <a:gd name="connsiteX10" fmla="*/ 293511 w 1061155"/>
              <a:gd name="connsiteY10" fmla="*/ 982133 h 1512711"/>
              <a:gd name="connsiteX11" fmla="*/ 180622 w 1061155"/>
              <a:gd name="connsiteY11" fmla="*/ 948267 h 1512711"/>
              <a:gd name="connsiteX12" fmla="*/ 146755 w 1061155"/>
              <a:gd name="connsiteY12" fmla="*/ 880533 h 1512711"/>
              <a:gd name="connsiteX13" fmla="*/ 112888 w 1061155"/>
              <a:gd name="connsiteY13" fmla="*/ 869245 h 1512711"/>
              <a:gd name="connsiteX14" fmla="*/ 33866 w 1061155"/>
              <a:gd name="connsiteY14" fmla="*/ 857956 h 1512711"/>
              <a:gd name="connsiteX15" fmla="*/ 0 w 1061155"/>
              <a:gd name="connsiteY15" fmla="*/ 790222 h 1512711"/>
              <a:gd name="connsiteX16" fmla="*/ 56444 w 1061155"/>
              <a:gd name="connsiteY16" fmla="*/ 666045 h 1512711"/>
              <a:gd name="connsiteX17" fmla="*/ 90311 w 1061155"/>
              <a:gd name="connsiteY17" fmla="*/ 632178 h 1512711"/>
              <a:gd name="connsiteX18" fmla="*/ 112888 w 1061155"/>
              <a:gd name="connsiteY18" fmla="*/ 598311 h 1512711"/>
              <a:gd name="connsiteX19" fmla="*/ 146755 w 1061155"/>
              <a:gd name="connsiteY19" fmla="*/ 587022 h 1512711"/>
              <a:gd name="connsiteX20" fmla="*/ 248355 w 1061155"/>
              <a:gd name="connsiteY20" fmla="*/ 496711 h 1512711"/>
              <a:gd name="connsiteX21" fmla="*/ 270933 w 1061155"/>
              <a:gd name="connsiteY21" fmla="*/ 462845 h 1512711"/>
              <a:gd name="connsiteX22" fmla="*/ 304800 w 1061155"/>
              <a:gd name="connsiteY22" fmla="*/ 395111 h 1512711"/>
              <a:gd name="connsiteX23" fmla="*/ 338666 w 1061155"/>
              <a:gd name="connsiteY23" fmla="*/ 372533 h 1512711"/>
              <a:gd name="connsiteX24" fmla="*/ 383822 w 1061155"/>
              <a:gd name="connsiteY24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696725 w 1061155"/>
              <a:gd name="connsiteY5" fmla="*/ 1247620 h 1512711"/>
              <a:gd name="connsiteX6" fmla="*/ 538885 w 1061155"/>
              <a:gd name="connsiteY6" fmla="*/ 1182254 h 1512711"/>
              <a:gd name="connsiteX7" fmla="*/ 314562 w 1061155"/>
              <a:gd name="connsiteY7" fmla="*/ 1185576 h 1512711"/>
              <a:gd name="connsiteX8" fmla="*/ 302141 w 1061155"/>
              <a:gd name="connsiteY8" fmla="*/ 1029614 h 1512711"/>
              <a:gd name="connsiteX9" fmla="*/ 293511 w 1061155"/>
              <a:gd name="connsiteY9" fmla="*/ 982133 h 1512711"/>
              <a:gd name="connsiteX10" fmla="*/ 180622 w 1061155"/>
              <a:gd name="connsiteY10" fmla="*/ 948267 h 1512711"/>
              <a:gd name="connsiteX11" fmla="*/ 146755 w 1061155"/>
              <a:gd name="connsiteY11" fmla="*/ 880533 h 1512711"/>
              <a:gd name="connsiteX12" fmla="*/ 112888 w 1061155"/>
              <a:gd name="connsiteY12" fmla="*/ 869245 h 1512711"/>
              <a:gd name="connsiteX13" fmla="*/ 33866 w 1061155"/>
              <a:gd name="connsiteY13" fmla="*/ 857956 h 1512711"/>
              <a:gd name="connsiteX14" fmla="*/ 0 w 1061155"/>
              <a:gd name="connsiteY14" fmla="*/ 790222 h 1512711"/>
              <a:gd name="connsiteX15" fmla="*/ 56444 w 1061155"/>
              <a:gd name="connsiteY15" fmla="*/ 666045 h 1512711"/>
              <a:gd name="connsiteX16" fmla="*/ 90311 w 1061155"/>
              <a:gd name="connsiteY16" fmla="*/ 632178 h 1512711"/>
              <a:gd name="connsiteX17" fmla="*/ 112888 w 1061155"/>
              <a:gd name="connsiteY17" fmla="*/ 598311 h 1512711"/>
              <a:gd name="connsiteX18" fmla="*/ 146755 w 1061155"/>
              <a:gd name="connsiteY18" fmla="*/ 587022 h 1512711"/>
              <a:gd name="connsiteX19" fmla="*/ 248355 w 1061155"/>
              <a:gd name="connsiteY19" fmla="*/ 496711 h 1512711"/>
              <a:gd name="connsiteX20" fmla="*/ 270933 w 1061155"/>
              <a:gd name="connsiteY20" fmla="*/ 462845 h 1512711"/>
              <a:gd name="connsiteX21" fmla="*/ 304800 w 1061155"/>
              <a:gd name="connsiteY21" fmla="*/ 395111 h 1512711"/>
              <a:gd name="connsiteX22" fmla="*/ 338666 w 1061155"/>
              <a:gd name="connsiteY22" fmla="*/ 372533 h 1512711"/>
              <a:gd name="connsiteX23" fmla="*/ 383822 w 1061155"/>
              <a:gd name="connsiteY23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696725 w 1061155"/>
              <a:gd name="connsiteY5" fmla="*/ 1247620 h 1512711"/>
              <a:gd name="connsiteX6" fmla="*/ 538885 w 1061155"/>
              <a:gd name="connsiteY6" fmla="*/ 1182254 h 1512711"/>
              <a:gd name="connsiteX7" fmla="*/ 302141 w 1061155"/>
              <a:gd name="connsiteY7" fmla="*/ 1029614 h 1512711"/>
              <a:gd name="connsiteX8" fmla="*/ 293511 w 1061155"/>
              <a:gd name="connsiteY8" fmla="*/ 982133 h 1512711"/>
              <a:gd name="connsiteX9" fmla="*/ 180622 w 1061155"/>
              <a:gd name="connsiteY9" fmla="*/ 948267 h 1512711"/>
              <a:gd name="connsiteX10" fmla="*/ 146755 w 1061155"/>
              <a:gd name="connsiteY10" fmla="*/ 880533 h 1512711"/>
              <a:gd name="connsiteX11" fmla="*/ 112888 w 1061155"/>
              <a:gd name="connsiteY11" fmla="*/ 869245 h 1512711"/>
              <a:gd name="connsiteX12" fmla="*/ 33866 w 1061155"/>
              <a:gd name="connsiteY12" fmla="*/ 857956 h 1512711"/>
              <a:gd name="connsiteX13" fmla="*/ 0 w 1061155"/>
              <a:gd name="connsiteY13" fmla="*/ 790222 h 1512711"/>
              <a:gd name="connsiteX14" fmla="*/ 56444 w 1061155"/>
              <a:gd name="connsiteY14" fmla="*/ 666045 h 1512711"/>
              <a:gd name="connsiteX15" fmla="*/ 90311 w 1061155"/>
              <a:gd name="connsiteY15" fmla="*/ 632178 h 1512711"/>
              <a:gd name="connsiteX16" fmla="*/ 112888 w 1061155"/>
              <a:gd name="connsiteY16" fmla="*/ 598311 h 1512711"/>
              <a:gd name="connsiteX17" fmla="*/ 146755 w 1061155"/>
              <a:gd name="connsiteY17" fmla="*/ 587022 h 1512711"/>
              <a:gd name="connsiteX18" fmla="*/ 248355 w 1061155"/>
              <a:gd name="connsiteY18" fmla="*/ 496711 h 1512711"/>
              <a:gd name="connsiteX19" fmla="*/ 270933 w 1061155"/>
              <a:gd name="connsiteY19" fmla="*/ 462845 h 1512711"/>
              <a:gd name="connsiteX20" fmla="*/ 304800 w 1061155"/>
              <a:gd name="connsiteY20" fmla="*/ 395111 h 1512711"/>
              <a:gd name="connsiteX21" fmla="*/ 338666 w 1061155"/>
              <a:gd name="connsiteY21" fmla="*/ 372533 h 1512711"/>
              <a:gd name="connsiteX22" fmla="*/ 383822 w 1061155"/>
              <a:gd name="connsiteY22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696725 w 1061155"/>
              <a:gd name="connsiteY5" fmla="*/ 1247620 h 1512711"/>
              <a:gd name="connsiteX6" fmla="*/ 538885 w 1061155"/>
              <a:gd name="connsiteY6" fmla="*/ 1182254 h 1512711"/>
              <a:gd name="connsiteX7" fmla="*/ 293511 w 1061155"/>
              <a:gd name="connsiteY7" fmla="*/ 982133 h 1512711"/>
              <a:gd name="connsiteX8" fmla="*/ 180622 w 1061155"/>
              <a:gd name="connsiteY8" fmla="*/ 948267 h 1512711"/>
              <a:gd name="connsiteX9" fmla="*/ 146755 w 1061155"/>
              <a:gd name="connsiteY9" fmla="*/ 880533 h 1512711"/>
              <a:gd name="connsiteX10" fmla="*/ 112888 w 1061155"/>
              <a:gd name="connsiteY10" fmla="*/ 869245 h 1512711"/>
              <a:gd name="connsiteX11" fmla="*/ 33866 w 1061155"/>
              <a:gd name="connsiteY11" fmla="*/ 857956 h 1512711"/>
              <a:gd name="connsiteX12" fmla="*/ 0 w 1061155"/>
              <a:gd name="connsiteY12" fmla="*/ 790222 h 1512711"/>
              <a:gd name="connsiteX13" fmla="*/ 56444 w 1061155"/>
              <a:gd name="connsiteY13" fmla="*/ 666045 h 1512711"/>
              <a:gd name="connsiteX14" fmla="*/ 90311 w 1061155"/>
              <a:gd name="connsiteY14" fmla="*/ 632178 h 1512711"/>
              <a:gd name="connsiteX15" fmla="*/ 112888 w 1061155"/>
              <a:gd name="connsiteY15" fmla="*/ 598311 h 1512711"/>
              <a:gd name="connsiteX16" fmla="*/ 146755 w 1061155"/>
              <a:gd name="connsiteY16" fmla="*/ 587022 h 1512711"/>
              <a:gd name="connsiteX17" fmla="*/ 248355 w 1061155"/>
              <a:gd name="connsiteY17" fmla="*/ 496711 h 1512711"/>
              <a:gd name="connsiteX18" fmla="*/ 270933 w 1061155"/>
              <a:gd name="connsiteY18" fmla="*/ 462845 h 1512711"/>
              <a:gd name="connsiteX19" fmla="*/ 304800 w 1061155"/>
              <a:gd name="connsiteY19" fmla="*/ 395111 h 1512711"/>
              <a:gd name="connsiteX20" fmla="*/ 338666 w 1061155"/>
              <a:gd name="connsiteY20" fmla="*/ 372533 h 1512711"/>
              <a:gd name="connsiteX21" fmla="*/ 383822 w 1061155"/>
              <a:gd name="connsiteY21" fmla="*/ 0 h 1512711"/>
              <a:gd name="connsiteX0" fmla="*/ 1061155 w 1061155"/>
              <a:gd name="connsiteY0" fmla="*/ 1512711 h 1512711"/>
              <a:gd name="connsiteX1" fmla="*/ 1038577 w 1061155"/>
              <a:gd name="connsiteY1" fmla="*/ 1433689 h 1512711"/>
              <a:gd name="connsiteX2" fmla="*/ 959555 w 1061155"/>
              <a:gd name="connsiteY2" fmla="*/ 1286933 h 1512711"/>
              <a:gd name="connsiteX3" fmla="*/ 914400 w 1061155"/>
              <a:gd name="connsiteY3" fmla="*/ 1196622 h 1512711"/>
              <a:gd name="connsiteX4" fmla="*/ 880533 w 1061155"/>
              <a:gd name="connsiteY4" fmla="*/ 1151467 h 1512711"/>
              <a:gd name="connsiteX5" fmla="*/ 696725 w 1061155"/>
              <a:gd name="connsiteY5" fmla="*/ 1247620 h 1512711"/>
              <a:gd name="connsiteX6" fmla="*/ 538885 w 1061155"/>
              <a:gd name="connsiteY6" fmla="*/ 1182254 h 1512711"/>
              <a:gd name="connsiteX7" fmla="*/ 585706 w 1061155"/>
              <a:gd name="connsiteY7" fmla="*/ 988436 h 1512711"/>
              <a:gd name="connsiteX8" fmla="*/ 180622 w 1061155"/>
              <a:gd name="connsiteY8" fmla="*/ 948267 h 1512711"/>
              <a:gd name="connsiteX9" fmla="*/ 146755 w 1061155"/>
              <a:gd name="connsiteY9" fmla="*/ 880533 h 1512711"/>
              <a:gd name="connsiteX10" fmla="*/ 112888 w 1061155"/>
              <a:gd name="connsiteY10" fmla="*/ 869245 h 1512711"/>
              <a:gd name="connsiteX11" fmla="*/ 33866 w 1061155"/>
              <a:gd name="connsiteY11" fmla="*/ 857956 h 1512711"/>
              <a:gd name="connsiteX12" fmla="*/ 0 w 1061155"/>
              <a:gd name="connsiteY12" fmla="*/ 790222 h 1512711"/>
              <a:gd name="connsiteX13" fmla="*/ 56444 w 1061155"/>
              <a:gd name="connsiteY13" fmla="*/ 666045 h 1512711"/>
              <a:gd name="connsiteX14" fmla="*/ 90311 w 1061155"/>
              <a:gd name="connsiteY14" fmla="*/ 632178 h 1512711"/>
              <a:gd name="connsiteX15" fmla="*/ 112888 w 1061155"/>
              <a:gd name="connsiteY15" fmla="*/ 598311 h 1512711"/>
              <a:gd name="connsiteX16" fmla="*/ 146755 w 1061155"/>
              <a:gd name="connsiteY16" fmla="*/ 587022 h 1512711"/>
              <a:gd name="connsiteX17" fmla="*/ 248355 w 1061155"/>
              <a:gd name="connsiteY17" fmla="*/ 496711 h 1512711"/>
              <a:gd name="connsiteX18" fmla="*/ 270933 w 1061155"/>
              <a:gd name="connsiteY18" fmla="*/ 462845 h 1512711"/>
              <a:gd name="connsiteX19" fmla="*/ 304800 w 1061155"/>
              <a:gd name="connsiteY19" fmla="*/ 395111 h 1512711"/>
              <a:gd name="connsiteX20" fmla="*/ 338666 w 1061155"/>
              <a:gd name="connsiteY20" fmla="*/ 372533 h 1512711"/>
              <a:gd name="connsiteX21" fmla="*/ 383822 w 1061155"/>
              <a:gd name="connsiteY21" fmla="*/ 0 h 1512711"/>
              <a:gd name="connsiteX0" fmla="*/ 1123353 w 1123353"/>
              <a:gd name="connsiteY0" fmla="*/ 1512711 h 1512711"/>
              <a:gd name="connsiteX1" fmla="*/ 1100775 w 1123353"/>
              <a:gd name="connsiteY1" fmla="*/ 1433689 h 1512711"/>
              <a:gd name="connsiteX2" fmla="*/ 1021753 w 1123353"/>
              <a:gd name="connsiteY2" fmla="*/ 1286933 h 1512711"/>
              <a:gd name="connsiteX3" fmla="*/ 976598 w 1123353"/>
              <a:gd name="connsiteY3" fmla="*/ 1196622 h 1512711"/>
              <a:gd name="connsiteX4" fmla="*/ 942731 w 1123353"/>
              <a:gd name="connsiteY4" fmla="*/ 1151467 h 1512711"/>
              <a:gd name="connsiteX5" fmla="*/ 758923 w 1123353"/>
              <a:gd name="connsiteY5" fmla="*/ 1247620 h 1512711"/>
              <a:gd name="connsiteX6" fmla="*/ 347 w 1123353"/>
              <a:gd name="connsiteY6" fmla="*/ 1081110 h 1512711"/>
              <a:gd name="connsiteX7" fmla="*/ 647904 w 1123353"/>
              <a:gd name="connsiteY7" fmla="*/ 988436 h 1512711"/>
              <a:gd name="connsiteX8" fmla="*/ 242820 w 1123353"/>
              <a:gd name="connsiteY8" fmla="*/ 948267 h 1512711"/>
              <a:gd name="connsiteX9" fmla="*/ 208953 w 1123353"/>
              <a:gd name="connsiteY9" fmla="*/ 880533 h 1512711"/>
              <a:gd name="connsiteX10" fmla="*/ 175086 w 1123353"/>
              <a:gd name="connsiteY10" fmla="*/ 869245 h 1512711"/>
              <a:gd name="connsiteX11" fmla="*/ 96064 w 1123353"/>
              <a:gd name="connsiteY11" fmla="*/ 857956 h 1512711"/>
              <a:gd name="connsiteX12" fmla="*/ 62198 w 1123353"/>
              <a:gd name="connsiteY12" fmla="*/ 790222 h 1512711"/>
              <a:gd name="connsiteX13" fmla="*/ 118642 w 1123353"/>
              <a:gd name="connsiteY13" fmla="*/ 666045 h 1512711"/>
              <a:gd name="connsiteX14" fmla="*/ 152509 w 1123353"/>
              <a:gd name="connsiteY14" fmla="*/ 632178 h 1512711"/>
              <a:gd name="connsiteX15" fmla="*/ 175086 w 1123353"/>
              <a:gd name="connsiteY15" fmla="*/ 598311 h 1512711"/>
              <a:gd name="connsiteX16" fmla="*/ 208953 w 1123353"/>
              <a:gd name="connsiteY16" fmla="*/ 587022 h 1512711"/>
              <a:gd name="connsiteX17" fmla="*/ 310553 w 1123353"/>
              <a:gd name="connsiteY17" fmla="*/ 496711 h 1512711"/>
              <a:gd name="connsiteX18" fmla="*/ 333131 w 1123353"/>
              <a:gd name="connsiteY18" fmla="*/ 462845 h 1512711"/>
              <a:gd name="connsiteX19" fmla="*/ 366998 w 1123353"/>
              <a:gd name="connsiteY19" fmla="*/ 395111 h 1512711"/>
              <a:gd name="connsiteX20" fmla="*/ 400864 w 1123353"/>
              <a:gd name="connsiteY20" fmla="*/ 372533 h 1512711"/>
              <a:gd name="connsiteX21" fmla="*/ 446020 w 1123353"/>
              <a:gd name="connsiteY21" fmla="*/ 0 h 1512711"/>
              <a:gd name="connsiteX0" fmla="*/ 1269654 w 1269654"/>
              <a:gd name="connsiteY0" fmla="*/ 1512711 h 1512711"/>
              <a:gd name="connsiteX1" fmla="*/ 1247076 w 1269654"/>
              <a:gd name="connsiteY1" fmla="*/ 1433689 h 1512711"/>
              <a:gd name="connsiteX2" fmla="*/ 1168054 w 1269654"/>
              <a:gd name="connsiteY2" fmla="*/ 1286933 h 1512711"/>
              <a:gd name="connsiteX3" fmla="*/ 1122899 w 1269654"/>
              <a:gd name="connsiteY3" fmla="*/ 1196622 h 1512711"/>
              <a:gd name="connsiteX4" fmla="*/ 1089032 w 1269654"/>
              <a:gd name="connsiteY4" fmla="*/ 1151467 h 1512711"/>
              <a:gd name="connsiteX5" fmla="*/ 79203 w 1269654"/>
              <a:gd name="connsiteY5" fmla="*/ 1396042 h 1512711"/>
              <a:gd name="connsiteX6" fmla="*/ 146648 w 1269654"/>
              <a:gd name="connsiteY6" fmla="*/ 1081110 h 1512711"/>
              <a:gd name="connsiteX7" fmla="*/ 794205 w 1269654"/>
              <a:gd name="connsiteY7" fmla="*/ 988436 h 1512711"/>
              <a:gd name="connsiteX8" fmla="*/ 389121 w 1269654"/>
              <a:gd name="connsiteY8" fmla="*/ 948267 h 1512711"/>
              <a:gd name="connsiteX9" fmla="*/ 355254 w 1269654"/>
              <a:gd name="connsiteY9" fmla="*/ 880533 h 1512711"/>
              <a:gd name="connsiteX10" fmla="*/ 321387 w 1269654"/>
              <a:gd name="connsiteY10" fmla="*/ 869245 h 1512711"/>
              <a:gd name="connsiteX11" fmla="*/ 242365 w 1269654"/>
              <a:gd name="connsiteY11" fmla="*/ 857956 h 1512711"/>
              <a:gd name="connsiteX12" fmla="*/ 208499 w 1269654"/>
              <a:gd name="connsiteY12" fmla="*/ 790222 h 1512711"/>
              <a:gd name="connsiteX13" fmla="*/ 264943 w 1269654"/>
              <a:gd name="connsiteY13" fmla="*/ 666045 h 1512711"/>
              <a:gd name="connsiteX14" fmla="*/ 298810 w 1269654"/>
              <a:gd name="connsiteY14" fmla="*/ 632178 h 1512711"/>
              <a:gd name="connsiteX15" fmla="*/ 321387 w 1269654"/>
              <a:gd name="connsiteY15" fmla="*/ 598311 h 1512711"/>
              <a:gd name="connsiteX16" fmla="*/ 355254 w 1269654"/>
              <a:gd name="connsiteY16" fmla="*/ 587022 h 1512711"/>
              <a:gd name="connsiteX17" fmla="*/ 456854 w 1269654"/>
              <a:gd name="connsiteY17" fmla="*/ 496711 h 1512711"/>
              <a:gd name="connsiteX18" fmla="*/ 479432 w 1269654"/>
              <a:gd name="connsiteY18" fmla="*/ 462845 h 1512711"/>
              <a:gd name="connsiteX19" fmla="*/ 513299 w 1269654"/>
              <a:gd name="connsiteY19" fmla="*/ 395111 h 1512711"/>
              <a:gd name="connsiteX20" fmla="*/ 547165 w 1269654"/>
              <a:gd name="connsiteY20" fmla="*/ 372533 h 1512711"/>
              <a:gd name="connsiteX21" fmla="*/ 592321 w 1269654"/>
              <a:gd name="connsiteY21" fmla="*/ 0 h 1512711"/>
              <a:gd name="connsiteX0" fmla="*/ 1269654 w 1299081"/>
              <a:gd name="connsiteY0" fmla="*/ 1512711 h 1667170"/>
              <a:gd name="connsiteX1" fmla="*/ 1247076 w 1299081"/>
              <a:gd name="connsiteY1" fmla="*/ 1433689 h 1667170"/>
              <a:gd name="connsiteX2" fmla="*/ 639972 w 1299081"/>
              <a:gd name="connsiteY2" fmla="*/ 1643179 h 1667170"/>
              <a:gd name="connsiteX3" fmla="*/ 1122899 w 1299081"/>
              <a:gd name="connsiteY3" fmla="*/ 1196622 h 1667170"/>
              <a:gd name="connsiteX4" fmla="*/ 1089032 w 1299081"/>
              <a:gd name="connsiteY4" fmla="*/ 1151467 h 1667170"/>
              <a:gd name="connsiteX5" fmla="*/ 79203 w 1299081"/>
              <a:gd name="connsiteY5" fmla="*/ 1396042 h 1667170"/>
              <a:gd name="connsiteX6" fmla="*/ 146648 w 1299081"/>
              <a:gd name="connsiteY6" fmla="*/ 1081110 h 1667170"/>
              <a:gd name="connsiteX7" fmla="*/ 794205 w 1299081"/>
              <a:gd name="connsiteY7" fmla="*/ 988436 h 1667170"/>
              <a:gd name="connsiteX8" fmla="*/ 389121 w 1299081"/>
              <a:gd name="connsiteY8" fmla="*/ 948267 h 1667170"/>
              <a:gd name="connsiteX9" fmla="*/ 355254 w 1299081"/>
              <a:gd name="connsiteY9" fmla="*/ 880533 h 1667170"/>
              <a:gd name="connsiteX10" fmla="*/ 321387 w 1299081"/>
              <a:gd name="connsiteY10" fmla="*/ 869245 h 1667170"/>
              <a:gd name="connsiteX11" fmla="*/ 242365 w 1299081"/>
              <a:gd name="connsiteY11" fmla="*/ 857956 h 1667170"/>
              <a:gd name="connsiteX12" fmla="*/ 208499 w 1299081"/>
              <a:gd name="connsiteY12" fmla="*/ 790222 h 1667170"/>
              <a:gd name="connsiteX13" fmla="*/ 264943 w 1299081"/>
              <a:gd name="connsiteY13" fmla="*/ 666045 h 1667170"/>
              <a:gd name="connsiteX14" fmla="*/ 298810 w 1299081"/>
              <a:gd name="connsiteY14" fmla="*/ 632178 h 1667170"/>
              <a:gd name="connsiteX15" fmla="*/ 321387 w 1299081"/>
              <a:gd name="connsiteY15" fmla="*/ 598311 h 1667170"/>
              <a:gd name="connsiteX16" fmla="*/ 355254 w 1299081"/>
              <a:gd name="connsiteY16" fmla="*/ 587022 h 1667170"/>
              <a:gd name="connsiteX17" fmla="*/ 456854 w 1299081"/>
              <a:gd name="connsiteY17" fmla="*/ 496711 h 1667170"/>
              <a:gd name="connsiteX18" fmla="*/ 479432 w 1299081"/>
              <a:gd name="connsiteY18" fmla="*/ 462845 h 1667170"/>
              <a:gd name="connsiteX19" fmla="*/ 513299 w 1299081"/>
              <a:gd name="connsiteY19" fmla="*/ 395111 h 1667170"/>
              <a:gd name="connsiteX20" fmla="*/ 547165 w 1299081"/>
              <a:gd name="connsiteY20" fmla="*/ 372533 h 1667170"/>
              <a:gd name="connsiteX21" fmla="*/ 592321 w 1299081"/>
              <a:gd name="connsiteY21" fmla="*/ 0 h 1667170"/>
              <a:gd name="connsiteX0" fmla="*/ 1269654 w 1299081"/>
              <a:gd name="connsiteY0" fmla="*/ 1512711 h 1647066"/>
              <a:gd name="connsiteX1" fmla="*/ 1247076 w 1299081"/>
              <a:gd name="connsiteY1" fmla="*/ 1433689 h 1647066"/>
              <a:gd name="connsiteX2" fmla="*/ 639972 w 1299081"/>
              <a:gd name="connsiteY2" fmla="*/ 1643179 h 1647066"/>
              <a:gd name="connsiteX3" fmla="*/ 426770 w 1299081"/>
              <a:gd name="connsiteY3" fmla="*/ 1537326 h 1647066"/>
              <a:gd name="connsiteX4" fmla="*/ 1089032 w 1299081"/>
              <a:gd name="connsiteY4" fmla="*/ 1151467 h 1647066"/>
              <a:gd name="connsiteX5" fmla="*/ 79203 w 1299081"/>
              <a:gd name="connsiteY5" fmla="*/ 1396042 h 1647066"/>
              <a:gd name="connsiteX6" fmla="*/ 146648 w 1299081"/>
              <a:gd name="connsiteY6" fmla="*/ 1081110 h 1647066"/>
              <a:gd name="connsiteX7" fmla="*/ 794205 w 1299081"/>
              <a:gd name="connsiteY7" fmla="*/ 988436 h 1647066"/>
              <a:gd name="connsiteX8" fmla="*/ 389121 w 1299081"/>
              <a:gd name="connsiteY8" fmla="*/ 948267 h 1647066"/>
              <a:gd name="connsiteX9" fmla="*/ 355254 w 1299081"/>
              <a:gd name="connsiteY9" fmla="*/ 880533 h 1647066"/>
              <a:gd name="connsiteX10" fmla="*/ 321387 w 1299081"/>
              <a:gd name="connsiteY10" fmla="*/ 869245 h 1647066"/>
              <a:gd name="connsiteX11" fmla="*/ 242365 w 1299081"/>
              <a:gd name="connsiteY11" fmla="*/ 857956 h 1647066"/>
              <a:gd name="connsiteX12" fmla="*/ 208499 w 1299081"/>
              <a:gd name="connsiteY12" fmla="*/ 790222 h 1647066"/>
              <a:gd name="connsiteX13" fmla="*/ 264943 w 1299081"/>
              <a:gd name="connsiteY13" fmla="*/ 666045 h 1647066"/>
              <a:gd name="connsiteX14" fmla="*/ 298810 w 1299081"/>
              <a:gd name="connsiteY14" fmla="*/ 632178 h 1647066"/>
              <a:gd name="connsiteX15" fmla="*/ 321387 w 1299081"/>
              <a:gd name="connsiteY15" fmla="*/ 598311 h 1647066"/>
              <a:gd name="connsiteX16" fmla="*/ 355254 w 1299081"/>
              <a:gd name="connsiteY16" fmla="*/ 587022 h 1647066"/>
              <a:gd name="connsiteX17" fmla="*/ 456854 w 1299081"/>
              <a:gd name="connsiteY17" fmla="*/ 496711 h 1647066"/>
              <a:gd name="connsiteX18" fmla="*/ 479432 w 1299081"/>
              <a:gd name="connsiteY18" fmla="*/ 462845 h 1647066"/>
              <a:gd name="connsiteX19" fmla="*/ 513299 w 1299081"/>
              <a:gd name="connsiteY19" fmla="*/ 395111 h 1647066"/>
              <a:gd name="connsiteX20" fmla="*/ 547165 w 1299081"/>
              <a:gd name="connsiteY20" fmla="*/ 372533 h 1647066"/>
              <a:gd name="connsiteX21" fmla="*/ 592321 w 1299081"/>
              <a:gd name="connsiteY21" fmla="*/ 0 h 1647066"/>
              <a:gd name="connsiteX0" fmla="*/ 1220878 w 1250305"/>
              <a:gd name="connsiteY0" fmla="*/ 1512711 h 1645925"/>
              <a:gd name="connsiteX1" fmla="*/ 1198300 w 1250305"/>
              <a:gd name="connsiteY1" fmla="*/ 1433689 h 1645925"/>
              <a:gd name="connsiteX2" fmla="*/ 591196 w 1250305"/>
              <a:gd name="connsiteY2" fmla="*/ 1643179 h 1645925"/>
              <a:gd name="connsiteX3" fmla="*/ 377994 w 1250305"/>
              <a:gd name="connsiteY3" fmla="*/ 1537326 h 1645925"/>
              <a:gd name="connsiteX4" fmla="*/ 373503 w 1250305"/>
              <a:gd name="connsiteY4" fmla="*/ 1310476 h 1645925"/>
              <a:gd name="connsiteX5" fmla="*/ 30427 w 1250305"/>
              <a:gd name="connsiteY5" fmla="*/ 1396042 h 1645925"/>
              <a:gd name="connsiteX6" fmla="*/ 97872 w 1250305"/>
              <a:gd name="connsiteY6" fmla="*/ 1081110 h 1645925"/>
              <a:gd name="connsiteX7" fmla="*/ 745429 w 1250305"/>
              <a:gd name="connsiteY7" fmla="*/ 988436 h 1645925"/>
              <a:gd name="connsiteX8" fmla="*/ 340345 w 1250305"/>
              <a:gd name="connsiteY8" fmla="*/ 948267 h 1645925"/>
              <a:gd name="connsiteX9" fmla="*/ 306478 w 1250305"/>
              <a:gd name="connsiteY9" fmla="*/ 880533 h 1645925"/>
              <a:gd name="connsiteX10" fmla="*/ 272611 w 1250305"/>
              <a:gd name="connsiteY10" fmla="*/ 869245 h 1645925"/>
              <a:gd name="connsiteX11" fmla="*/ 193589 w 1250305"/>
              <a:gd name="connsiteY11" fmla="*/ 857956 h 1645925"/>
              <a:gd name="connsiteX12" fmla="*/ 159723 w 1250305"/>
              <a:gd name="connsiteY12" fmla="*/ 790222 h 1645925"/>
              <a:gd name="connsiteX13" fmla="*/ 216167 w 1250305"/>
              <a:gd name="connsiteY13" fmla="*/ 666045 h 1645925"/>
              <a:gd name="connsiteX14" fmla="*/ 250034 w 1250305"/>
              <a:gd name="connsiteY14" fmla="*/ 632178 h 1645925"/>
              <a:gd name="connsiteX15" fmla="*/ 272611 w 1250305"/>
              <a:gd name="connsiteY15" fmla="*/ 598311 h 1645925"/>
              <a:gd name="connsiteX16" fmla="*/ 306478 w 1250305"/>
              <a:gd name="connsiteY16" fmla="*/ 587022 h 1645925"/>
              <a:gd name="connsiteX17" fmla="*/ 408078 w 1250305"/>
              <a:gd name="connsiteY17" fmla="*/ 496711 h 1645925"/>
              <a:gd name="connsiteX18" fmla="*/ 430656 w 1250305"/>
              <a:gd name="connsiteY18" fmla="*/ 462845 h 1645925"/>
              <a:gd name="connsiteX19" fmla="*/ 464523 w 1250305"/>
              <a:gd name="connsiteY19" fmla="*/ 395111 h 1645925"/>
              <a:gd name="connsiteX20" fmla="*/ 498389 w 1250305"/>
              <a:gd name="connsiteY20" fmla="*/ 372533 h 1645925"/>
              <a:gd name="connsiteX21" fmla="*/ 543545 w 1250305"/>
              <a:gd name="connsiteY21" fmla="*/ 0 h 1645925"/>
              <a:gd name="connsiteX0" fmla="*/ 1305801 w 1305801"/>
              <a:gd name="connsiteY0" fmla="*/ 1749009 h 1749009"/>
              <a:gd name="connsiteX1" fmla="*/ 1198299 w 1305801"/>
              <a:gd name="connsiteY1" fmla="*/ 1433689 h 1749009"/>
              <a:gd name="connsiteX2" fmla="*/ 591195 w 1305801"/>
              <a:gd name="connsiteY2" fmla="*/ 1643179 h 1749009"/>
              <a:gd name="connsiteX3" fmla="*/ 377993 w 1305801"/>
              <a:gd name="connsiteY3" fmla="*/ 1537326 h 1749009"/>
              <a:gd name="connsiteX4" fmla="*/ 373502 w 1305801"/>
              <a:gd name="connsiteY4" fmla="*/ 1310476 h 1749009"/>
              <a:gd name="connsiteX5" fmla="*/ 30426 w 1305801"/>
              <a:gd name="connsiteY5" fmla="*/ 1396042 h 1749009"/>
              <a:gd name="connsiteX6" fmla="*/ 97871 w 1305801"/>
              <a:gd name="connsiteY6" fmla="*/ 1081110 h 1749009"/>
              <a:gd name="connsiteX7" fmla="*/ 745428 w 1305801"/>
              <a:gd name="connsiteY7" fmla="*/ 988436 h 1749009"/>
              <a:gd name="connsiteX8" fmla="*/ 340344 w 1305801"/>
              <a:gd name="connsiteY8" fmla="*/ 948267 h 1749009"/>
              <a:gd name="connsiteX9" fmla="*/ 306477 w 1305801"/>
              <a:gd name="connsiteY9" fmla="*/ 880533 h 1749009"/>
              <a:gd name="connsiteX10" fmla="*/ 272610 w 1305801"/>
              <a:gd name="connsiteY10" fmla="*/ 869245 h 1749009"/>
              <a:gd name="connsiteX11" fmla="*/ 193588 w 1305801"/>
              <a:gd name="connsiteY11" fmla="*/ 857956 h 1749009"/>
              <a:gd name="connsiteX12" fmla="*/ 159722 w 1305801"/>
              <a:gd name="connsiteY12" fmla="*/ 790222 h 1749009"/>
              <a:gd name="connsiteX13" fmla="*/ 216166 w 1305801"/>
              <a:gd name="connsiteY13" fmla="*/ 666045 h 1749009"/>
              <a:gd name="connsiteX14" fmla="*/ 250033 w 1305801"/>
              <a:gd name="connsiteY14" fmla="*/ 632178 h 1749009"/>
              <a:gd name="connsiteX15" fmla="*/ 272610 w 1305801"/>
              <a:gd name="connsiteY15" fmla="*/ 598311 h 1749009"/>
              <a:gd name="connsiteX16" fmla="*/ 306477 w 1305801"/>
              <a:gd name="connsiteY16" fmla="*/ 587022 h 1749009"/>
              <a:gd name="connsiteX17" fmla="*/ 408077 w 1305801"/>
              <a:gd name="connsiteY17" fmla="*/ 496711 h 1749009"/>
              <a:gd name="connsiteX18" fmla="*/ 430655 w 1305801"/>
              <a:gd name="connsiteY18" fmla="*/ 462845 h 1749009"/>
              <a:gd name="connsiteX19" fmla="*/ 464522 w 1305801"/>
              <a:gd name="connsiteY19" fmla="*/ 395111 h 1749009"/>
              <a:gd name="connsiteX20" fmla="*/ 498388 w 1305801"/>
              <a:gd name="connsiteY20" fmla="*/ 372533 h 1749009"/>
              <a:gd name="connsiteX21" fmla="*/ 543544 w 1305801"/>
              <a:gd name="connsiteY21" fmla="*/ 0 h 1749009"/>
              <a:gd name="connsiteX0" fmla="*/ 1305801 w 1305801"/>
              <a:gd name="connsiteY0" fmla="*/ 1749009 h 1749009"/>
              <a:gd name="connsiteX1" fmla="*/ 796031 w 1305801"/>
              <a:gd name="connsiteY1" fmla="*/ 1672586 h 1749009"/>
              <a:gd name="connsiteX2" fmla="*/ 591195 w 1305801"/>
              <a:gd name="connsiteY2" fmla="*/ 1643179 h 1749009"/>
              <a:gd name="connsiteX3" fmla="*/ 377993 w 1305801"/>
              <a:gd name="connsiteY3" fmla="*/ 1537326 h 1749009"/>
              <a:gd name="connsiteX4" fmla="*/ 373502 w 1305801"/>
              <a:gd name="connsiteY4" fmla="*/ 1310476 h 1749009"/>
              <a:gd name="connsiteX5" fmla="*/ 30426 w 1305801"/>
              <a:gd name="connsiteY5" fmla="*/ 1396042 h 1749009"/>
              <a:gd name="connsiteX6" fmla="*/ 97871 w 1305801"/>
              <a:gd name="connsiteY6" fmla="*/ 1081110 h 1749009"/>
              <a:gd name="connsiteX7" fmla="*/ 745428 w 1305801"/>
              <a:gd name="connsiteY7" fmla="*/ 988436 h 1749009"/>
              <a:gd name="connsiteX8" fmla="*/ 340344 w 1305801"/>
              <a:gd name="connsiteY8" fmla="*/ 948267 h 1749009"/>
              <a:gd name="connsiteX9" fmla="*/ 306477 w 1305801"/>
              <a:gd name="connsiteY9" fmla="*/ 880533 h 1749009"/>
              <a:gd name="connsiteX10" fmla="*/ 272610 w 1305801"/>
              <a:gd name="connsiteY10" fmla="*/ 869245 h 1749009"/>
              <a:gd name="connsiteX11" fmla="*/ 193588 w 1305801"/>
              <a:gd name="connsiteY11" fmla="*/ 857956 h 1749009"/>
              <a:gd name="connsiteX12" fmla="*/ 159722 w 1305801"/>
              <a:gd name="connsiteY12" fmla="*/ 790222 h 1749009"/>
              <a:gd name="connsiteX13" fmla="*/ 216166 w 1305801"/>
              <a:gd name="connsiteY13" fmla="*/ 666045 h 1749009"/>
              <a:gd name="connsiteX14" fmla="*/ 250033 w 1305801"/>
              <a:gd name="connsiteY14" fmla="*/ 632178 h 1749009"/>
              <a:gd name="connsiteX15" fmla="*/ 272610 w 1305801"/>
              <a:gd name="connsiteY15" fmla="*/ 598311 h 1749009"/>
              <a:gd name="connsiteX16" fmla="*/ 306477 w 1305801"/>
              <a:gd name="connsiteY16" fmla="*/ 587022 h 1749009"/>
              <a:gd name="connsiteX17" fmla="*/ 408077 w 1305801"/>
              <a:gd name="connsiteY17" fmla="*/ 496711 h 1749009"/>
              <a:gd name="connsiteX18" fmla="*/ 430655 w 1305801"/>
              <a:gd name="connsiteY18" fmla="*/ 462845 h 1749009"/>
              <a:gd name="connsiteX19" fmla="*/ 464522 w 1305801"/>
              <a:gd name="connsiteY19" fmla="*/ 395111 h 1749009"/>
              <a:gd name="connsiteX20" fmla="*/ 498388 w 1305801"/>
              <a:gd name="connsiteY20" fmla="*/ 372533 h 1749009"/>
              <a:gd name="connsiteX21" fmla="*/ 543544 w 1305801"/>
              <a:gd name="connsiteY21" fmla="*/ 0 h 1749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05801" h="1749009">
                <a:moveTo>
                  <a:pt x="1305801" y="1749009"/>
                </a:moveTo>
                <a:cubicBezTo>
                  <a:pt x="1301011" y="1729849"/>
                  <a:pt x="915132" y="1690224"/>
                  <a:pt x="796031" y="1672586"/>
                </a:cubicBezTo>
                <a:cubicBezTo>
                  <a:pt x="676930" y="1654948"/>
                  <a:pt x="660868" y="1665722"/>
                  <a:pt x="591195" y="1643179"/>
                </a:cubicBezTo>
                <a:cubicBezTo>
                  <a:pt x="521522" y="1620636"/>
                  <a:pt x="414275" y="1592776"/>
                  <a:pt x="377993" y="1537326"/>
                </a:cubicBezTo>
                <a:cubicBezTo>
                  <a:pt x="341711" y="1481876"/>
                  <a:pt x="431430" y="1334023"/>
                  <a:pt x="373502" y="1310476"/>
                </a:cubicBezTo>
                <a:cubicBezTo>
                  <a:pt x="315574" y="1286929"/>
                  <a:pt x="76364" y="1434270"/>
                  <a:pt x="30426" y="1396042"/>
                </a:cubicBezTo>
                <a:cubicBezTo>
                  <a:pt x="-15512" y="1357814"/>
                  <a:pt x="-21296" y="1149044"/>
                  <a:pt x="97871" y="1081110"/>
                </a:cubicBezTo>
                <a:cubicBezTo>
                  <a:pt x="217038" y="1013176"/>
                  <a:pt x="805139" y="1027434"/>
                  <a:pt x="745428" y="988436"/>
                </a:cubicBezTo>
                <a:cubicBezTo>
                  <a:pt x="710844" y="983496"/>
                  <a:pt x="413502" y="966251"/>
                  <a:pt x="340344" y="948267"/>
                </a:cubicBezTo>
                <a:cubicBezTo>
                  <a:pt x="267186" y="930283"/>
                  <a:pt x="359342" y="922824"/>
                  <a:pt x="306477" y="880533"/>
                </a:cubicBezTo>
                <a:cubicBezTo>
                  <a:pt x="297185" y="873100"/>
                  <a:pt x="284278" y="871579"/>
                  <a:pt x="272610" y="869245"/>
                </a:cubicBezTo>
                <a:cubicBezTo>
                  <a:pt x="246519" y="864027"/>
                  <a:pt x="219929" y="861719"/>
                  <a:pt x="193588" y="857956"/>
                </a:cubicBezTo>
                <a:cubicBezTo>
                  <a:pt x="182171" y="840831"/>
                  <a:pt x="159722" y="813593"/>
                  <a:pt x="159722" y="790222"/>
                </a:cubicBezTo>
                <a:cubicBezTo>
                  <a:pt x="159722" y="743506"/>
                  <a:pt x="183856" y="698355"/>
                  <a:pt x="216166" y="666045"/>
                </a:cubicBezTo>
                <a:cubicBezTo>
                  <a:pt x="227455" y="654756"/>
                  <a:pt x="239813" y="644443"/>
                  <a:pt x="250033" y="632178"/>
                </a:cubicBezTo>
                <a:cubicBezTo>
                  <a:pt x="258719" y="621755"/>
                  <a:pt x="262016" y="606787"/>
                  <a:pt x="272610" y="598311"/>
                </a:cubicBezTo>
                <a:cubicBezTo>
                  <a:pt x="281902" y="590877"/>
                  <a:pt x="295188" y="590785"/>
                  <a:pt x="306477" y="587022"/>
                </a:cubicBezTo>
                <a:cubicBezTo>
                  <a:pt x="383804" y="509695"/>
                  <a:pt x="347643" y="537000"/>
                  <a:pt x="408077" y="496711"/>
                </a:cubicBezTo>
                <a:cubicBezTo>
                  <a:pt x="415603" y="485422"/>
                  <a:pt x="424587" y="474980"/>
                  <a:pt x="430655" y="462845"/>
                </a:cubicBezTo>
                <a:cubicBezTo>
                  <a:pt x="449019" y="426117"/>
                  <a:pt x="432168" y="427465"/>
                  <a:pt x="464522" y="395111"/>
                </a:cubicBezTo>
                <a:cubicBezTo>
                  <a:pt x="474116" y="385517"/>
                  <a:pt x="487099" y="380059"/>
                  <a:pt x="498388" y="372533"/>
                </a:cubicBezTo>
                <a:cubicBezTo>
                  <a:pt x="599902" y="220264"/>
                  <a:pt x="543544" y="331935"/>
                  <a:pt x="543544" y="0"/>
                </a:cubicBezTo>
              </a:path>
            </a:pathLst>
          </a:custGeom>
          <a:noFill/>
          <a:ln w="28575">
            <a:solidFill>
              <a:srgbClr val="FFFF00"/>
            </a:solidFill>
            <a:prstDash val="dash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20515D9-C68A-780D-2AFD-D348893714A2}"/>
              </a:ext>
            </a:extLst>
          </p:cNvPr>
          <p:cNvGrpSpPr/>
          <p:nvPr/>
        </p:nvGrpSpPr>
        <p:grpSpPr>
          <a:xfrm rot="18230594">
            <a:off x="7108230" y="3032311"/>
            <a:ext cx="2752451" cy="3412364"/>
            <a:chOff x="2911561" y="846611"/>
            <a:chExt cx="3755130" cy="432178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27834B3-2245-6C3F-127F-C7C9B09EC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11561" y="846611"/>
              <a:ext cx="3755130" cy="4321783"/>
            </a:xfrm>
            <a:prstGeom prst="rect">
              <a:avLst/>
            </a:prstGeom>
          </p:spPr>
        </p:pic>
        <p:sp>
          <p:nvSpPr>
            <p:cNvPr id="44" name="Text Box 3">
              <a:extLst>
                <a:ext uri="{FF2B5EF4-FFF2-40B4-BE49-F238E27FC236}">
                  <a16:creationId xmlns:a16="http://schemas.microsoft.com/office/drawing/2014/main" id="{8E2EC980-6F79-2C98-A6F4-A9572FBEBC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0034">
              <a:off x="3811029" y="1422872"/>
              <a:ext cx="1322387" cy="389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947" tIns="45468" rIns="90947" bIns="45468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</a:rPr>
                <a:t>TRD</a:t>
              </a:r>
            </a:p>
          </p:txBody>
        </p:sp>
        <p:sp>
          <p:nvSpPr>
            <p:cNvPr id="45" name="Text Box 4">
              <a:extLst>
                <a:ext uri="{FF2B5EF4-FFF2-40B4-BE49-F238E27FC236}">
                  <a16:creationId xmlns:a16="http://schemas.microsoft.com/office/drawing/2014/main" id="{B3635B16-74BB-D6B1-D16B-E5BABE757C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57158">
              <a:off x="3703968" y="2073021"/>
              <a:ext cx="1508166" cy="389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947" tIns="45468" rIns="90947" bIns="45468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</a:rPr>
                <a:t>Upper TOF</a:t>
              </a:r>
            </a:p>
          </p:txBody>
        </p:sp>
        <p:sp>
          <p:nvSpPr>
            <p:cNvPr id="47" name="Text Box 5">
              <a:extLst>
                <a:ext uri="{FF2B5EF4-FFF2-40B4-BE49-F238E27FC236}">
                  <a16:creationId xmlns:a16="http://schemas.microsoft.com/office/drawing/2014/main" id="{9E759860-F5F7-9C91-0E65-5CB68184F0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346437">
              <a:off x="3995528" y="2882684"/>
              <a:ext cx="1127187" cy="419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947" tIns="45468" rIns="90947" bIns="45468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</a:rPr>
                <a:t>Tracker</a:t>
              </a:r>
            </a:p>
          </p:txBody>
        </p:sp>
        <p:sp>
          <p:nvSpPr>
            <p:cNvPr id="48" name="Text Box 6">
              <a:extLst>
                <a:ext uri="{FF2B5EF4-FFF2-40B4-BE49-F238E27FC236}">
                  <a16:creationId xmlns:a16="http://schemas.microsoft.com/office/drawing/2014/main" id="{FE8CF5D7-D3EE-794A-C426-32B7334BE5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470108">
              <a:off x="3780553" y="3605700"/>
              <a:ext cx="1521288" cy="389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947" tIns="45468" rIns="90947" bIns="45468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</a:rPr>
                <a:t>Lower TOF</a:t>
              </a:r>
            </a:p>
          </p:txBody>
        </p:sp>
        <p:sp>
          <p:nvSpPr>
            <p:cNvPr id="49" name="Text Box 7">
              <a:extLst>
                <a:ext uri="{FF2B5EF4-FFF2-40B4-BE49-F238E27FC236}">
                  <a16:creationId xmlns:a16="http://schemas.microsoft.com/office/drawing/2014/main" id="{2719E3E8-5128-E1A8-B774-54E8D44D05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481191">
              <a:off x="4061588" y="4024910"/>
              <a:ext cx="849804" cy="389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947" tIns="45468" rIns="90947" bIns="45468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</a:rPr>
                <a:t>RICH</a:t>
              </a:r>
            </a:p>
          </p:txBody>
        </p:sp>
        <p:sp>
          <p:nvSpPr>
            <p:cNvPr id="50" name="Text Box 8">
              <a:extLst>
                <a:ext uri="{FF2B5EF4-FFF2-40B4-BE49-F238E27FC236}">
                  <a16:creationId xmlns:a16="http://schemas.microsoft.com/office/drawing/2014/main" id="{6AC3511F-F597-B8A7-A3BF-F99D28127A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13089">
              <a:off x="4048332" y="4805732"/>
              <a:ext cx="917601" cy="353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947" tIns="45468" rIns="90947" bIns="45468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</a:rPr>
                <a:t>ECAL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C5BA4C65-2043-D6B4-8BE2-76A48714B479}"/>
              </a:ext>
            </a:extLst>
          </p:cNvPr>
          <p:cNvSpPr txBox="1"/>
          <p:nvPr/>
        </p:nvSpPr>
        <p:spPr>
          <a:xfrm>
            <a:off x="9402312" y="3421557"/>
            <a:ext cx="1627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rPr>
              <a:t>AMS on ISS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76A7968-FD4E-7BFA-8127-315B05FCE8EC}"/>
              </a:ext>
            </a:extLst>
          </p:cNvPr>
          <p:cNvSpPr/>
          <p:nvPr/>
        </p:nvSpPr>
        <p:spPr>
          <a:xfrm>
            <a:off x="0" y="548303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Matter is defined by its mass 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 and charge 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Z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Antimatter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 has the same mass 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 but opposite charge 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–Z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E07A17B-153F-D2A1-7BEF-69190FB45509}"/>
              </a:ext>
            </a:extLst>
          </p:cNvPr>
          <p:cNvSpPr txBox="1"/>
          <p:nvPr/>
        </p:nvSpPr>
        <p:spPr>
          <a:xfrm>
            <a:off x="3163197" y="1294390"/>
            <a:ext cx="2951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rPr>
              <a:t>D, He, C, O </a:t>
            </a:r>
            <a:r>
              <a:rPr kumimoji="0" lang="is-I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rPr>
              <a:t>… </a:t>
            </a:r>
            <a:br>
              <a:rPr kumimoji="0" lang="is-I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rPr>
            </a:br>
            <a:endParaRPr kumimoji="0" lang="is-I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"/>
              <a:cs typeface="+mn-cs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5D9030A-4A2A-BC48-6138-0AC50F615FDD}"/>
              </a:ext>
            </a:extLst>
          </p:cNvPr>
          <p:cNvCxnSpPr>
            <a:cxnSpLocks/>
          </p:cNvCxnSpPr>
          <p:nvPr/>
        </p:nvCxnSpPr>
        <p:spPr>
          <a:xfrm>
            <a:off x="4252156" y="1364203"/>
            <a:ext cx="222308" cy="0"/>
          </a:xfrm>
          <a:prstGeom prst="line">
            <a:avLst/>
          </a:prstGeom>
          <a:ln w="19050">
            <a:solidFill>
              <a:srgbClr val="00FD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F7CA6C1-72BF-B8BD-2F8F-24C177E840CD}"/>
              </a:ext>
            </a:extLst>
          </p:cNvPr>
          <p:cNvCxnSpPr/>
          <p:nvPr/>
        </p:nvCxnSpPr>
        <p:spPr>
          <a:xfrm>
            <a:off x="4639682" y="1364203"/>
            <a:ext cx="153461" cy="0"/>
          </a:xfrm>
          <a:prstGeom prst="line">
            <a:avLst/>
          </a:prstGeom>
          <a:ln w="19050">
            <a:solidFill>
              <a:srgbClr val="00FD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71D693F-6A9C-8C93-F09C-F170E8095BB8}"/>
              </a:ext>
            </a:extLst>
          </p:cNvPr>
          <p:cNvCxnSpPr/>
          <p:nvPr/>
        </p:nvCxnSpPr>
        <p:spPr>
          <a:xfrm>
            <a:off x="4903380" y="1364203"/>
            <a:ext cx="153461" cy="0"/>
          </a:xfrm>
          <a:prstGeom prst="line">
            <a:avLst/>
          </a:prstGeom>
          <a:ln w="19050">
            <a:solidFill>
              <a:srgbClr val="00FD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6A50048D-3DF8-75E5-3923-8C0950BC3E67}"/>
              </a:ext>
            </a:extLst>
          </p:cNvPr>
          <p:cNvSpPr/>
          <p:nvPr/>
        </p:nvSpPr>
        <p:spPr>
          <a:xfrm>
            <a:off x="1532295" y="618951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AMS is a unique antimatter spectrometer in space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B222736-8856-D50A-EEB1-2C37676A2BEB}"/>
              </a:ext>
            </a:extLst>
          </p:cNvPr>
          <p:cNvCxnSpPr/>
          <p:nvPr/>
        </p:nvCxnSpPr>
        <p:spPr>
          <a:xfrm>
            <a:off x="3980351" y="1375198"/>
            <a:ext cx="153461" cy="0"/>
          </a:xfrm>
          <a:prstGeom prst="line">
            <a:avLst/>
          </a:prstGeom>
          <a:ln w="19050">
            <a:solidFill>
              <a:srgbClr val="00FD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B5CB7A7-0D78-7419-4EF1-BBF33924E4D5}"/>
              </a:ext>
            </a:extLst>
          </p:cNvPr>
          <p:cNvSpPr txBox="1"/>
          <p:nvPr/>
        </p:nvSpPr>
        <p:spPr>
          <a:xfrm>
            <a:off x="-36575" y="2088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83FF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rPr>
              <a:t>Latest AMS Results on Heavy Antimatter</a:t>
            </a:r>
          </a:p>
        </p:txBody>
      </p:sp>
      <p:sp>
        <p:nvSpPr>
          <p:cNvPr id="6" name="Slide Number Placeholder 30">
            <a:extLst>
              <a:ext uri="{FF2B5EF4-FFF2-40B4-BE49-F238E27FC236}">
                <a16:creationId xmlns:a16="http://schemas.microsoft.com/office/drawing/2014/main" id="{FEFBE5F1-0EFC-08DE-2FE5-1F40BB90AA62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3171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B9374E-5E47-E160-3B0E-07521AD26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8565213-01A9-79C8-086E-E299C83DB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50784"/>
            <a:ext cx="6155481" cy="41573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07E909-2BA8-D441-33FF-3C11A404308A}"/>
              </a:ext>
            </a:extLst>
          </p:cNvPr>
          <p:cNvSpPr/>
          <p:nvPr/>
        </p:nvSpPr>
        <p:spPr>
          <a:xfrm>
            <a:off x="97640" y="230426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FF02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Anti-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02FF02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FF02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Helium Candidate</a:t>
            </a:r>
          </a:p>
        </p:txBody>
      </p:sp>
      <p:sp>
        <p:nvSpPr>
          <p:cNvPr id="11" name="Slide Number Placeholder 30">
            <a:extLst>
              <a:ext uri="{FF2B5EF4-FFF2-40B4-BE49-F238E27FC236}">
                <a16:creationId xmlns:a16="http://schemas.microsoft.com/office/drawing/2014/main" id="{6FC1732D-591A-492D-91F3-84AE2852F4C2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0A0DB3-DA29-5571-80BC-8AB7AE803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2712" y="575556"/>
            <a:ext cx="6696744" cy="6178393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4F5B7C77-99D6-DE61-660D-ADFEE504E4AA}"/>
              </a:ext>
            </a:extLst>
          </p:cNvPr>
          <p:cNvSpPr txBox="1">
            <a:spLocks/>
          </p:cNvSpPr>
          <p:nvPr/>
        </p:nvSpPr>
        <p:spPr>
          <a:xfrm>
            <a:off x="983433" y="6216583"/>
            <a:ext cx="2952328" cy="590107"/>
          </a:xfrm>
          <a:prstGeom prst="rect">
            <a:avLst/>
          </a:prstGeom>
          <a:solidFill>
            <a:schemeClr val="tx1"/>
          </a:solidFill>
        </p:spPr>
        <p:txBody>
          <a:bodyPr lIns="71821" tIns="45595" rIns="0" bIns="45595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5pPr>
            <a:lvl6pPr marL="45708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6pPr>
            <a:lvl7pPr marL="91416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7pPr>
            <a:lvl8pPr marL="137125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8pPr>
            <a:lvl9pPr marL="182833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9pPr>
          </a:lstStyle>
          <a:p>
            <a:pPr marL="0" marR="0" lvl="0" indent="0" algn="l" defTabSz="91214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2FF02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Charge= −2.05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2FF02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± 0.05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2FF02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  <a:p>
            <a:pPr marL="0" marR="0" lvl="0" indent="0" algn="l" defTabSz="91214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2FF02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Mass   =    3.81 ± 0.29 GeV/</a:t>
            </a:r>
            <a:r>
              <a:rPr kumimoji="0" lang="en-GB" sz="1800" b="1" i="1" u="none" strike="noStrike" kern="0" cap="none" spc="0" normalizeH="0" baseline="0" noProof="0" dirty="0">
                <a:ln>
                  <a:noFill/>
                </a:ln>
                <a:solidFill>
                  <a:srgbClr val="02FF02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c</a:t>
            </a:r>
            <a:r>
              <a:rPr kumimoji="0" lang="en-GB" sz="1800" b="1" i="0" u="none" strike="noStrike" kern="0" cap="none" spc="0" normalizeH="0" baseline="30000" noProof="0" dirty="0">
                <a:ln>
                  <a:noFill/>
                </a:ln>
                <a:solidFill>
                  <a:srgbClr val="02FF02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2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2FF02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6A3EAA-BAC0-28DA-7C8E-1F5DDD5C3B9E}"/>
              </a:ext>
            </a:extLst>
          </p:cNvPr>
          <p:cNvSpPr/>
          <p:nvPr/>
        </p:nvSpPr>
        <p:spPr>
          <a:xfrm>
            <a:off x="6430407" y="5446190"/>
            <a:ext cx="57152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By 2030, AMS will have additional measurements 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</a:b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in the study of antimatter: anti-deuterons, 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</a:b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anti-helium, anti-carbon, and anti-oxygen.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DC7FA4-09E2-4E44-4131-FD0B496C352C}"/>
              </a:ext>
            </a:extLst>
          </p:cNvPr>
          <p:cNvSpPr/>
          <p:nvPr/>
        </p:nvSpPr>
        <p:spPr>
          <a:xfrm>
            <a:off x="6240015" y="230427"/>
            <a:ext cx="59519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Current Matter and Antimatter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82613C6-61C5-A125-61EB-0F12E69E061A}"/>
              </a:ext>
            </a:extLst>
          </p:cNvPr>
          <p:cNvSpPr txBox="1">
            <a:spLocks/>
          </p:cNvSpPr>
          <p:nvPr/>
        </p:nvSpPr>
        <p:spPr>
          <a:xfrm>
            <a:off x="3817377" y="6169757"/>
            <a:ext cx="2952328" cy="584192"/>
          </a:xfrm>
          <a:prstGeom prst="rect">
            <a:avLst/>
          </a:prstGeom>
          <a:solidFill>
            <a:schemeClr val="tx1"/>
          </a:solidFill>
        </p:spPr>
        <p:txBody>
          <a:bodyPr lIns="71821" tIns="45595" rIns="0" bIns="45595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5pPr>
            <a:lvl6pPr marL="45708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6pPr>
            <a:lvl7pPr marL="91416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7pPr>
            <a:lvl8pPr marL="137125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8pPr>
            <a:lvl9pPr marL="182833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9pPr>
          </a:lstStyle>
          <a:p>
            <a:pPr marL="0" marR="0" lvl="0" indent="0" algn="l" defTabSz="91214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4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He:  Charge =  +2 </a:t>
            </a:r>
          </a:p>
          <a:p>
            <a:pPr marL="0" marR="0" lvl="0" indent="0" algn="l" defTabSz="91214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          Mass    =   3.73 GeV/</a:t>
            </a:r>
            <a:r>
              <a:rPr kumimoji="0" lang="en-GB" sz="1800" b="1" i="1" u="none" strike="noStrike" kern="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c</a:t>
            </a:r>
            <a:r>
              <a:rPr kumimoji="0" lang="en-GB" sz="1800" b="1" i="0" u="none" strike="noStrike" kern="0" cap="none" spc="0" normalizeH="0" baseline="3000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2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FFFFF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  <a:p>
            <a:pPr marL="0" marR="0" lvl="0" indent="0" algn="l" defTabSz="91214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       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       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FFFFF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1747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D1DD68-C519-5D0F-23E8-8227402CB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C2E2B58-32D8-34AC-69BD-A13AFE6C0A7A}"/>
              </a:ext>
            </a:extLst>
          </p:cNvPr>
          <p:cNvSpPr txBox="1">
            <a:spLocks/>
          </p:cNvSpPr>
          <p:nvPr/>
        </p:nvSpPr>
        <p:spPr bwMode="auto">
          <a:xfrm>
            <a:off x="7221377" y="6678990"/>
            <a:ext cx="1905000" cy="2111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  <a:lvl2pPr marL="739554" indent="-284437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1137782" indent="-227547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592894" indent="-227547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2048008" indent="-227547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503122" indent="-227547" algn="l" defTabSz="908984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58235" indent="-227547" algn="l" defTabSz="908984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13348" indent="-227547" algn="l" defTabSz="908984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868459" indent="-227547" algn="l" defTabSz="908984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10CB86AD-4CE5-4033-A7E8-B70671FF3E16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73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915C028-55F0-2311-3A7C-9B189774247F}"/>
              </a:ext>
            </a:extLst>
          </p:cNvPr>
          <p:cNvSpPr/>
          <p:nvPr/>
        </p:nvSpPr>
        <p:spPr bwMode="auto">
          <a:xfrm>
            <a:off x="1847528" y="0"/>
            <a:ext cx="9144000" cy="6858000"/>
          </a:xfrm>
          <a:prstGeom prst="rect">
            <a:avLst/>
          </a:prstGeom>
          <a:solidFill>
            <a:sysClr val="windowText" lastClr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7E0A999-1215-641C-2EB6-4C93ECF736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29" r="3529"/>
          <a:stretch/>
        </p:blipFill>
        <p:spPr>
          <a:xfrm>
            <a:off x="1847528" y="487938"/>
            <a:ext cx="9144001" cy="637006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5D23ABA-1C5C-7B4F-A5BF-8C820E6420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6322" y="32094"/>
            <a:ext cx="5860872" cy="592451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89C2AB6-03C4-B075-BCA0-D7073C4226E3}"/>
              </a:ext>
            </a:extLst>
          </p:cNvPr>
          <p:cNvCxnSpPr>
            <a:cxnSpLocks/>
          </p:cNvCxnSpPr>
          <p:nvPr/>
        </p:nvCxnSpPr>
        <p:spPr bwMode="auto">
          <a:xfrm flipV="1">
            <a:off x="9626447" y="2649142"/>
            <a:ext cx="0" cy="815358"/>
          </a:xfrm>
          <a:prstGeom prst="line">
            <a:avLst/>
          </a:prstGeom>
          <a:solidFill>
            <a:srgbClr val="29AF8C"/>
          </a:solidFill>
          <a:ln w="222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Arc 32">
            <a:extLst>
              <a:ext uri="{FF2B5EF4-FFF2-40B4-BE49-F238E27FC236}">
                <a16:creationId xmlns:a16="http://schemas.microsoft.com/office/drawing/2014/main" id="{7E53D978-28D2-47E6-DE30-A2F8876252D9}"/>
              </a:ext>
            </a:extLst>
          </p:cNvPr>
          <p:cNvSpPr/>
          <p:nvPr/>
        </p:nvSpPr>
        <p:spPr bwMode="auto">
          <a:xfrm>
            <a:off x="820578" y="773818"/>
            <a:ext cx="9050477" cy="4099097"/>
          </a:xfrm>
          <a:prstGeom prst="arc">
            <a:avLst>
              <a:gd name="adj1" fmla="val 16976534"/>
              <a:gd name="adj2" fmla="val 21167201"/>
            </a:avLst>
          </a:prstGeom>
          <a:noFill/>
          <a:ln w="19050" cap="flat" cmpd="sng" algn="ctr">
            <a:solidFill>
              <a:sysClr val="window" lastClr="FFFFFF"/>
            </a:solidFill>
            <a:prstDash val="solid"/>
            <a:round/>
            <a:headEnd type="arrow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68DC89DC-A07B-7AB9-FC01-E1EE6D51BFD7}"/>
              </a:ext>
            </a:extLst>
          </p:cNvPr>
          <p:cNvSpPr/>
          <p:nvPr/>
        </p:nvSpPr>
        <p:spPr bwMode="auto">
          <a:xfrm>
            <a:off x="2955733" y="1027918"/>
            <a:ext cx="3669112" cy="5911616"/>
          </a:xfrm>
          <a:prstGeom prst="arc">
            <a:avLst>
              <a:gd name="adj1" fmla="val 11003348"/>
              <a:gd name="adj2" fmla="val 15382090"/>
            </a:avLst>
          </a:prstGeom>
          <a:noFill/>
          <a:ln w="19050" cap="flat" cmpd="sng" algn="ctr">
            <a:solidFill>
              <a:sysClr val="windowText" lastClr="000000"/>
            </a:solidFill>
            <a:prstDash val="solid"/>
            <a:round/>
            <a:headEnd type="arrow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EFAF7C4-4ED7-8C49-7485-C131C75FD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381333">
            <a:off x="2969643" y="138633"/>
            <a:ext cx="2505020" cy="1247922"/>
          </a:xfrm>
          <a:prstGeom prst="rect">
            <a:avLst/>
          </a:prstGeom>
        </p:spPr>
      </p:pic>
      <p:pic>
        <p:nvPicPr>
          <p:cNvPr id="36" name="Picture 35" descr="A picture containing farm machine&#10;&#10;Description automatically generated">
            <a:extLst>
              <a:ext uri="{FF2B5EF4-FFF2-40B4-BE49-F238E27FC236}">
                <a16:creationId xmlns:a16="http://schemas.microsoft.com/office/drawing/2014/main" id="{A3389AC2-8630-EDB0-D4CD-FA1294A7EE6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6166" y="3924799"/>
            <a:ext cx="1843402" cy="94811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7894D6F7-2880-98D8-C784-40C5EFEFEB3E}"/>
              </a:ext>
            </a:extLst>
          </p:cNvPr>
          <p:cNvGrpSpPr>
            <a:grpSpLocks noChangeAspect="1"/>
          </p:cNvGrpSpPr>
          <p:nvPr/>
        </p:nvGrpSpPr>
        <p:grpSpPr>
          <a:xfrm>
            <a:off x="9516033" y="2470073"/>
            <a:ext cx="1300734" cy="1988854"/>
            <a:chOff x="1096830" y="847759"/>
            <a:chExt cx="3533489" cy="5402792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9087717-F11D-AD68-0A8F-92E56CC98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772" b="92157" l="5332" r="91114">
                          <a14:foregroundMark x1="9242" y1="19814" x2="8294" y2="34469"/>
                          <a14:foregroundMark x1="8294" y1="34469" x2="9479" y2="36842"/>
                          <a14:foregroundMark x1="5450" y1="28380" x2="5450" y2="23633"/>
                          <a14:foregroundMark x1="36256" y1="8566" x2="52370" y2="9082"/>
                          <a14:foregroundMark x1="52370" y1="9082" x2="60190" y2="8875"/>
                          <a14:foregroundMark x1="91114" y1="28896" x2="90877" y2="24149"/>
                          <a14:foregroundMark x1="41825" y1="91641" x2="55806" y2="92157"/>
                          <a14:foregroundMark x1="12085" y1="27451" x2="25592" y2="36017"/>
                          <a14:foregroundMark x1="25592" y1="36017" x2="36256" y2="39112"/>
                          <a14:foregroundMark x1="8886" y1="30444" x2="22038" y2="36017"/>
                          <a14:foregroundMark x1="67773" y1="64190" x2="68720" y2="5964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96830" y="2193737"/>
              <a:ext cx="3533489" cy="4056814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6A7157E-BF6E-51A6-36DB-0D8428A422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0082" y="847759"/>
              <a:ext cx="3361790" cy="3046708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31004E6-3014-C517-875A-8276A72FA786}"/>
              </a:ext>
            </a:extLst>
          </p:cNvPr>
          <p:cNvSpPr txBox="1"/>
          <p:nvPr/>
        </p:nvSpPr>
        <p:spPr>
          <a:xfrm>
            <a:off x="5642301" y="2461308"/>
            <a:ext cx="16106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Canadarm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55B0EB1-5097-E20E-2439-881C12DA1D27}"/>
              </a:ext>
            </a:extLst>
          </p:cNvPr>
          <p:cNvSpPr txBox="1"/>
          <p:nvPr/>
        </p:nvSpPr>
        <p:spPr>
          <a:xfrm>
            <a:off x="6209566" y="6355432"/>
            <a:ext cx="40767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International Space Station (ISS)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6C706C-1F39-BA30-0FC3-83F2A991C7F3}"/>
              </a:ext>
            </a:extLst>
          </p:cNvPr>
          <p:cNvSpPr txBox="1"/>
          <p:nvPr/>
        </p:nvSpPr>
        <p:spPr>
          <a:xfrm>
            <a:off x="3841697" y="5336846"/>
            <a:ext cx="7039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AMS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7EEF063B-7671-22C7-0C16-5D70FD81AA17}"/>
              </a:ext>
            </a:extLst>
          </p:cNvPr>
          <p:cNvSpPr/>
          <p:nvPr/>
        </p:nvSpPr>
        <p:spPr bwMode="auto">
          <a:xfrm rot="20124338" flipH="1" flipV="1">
            <a:off x="2139861" y="1778454"/>
            <a:ext cx="1766065" cy="3024088"/>
          </a:xfrm>
          <a:prstGeom prst="arc">
            <a:avLst>
              <a:gd name="adj1" fmla="val 19538205"/>
              <a:gd name="adj2" fmla="val 4818496"/>
            </a:avLst>
          </a:prstGeom>
          <a:noFill/>
          <a:ln w="19050" cap="flat" cmpd="sng" algn="ctr">
            <a:solidFill>
              <a:sysClr val="window" lastClr="FFFFFF"/>
            </a:solidFill>
            <a:prstDash val="solid"/>
            <a:round/>
            <a:headEnd type="arrow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47" name="Picture 4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C9C1935-CC9D-A614-BEA2-E9FEAA516E7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07966" y="3516966"/>
            <a:ext cx="1054552" cy="203207"/>
          </a:xfrm>
          <a:prstGeom prst="rect">
            <a:avLst/>
          </a:prstGeom>
        </p:spPr>
      </p:pic>
      <p:sp>
        <p:nvSpPr>
          <p:cNvPr id="48" name="文字方塊 3">
            <a:extLst>
              <a:ext uri="{FF2B5EF4-FFF2-40B4-BE49-F238E27FC236}">
                <a16:creationId xmlns:a16="http://schemas.microsoft.com/office/drawing/2014/main" id="{A042DBA7-FB65-73E1-2368-57D7D8E16D84}"/>
              </a:ext>
            </a:extLst>
          </p:cNvPr>
          <p:cNvSpPr txBox="1"/>
          <p:nvPr/>
        </p:nvSpPr>
        <p:spPr>
          <a:xfrm>
            <a:off x="4233948" y="-36506"/>
            <a:ext cx="328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marR="0" lvl="0" indent="-4000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AMS Upgrade</a:t>
            </a:r>
          </a:p>
        </p:txBody>
      </p:sp>
      <p:sp>
        <p:nvSpPr>
          <p:cNvPr id="3" name="Slide Number Placeholder 30">
            <a:extLst>
              <a:ext uri="{FF2B5EF4-FFF2-40B4-BE49-F238E27FC236}">
                <a16:creationId xmlns:a16="http://schemas.microsoft.com/office/drawing/2014/main" id="{5DDD2316-1B58-15C0-7650-E95AF391EE28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3CC1EE-80B7-B800-5058-B3E1A51884AB}"/>
              </a:ext>
            </a:extLst>
          </p:cNvPr>
          <p:cNvSpPr/>
          <p:nvPr/>
        </p:nvSpPr>
        <p:spPr>
          <a:xfrm>
            <a:off x="9315037" y="-17550"/>
            <a:ext cx="29418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New 4+4m</a:t>
            </a:r>
            <a:r>
              <a:rPr kumimoji="0" lang="en-US" sz="2400" b="1" i="0" u="none" strike="noStrike" kern="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2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Silicon Tracker Planes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DCFD39-1259-F93B-C7B7-FC482960C65C}"/>
              </a:ext>
            </a:extLst>
          </p:cNvPr>
          <p:cNvSpPr txBox="1"/>
          <p:nvPr/>
        </p:nvSpPr>
        <p:spPr>
          <a:xfrm>
            <a:off x="9126377" y="791637"/>
            <a:ext cx="32463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transported to ISS via SpaceX 34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FF00"/>
                </a:solidFill>
                <a:latin typeface="Calibri"/>
                <a:ea typeface="ＭＳ Ｐゴシック" charset="-128"/>
              </a:rPr>
              <a:t>April 2026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99A8CB3-21BF-E902-230B-90CE7065C4AD}"/>
              </a:ext>
            </a:extLst>
          </p:cNvPr>
          <p:cNvSpPr txBox="1"/>
          <p:nvPr/>
        </p:nvSpPr>
        <p:spPr>
          <a:xfrm>
            <a:off x="-167104" y="3765520"/>
            <a:ext cx="229406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marR="0" lvl="0" indent="-4000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+</a:t>
            </a:r>
            <a:r>
              <a:rPr kumimoji="1" lang="en-US" altLang="zh-TW" sz="2800" b="1" dirty="0">
                <a:solidFill>
                  <a:srgbClr val="FFFF00"/>
                </a:solidFill>
                <a:latin typeface="Calibri" panose="020F0502020204030204"/>
                <a:ea typeface="新細明體" panose="02020500000000000000" pitchFamily="18" charset="-120"/>
              </a:rPr>
              <a:t>74K</a:t>
            </a:r>
          </a:p>
          <a:p>
            <a:pPr marL="400050" marR="0" lvl="0" indent="-4000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800" b="1" dirty="0">
                <a:solidFill>
                  <a:srgbClr val="FFFF00"/>
                </a:solidFill>
                <a:latin typeface="Calibri" panose="020F0502020204030204"/>
                <a:ea typeface="新細明體" panose="02020500000000000000" pitchFamily="18" charset="-120"/>
              </a:rPr>
              <a:t>channels</a:t>
            </a:r>
          </a:p>
          <a:p>
            <a:pPr marL="400050" marR="0" lvl="0" indent="-4000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400050" marR="0" lvl="0" indent="-4000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800" b="1" dirty="0">
                <a:solidFill>
                  <a:srgbClr val="FFFF00"/>
                </a:solidFill>
                <a:latin typeface="Calibri" panose="020F0502020204030204"/>
                <a:ea typeface="新細明體" panose="02020500000000000000" pitchFamily="18" charset="-120"/>
              </a:rPr>
              <a:t>final</a:t>
            </a:r>
          </a:p>
          <a:p>
            <a:pPr marL="400050" marR="0" lvl="0" indent="-4000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installation</a:t>
            </a:r>
          </a:p>
          <a:p>
            <a:pPr marL="400050" marR="0" lvl="0" indent="-4000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800" b="1" dirty="0">
                <a:solidFill>
                  <a:srgbClr val="FFFF00"/>
                </a:solidFill>
                <a:latin typeface="Calibri" panose="020F0502020204030204"/>
                <a:ea typeface="新細明體" panose="02020500000000000000" pitchFamily="18" charset="-120"/>
              </a:rPr>
              <a:t>by</a:t>
            </a:r>
          </a:p>
          <a:p>
            <a:pPr marL="400050" marR="0" lvl="0" indent="-4000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astronauts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11FB12-7241-26FE-6AAA-82983A2093B7}"/>
              </a:ext>
            </a:extLst>
          </p:cNvPr>
          <p:cNvSpPr txBox="1"/>
          <p:nvPr/>
        </p:nvSpPr>
        <p:spPr>
          <a:xfrm>
            <a:off x="4098072" y="734819"/>
            <a:ext cx="32463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increase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acceptance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to 300%</a:t>
            </a:r>
          </a:p>
        </p:txBody>
      </p:sp>
    </p:spTree>
    <p:extLst>
      <p:ext uri="{BB962C8B-B14F-4D97-AF65-F5344CB8AC3E}">
        <p14:creationId xmlns:p14="http://schemas.microsoft.com/office/powerpoint/2010/main" val="30892086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07CF65-CFDF-C6E0-D0EA-25E99C1AD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4" name="Picture 2" descr="ScientificAmerican073_sad0511Muss3p">
            <a:extLst>
              <a:ext uri="{FF2B5EF4-FFF2-40B4-BE49-F238E27FC236}">
                <a16:creationId xmlns:a16="http://schemas.microsoft.com/office/drawing/2014/main" id="{F7C26D5C-A058-7EE3-6B07-9DB2A2614A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/>
        </p:blipFill>
        <p:spPr bwMode="auto">
          <a:xfrm>
            <a:off x="2877779" y="0"/>
            <a:ext cx="6436442" cy="3993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275" name="Text Box 3">
            <a:extLst>
              <a:ext uri="{FF2B5EF4-FFF2-40B4-BE49-F238E27FC236}">
                <a16:creationId xmlns:a16="http://schemas.microsoft.com/office/drawing/2014/main" id="{D3AD6AA6-ECD6-AE7C-C12D-B02652C17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791" y="2208735"/>
            <a:ext cx="3428209" cy="40011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1FDFF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Scientific American, May 2011</a:t>
            </a:r>
          </a:p>
        </p:txBody>
      </p:sp>
      <p:sp>
        <p:nvSpPr>
          <p:cNvPr id="4" name="Slide Number Placeholder 30">
            <a:extLst>
              <a:ext uri="{FF2B5EF4-FFF2-40B4-BE49-F238E27FC236}">
                <a16:creationId xmlns:a16="http://schemas.microsoft.com/office/drawing/2014/main" id="{01E5EDB3-297E-5BBE-7202-8A54417DFCF8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AAC4DB-8985-DF9F-378E-8F939C7AE0B9}"/>
              </a:ext>
            </a:extLst>
          </p:cNvPr>
          <p:cNvSpPr txBox="1"/>
          <p:nvPr/>
        </p:nvSpPr>
        <p:spPr>
          <a:xfrm>
            <a:off x="16768" y="4051111"/>
            <a:ext cx="1219200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discovery of the J particle at BNL 50 years ago opened up a new realm of physics.</a:t>
            </a:r>
          </a:p>
          <a:p>
            <a:pPr marL="0" marR="0" lvl="0" indent="0" algn="ctr" defTabSz="6858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Space is the ultimate laboratory.  Space provides particles with the highest energies.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6858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AMS results require the development of a new model of the cosmos.</a:t>
            </a:r>
            <a:endParaRPr lang="en-US" sz="3200" b="1" dirty="0">
              <a:solidFill>
                <a:srgbClr val="FFC000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marL="0" marR="0" lvl="0" indent="0" algn="ctr" defTabSz="6858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I want to thank BNL and DOE for supporting my research</a:t>
            </a:r>
          </a:p>
          <a:p>
            <a:pPr marL="0" marR="0" lvl="0" indent="0" algn="ctr" defTabSz="6858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597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5C59D7-B86D-67D1-9E78-3767EEF059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65" t="31754" r="27731" b="41505"/>
          <a:stretch/>
        </p:blipFill>
        <p:spPr>
          <a:xfrm>
            <a:off x="1959475" y="1376200"/>
            <a:ext cx="8273050" cy="2740126"/>
          </a:xfrm>
          <a:prstGeom prst="rect">
            <a:avLst/>
          </a:prstGeom>
        </p:spPr>
      </p:pic>
      <p:sp>
        <p:nvSpPr>
          <p:cNvPr id="827399" name="Text Box 7"/>
          <p:cNvSpPr txBox="1">
            <a:spLocks noChangeArrowheads="1"/>
          </p:cNvSpPr>
          <p:nvPr/>
        </p:nvSpPr>
        <p:spPr bwMode="auto">
          <a:xfrm>
            <a:off x="21794" y="3417"/>
            <a:ext cx="12192000" cy="58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en-US" sz="2400" dirty="0">
                <a:solidFill>
                  <a:srgbClr val="0C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8 months our group completed the experiment at DESY and discovered that:</a:t>
            </a:r>
          </a:p>
        </p:txBody>
      </p:sp>
      <p:sp>
        <p:nvSpPr>
          <p:cNvPr id="827400" name="Text Box 8"/>
          <p:cNvSpPr txBox="1">
            <a:spLocks noChangeArrowheads="1"/>
          </p:cNvSpPr>
          <p:nvPr/>
        </p:nvSpPr>
        <p:spPr bwMode="auto">
          <a:xfrm>
            <a:off x="0" y="849540"/>
            <a:ext cx="122137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b="0" dirty="0">
                <a:solidFill>
                  <a:srgbClr val="FFFF00"/>
                </a:solidFill>
                <a:latin typeface="+mn-lt"/>
              </a:rPr>
              <a:t>The electron indeed has no measurable size: Radius &lt; 10</a:t>
            </a:r>
            <a:r>
              <a:rPr lang="en-US" b="0" baseline="30000" dirty="0">
                <a:solidFill>
                  <a:srgbClr val="FFFF00"/>
                </a:solidFill>
                <a:latin typeface="+mn-lt"/>
              </a:rPr>
              <a:t>-14</a:t>
            </a:r>
            <a:r>
              <a:rPr lang="en-US" b="0" dirty="0">
                <a:solidFill>
                  <a:srgbClr val="FFFF00"/>
                </a:solidFill>
                <a:latin typeface="+mn-lt"/>
              </a:rPr>
              <a:t> cm</a:t>
            </a:r>
          </a:p>
        </p:txBody>
      </p:sp>
      <p:sp>
        <p:nvSpPr>
          <p:cNvPr id="827403" name="Text Box 11"/>
          <p:cNvSpPr txBox="1">
            <a:spLocks noChangeArrowheads="1"/>
          </p:cNvSpPr>
          <p:nvPr/>
        </p:nvSpPr>
        <p:spPr bwMode="auto">
          <a:xfrm>
            <a:off x="8601591" y="2575565"/>
            <a:ext cx="7409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000" dirty="0">
                <a:solidFill>
                  <a:srgbClr val="FFFF00"/>
                </a:solidFill>
              </a:rPr>
              <a:t>QED</a:t>
            </a:r>
          </a:p>
        </p:txBody>
      </p:sp>
      <p:sp>
        <p:nvSpPr>
          <p:cNvPr id="827407" name="Line 17"/>
          <p:cNvSpPr>
            <a:spLocks noChangeShapeType="1"/>
          </p:cNvSpPr>
          <p:nvPr/>
        </p:nvSpPr>
        <p:spPr bwMode="auto">
          <a:xfrm flipH="1">
            <a:off x="3508739" y="3060818"/>
            <a:ext cx="257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7408" name="TextBox 15"/>
          <p:cNvSpPr txBox="1">
            <a:spLocks noChangeArrowheads="1"/>
          </p:cNvSpPr>
          <p:nvPr/>
        </p:nvSpPr>
        <p:spPr bwMode="auto">
          <a:xfrm>
            <a:off x="3392850" y="4039820"/>
            <a:ext cx="54498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GB" sz="1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Distance to the </a:t>
            </a:r>
            <a:r>
              <a:rPr lang="en-GB" sz="1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center</a:t>
            </a:r>
            <a:r>
              <a:rPr lang="en-GB" sz="1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electron</a:t>
            </a: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12525AC2-3179-134B-A5D0-3F825A77C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94" y="4624837"/>
            <a:ext cx="12213793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b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result was first announced in 1966 at the “Rochester” conference at Berkeley</a:t>
            </a:r>
            <a:br>
              <a:rPr lang="en-US" b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(now known as the International Conference on High Energy Physics). </a:t>
            </a:r>
          </a:p>
          <a:p>
            <a:pPr algn="ctr">
              <a:defRPr/>
            </a:pPr>
            <a:br>
              <a:rPr lang="en-US" sz="1800" b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this occasion I met W.K.H. Panofsky, Dick Feynman, and I.I. Rabi.  </a:t>
            </a:r>
          </a:p>
          <a:p>
            <a:pPr algn="ctr">
              <a:defRPr/>
            </a:pPr>
            <a:r>
              <a:rPr lang="en-US" b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maintained close contact with them for many years.</a:t>
            </a:r>
          </a:p>
        </p:txBody>
      </p:sp>
      <p:sp>
        <p:nvSpPr>
          <p:cNvPr id="3" name="Text Box 11">
            <a:extLst>
              <a:ext uri="{FF2B5EF4-FFF2-40B4-BE49-F238E27FC236}">
                <a16:creationId xmlns:a16="http://schemas.microsoft.com/office/drawing/2014/main" id="{4CDA7580-B1B7-6290-7E86-81718E54249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228667" y="2344733"/>
            <a:ext cx="851515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400" dirty="0">
                <a:solidFill>
                  <a:srgbClr val="FFFF00"/>
                </a:solidFill>
              </a:rPr>
              <a:t>QED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717368E-92EA-26BF-1FC8-08012789B369}"/>
              </a:ext>
            </a:extLst>
          </p:cNvPr>
          <p:cNvCxnSpPr/>
          <p:nvPr/>
        </p:nvCxnSpPr>
        <p:spPr bwMode="auto">
          <a:xfrm flipH="1">
            <a:off x="8184232" y="3028332"/>
            <a:ext cx="1944216" cy="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8A6F6A-08E3-089A-3343-C42689160153}"/>
              </a:ext>
            </a:extLst>
          </p:cNvPr>
          <p:cNvCxnSpPr/>
          <p:nvPr/>
        </p:nvCxnSpPr>
        <p:spPr bwMode="auto">
          <a:xfrm flipH="1">
            <a:off x="3637326" y="3035601"/>
            <a:ext cx="4042851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30">
            <a:extLst>
              <a:ext uri="{FF2B5EF4-FFF2-40B4-BE49-F238E27FC236}">
                <a16:creationId xmlns:a16="http://schemas.microsoft.com/office/drawing/2014/main" id="{24F93174-500C-33A3-EC1C-D6602F66A183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6E1BF6B2-BF85-1810-7C78-7888C0F6BFB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91900" y="2303178"/>
            <a:ext cx="2416792" cy="523220"/>
          </a:xfrm>
          <a:prstGeom prst="rect">
            <a:avLst/>
          </a:prstGeom>
          <a:solidFill>
            <a:srgbClr val="06070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8117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Measurements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BF31F0F-2626-06AE-A765-8AA6FB303BF9}"/>
              </a:ext>
            </a:extLst>
          </p:cNvPr>
          <p:cNvCxnSpPr/>
          <p:nvPr/>
        </p:nvCxnSpPr>
        <p:spPr>
          <a:xfrm>
            <a:off x="3301410" y="3035601"/>
            <a:ext cx="1828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5735328-492A-D890-9617-B2E58DBFD47E}"/>
              </a:ext>
            </a:extLst>
          </p:cNvPr>
          <p:cNvCxnSpPr/>
          <p:nvPr/>
        </p:nvCxnSpPr>
        <p:spPr>
          <a:xfrm>
            <a:off x="3301410" y="2060848"/>
            <a:ext cx="1828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927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BCD7B83C-9F68-3C2C-85F8-09392E5BB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348"/>
            <a:ext cx="12192000" cy="5847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Experimental Results on </a:t>
            </a:r>
            <a:r>
              <a:rPr lang="en-US" altLang="en-US" sz="3200" b="1" dirty="0">
                <a:solidFill>
                  <a:srgbClr val="09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Photons and Heavy Photons</a:t>
            </a:r>
          </a:p>
        </p:txBody>
      </p:sp>
      <p:pic>
        <p:nvPicPr>
          <p:cNvPr id="15" name="Picture 14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5626BABF-885C-E414-8FF5-575753A59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882" y="571968"/>
            <a:ext cx="8542118" cy="624140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84AB58-08A1-21EB-62BD-742EA87116A4}"/>
              </a:ext>
            </a:extLst>
          </p:cNvPr>
          <p:cNvCxnSpPr>
            <a:cxnSpLocks/>
          </p:cNvCxnSpPr>
          <p:nvPr/>
        </p:nvCxnSpPr>
        <p:spPr bwMode="auto">
          <a:xfrm>
            <a:off x="3243238" y="6499944"/>
            <a:ext cx="36004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DB489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9B96AFDD-7A17-C8F9-AD73-CDB288E4B5A5}"/>
              </a:ext>
            </a:extLst>
          </p:cNvPr>
          <p:cNvSpPr/>
          <p:nvPr/>
        </p:nvSpPr>
        <p:spPr bwMode="auto">
          <a:xfrm>
            <a:off x="6816080" y="3212976"/>
            <a:ext cx="1080120" cy="50405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D1E278-1146-F0BC-BA0D-9B3C898762E1}"/>
              </a:ext>
            </a:extLst>
          </p:cNvPr>
          <p:cNvSpPr/>
          <p:nvPr/>
        </p:nvSpPr>
        <p:spPr bwMode="auto">
          <a:xfrm>
            <a:off x="7032104" y="2780928"/>
            <a:ext cx="504056" cy="50405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pitchFamily="34" charset="0"/>
              <a:ea typeface="ＭＳ Ｐゴシック" pitchFamily="34" charset="-128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165A40-CB44-96D1-A5ED-59D1973A3E6B}"/>
              </a:ext>
            </a:extLst>
          </p:cNvPr>
          <p:cNvCxnSpPr>
            <a:cxnSpLocks/>
          </p:cNvCxnSpPr>
          <p:nvPr/>
        </p:nvCxnSpPr>
        <p:spPr bwMode="auto">
          <a:xfrm>
            <a:off x="4295800" y="3573016"/>
            <a:ext cx="403244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D92C8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0B2DAC5-CBC2-E18F-CDFB-0764310A884F}"/>
              </a:ext>
            </a:extLst>
          </p:cNvPr>
          <p:cNvSpPr/>
          <p:nvPr/>
        </p:nvSpPr>
        <p:spPr bwMode="auto">
          <a:xfrm>
            <a:off x="2065104" y="6247916"/>
            <a:ext cx="1654632" cy="50405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8D9D75-51BA-4BC8-D14B-3CB0607123AC}"/>
              </a:ext>
            </a:extLst>
          </p:cNvPr>
          <p:cNvSpPr/>
          <p:nvPr/>
        </p:nvSpPr>
        <p:spPr bwMode="auto">
          <a:xfrm>
            <a:off x="7032104" y="6255984"/>
            <a:ext cx="1654632" cy="50405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ED10A8-224F-BCE2-ADAB-1FB3E89B8640}"/>
              </a:ext>
            </a:extLst>
          </p:cNvPr>
          <p:cNvSpPr/>
          <p:nvPr/>
        </p:nvSpPr>
        <p:spPr bwMode="auto">
          <a:xfrm>
            <a:off x="8232255" y="6083960"/>
            <a:ext cx="1654632" cy="50405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" name="Slide Number Placeholder 30">
            <a:extLst>
              <a:ext uri="{FF2B5EF4-FFF2-40B4-BE49-F238E27FC236}">
                <a16:creationId xmlns:a16="http://schemas.microsoft.com/office/drawing/2014/main" id="{6F0DC8BD-079A-5197-2AA6-492E60494B11}"/>
              </a:ext>
            </a:extLst>
          </p:cNvPr>
          <p:cNvSpPr txBox="1">
            <a:spLocks/>
          </p:cNvSpPr>
          <p:nvPr/>
        </p:nvSpPr>
        <p:spPr>
          <a:xfrm>
            <a:off x="11664524" y="6517212"/>
            <a:ext cx="527476" cy="346166"/>
          </a:xfrm>
          <a:prstGeom prst="rect">
            <a:avLst/>
          </a:prstGeom>
        </p:spPr>
        <p:txBody>
          <a:bodyPr rIns="45720" bIns="4572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D9C7F-DBF2-49F0-AC32-66F19D6646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FDF1A713-D920-EAC5-ADC4-8CDD6D0CD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0448" y="3068960"/>
            <a:ext cx="991816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1" dirty="0">
                <a:solidFill>
                  <a:srgbClr val="D92B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QED</a:t>
            </a:r>
          </a:p>
        </p:txBody>
      </p:sp>
    </p:spTree>
    <p:extLst>
      <p:ext uri="{BB962C8B-B14F-4D97-AF65-F5344CB8AC3E}">
        <p14:creationId xmlns:p14="http://schemas.microsoft.com/office/powerpoint/2010/main" val="23003499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Blank Presentation">
  <a:themeElements>
    <a:clrScheme name="3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20" tIns="45720" rIns="45720" bIns="45720" numCol="1" anchor="ctr" anchorCtr="1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20" tIns="45720" rIns="45720" bIns="45720" numCol="1" anchor="ctr" anchorCtr="1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Diseño predeterminado">
  <a:themeElements>
    <a:clrScheme name="3_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1_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3_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4_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6_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8_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8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0_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18_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5_Diseño predeterminado">
  <a:themeElements>
    <a:clrScheme name="3_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5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_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7_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31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2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3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4.xml><?xml version="1.0" encoding="utf-8"?>
<a:theme xmlns:a="http://schemas.openxmlformats.org/drawingml/2006/main" name="5_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3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7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1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佈景主題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Blank Presentation">
  <a:themeElements>
    <a:clrScheme name="3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rgbClr val="000000"/>
          </a:buClr>
          <a:buSzPct val="100000"/>
          <a:buFontTx/>
          <a:buNone/>
          <a:tabLst/>
          <a:defRPr kumimoji="0" lang="zh-CN" sz="20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  <a:ea typeface="KaiTi_GB2312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rgbClr val="000000"/>
          </a:buClr>
          <a:buSzPct val="100000"/>
          <a:buFontTx/>
          <a:buNone/>
          <a:tabLst/>
          <a:defRPr kumimoji="0" lang="zh-CN" sz="20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  <a:ea typeface="KaiTi_GB2312" pitchFamily="49" charset="-122"/>
          </a:defRPr>
        </a:defPPr>
      </a:lstStyle>
    </a:lnDef>
  </a:objectDefaults>
  <a:extraClrSchemeLst>
    <a:extraClrScheme>
      <a:clrScheme name="3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FDEF3"/>
      </a:accent1>
      <a:accent2>
        <a:srgbClr val="333399"/>
      </a:accent2>
      <a:accent3>
        <a:srgbClr val="FFFFFF"/>
      </a:accent3>
      <a:accent4>
        <a:srgbClr val="000000"/>
      </a:accent4>
      <a:accent5>
        <a:srgbClr val="E4ECF8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14578</TotalTime>
  <Words>4130</Words>
  <Application>Microsoft Macintosh PowerPoint</Application>
  <PresentationFormat>Widescreen</PresentationFormat>
  <Paragraphs>685</Paragraphs>
  <Slides>74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38</vt:i4>
      </vt:variant>
      <vt:variant>
        <vt:lpstr>Slide Titles</vt:lpstr>
      </vt:variant>
      <vt:variant>
        <vt:i4>74</vt:i4>
      </vt:variant>
    </vt:vector>
  </HeadingPairs>
  <TitlesOfParts>
    <vt:vector size="134" baseType="lpstr">
      <vt:lpstr>Calibri Bold</vt:lpstr>
      <vt:lpstr>等线</vt:lpstr>
      <vt:lpstr>等线 Light</vt:lpstr>
      <vt:lpstr>Kaiti TC</vt:lpstr>
      <vt:lpstr>ＭＳ Ｐゴシック</vt:lpstr>
      <vt:lpstr>Times</vt:lpstr>
      <vt:lpstr>Aptos</vt:lpstr>
      <vt:lpstr>Aptos Display</vt:lpstr>
      <vt:lpstr>Arial</vt:lpstr>
      <vt:lpstr>Arial Black</vt:lpstr>
      <vt:lpstr>Arial Narrow</vt:lpstr>
      <vt:lpstr>Calibri</vt:lpstr>
      <vt:lpstr>Calibri Light</vt:lpstr>
      <vt:lpstr>Cambria Math</vt:lpstr>
      <vt:lpstr>Gill Sans</vt:lpstr>
      <vt:lpstr>Helvetica</vt:lpstr>
      <vt:lpstr>Helvetica Neue</vt:lpstr>
      <vt:lpstr>Helvetica Neue Medium</vt:lpstr>
      <vt:lpstr>PT Sans</vt:lpstr>
      <vt:lpstr>Symbol</vt:lpstr>
      <vt:lpstr>Tahoma</vt:lpstr>
      <vt:lpstr>Times New Roman</vt:lpstr>
      <vt:lpstr>Office Theme</vt:lpstr>
      <vt:lpstr>8_Blank Presentation</vt:lpstr>
      <vt:lpstr>2_Office Theme</vt:lpstr>
      <vt:lpstr>5_Office Theme</vt:lpstr>
      <vt:lpstr>33_Office Theme</vt:lpstr>
      <vt:lpstr>4_Blank Presentation</vt:lpstr>
      <vt:lpstr>默认设计模板</vt:lpstr>
      <vt:lpstr>15_Office Theme</vt:lpstr>
      <vt:lpstr>23_Blank Presentation</vt:lpstr>
      <vt:lpstr>11_Blank Presentation</vt:lpstr>
      <vt:lpstr>41_Office Theme</vt:lpstr>
      <vt:lpstr>2_Default Design</vt:lpstr>
      <vt:lpstr>4_Diseño predeterminado</vt:lpstr>
      <vt:lpstr>25_Office Theme</vt:lpstr>
      <vt:lpstr>1_Office 2013 - 2022 Theme</vt:lpstr>
      <vt:lpstr>3_Office 2013 - 2022 Theme</vt:lpstr>
      <vt:lpstr>4_Office 2013 - 2022 Theme</vt:lpstr>
      <vt:lpstr>6_Office 2013 - 2022 Theme</vt:lpstr>
      <vt:lpstr>8_Office 2013 - 2022 Theme</vt:lpstr>
      <vt:lpstr>10_Office 2013 - 2022 Theme</vt:lpstr>
      <vt:lpstr>16_Office Theme</vt:lpstr>
      <vt:lpstr>18_Office 2013 - 2022 Theme</vt:lpstr>
      <vt:lpstr>5_Diseño predeterminado</vt:lpstr>
      <vt:lpstr>52_Office Theme</vt:lpstr>
      <vt:lpstr>1_Office Theme 2013 - 2022</vt:lpstr>
      <vt:lpstr>3_Office Theme</vt:lpstr>
      <vt:lpstr>4_Office Theme</vt:lpstr>
      <vt:lpstr>Office 主题​​</vt:lpstr>
      <vt:lpstr>14_Office Theme</vt:lpstr>
      <vt:lpstr>7_Office 2013 - 2022 Theme</vt:lpstr>
      <vt:lpstr>27_Office Theme</vt:lpstr>
      <vt:lpstr>6_Office Theme</vt:lpstr>
      <vt:lpstr>21_BasicWhite</vt:lpstr>
      <vt:lpstr>5_Office 2013 - 2022 Theme</vt:lpstr>
      <vt:lpstr>21_Office Theme</vt:lpstr>
      <vt:lpstr>37_Office Theme</vt:lpstr>
      <vt:lpstr>7_Blank Presentation</vt:lpstr>
      <vt:lpstr>1_Office 佈景主題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Understanding this new form of matter: Tau-Charm Factories in the World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Cosmic Antiprotons and Positrons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Drawings for Museum Models</dc:title>
  <dc:creator>Joseph Burger</dc:creator>
  <cp:lastModifiedBy>Samuel Ting</cp:lastModifiedBy>
  <cp:revision>1173</cp:revision>
  <cp:lastPrinted>2024-10-17T13:30:47Z</cp:lastPrinted>
  <dcterms:created xsi:type="dcterms:W3CDTF">2014-05-27T14:21:38Z</dcterms:created>
  <dcterms:modified xsi:type="dcterms:W3CDTF">2024-11-20T14:02:36Z</dcterms:modified>
</cp:coreProperties>
</file>