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807" r:id="rId5"/>
    <p:sldId id="259" r:id="rId6"/>
    <p:sldId id="260" r:id="rId7"/>
    <p:sldId id="261" r:id="rId8"/>
    <p:sldId id="262" r:id="rId9"/>
    <p:sldId id="8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AEB42-C76F-444B-B61A-234D67C1DD02}" v="26" dt="2024-10-02T05:55:28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ung Joon Lee" userId="ef5e3f0e-aefd-4366-8bcd-423350da165b" providerId="ADAL" clId="{F5DAEB42-C76F-444B-B61A-234D67C1DD02}"/>
    <pc:docChg chg="undo custSel addSld delSld modSld">
      <pc:chgData name="Seung Joon Lee" userId="ef5e3f0e-aefd-4366-8bcd-423350da165b" providerId="ADAL" clId="{F5DAEB42-C76F-444B-B61A-234D67C1DD02}" dt="2024-10-02T06:08:40.698" v="3158" actId="313"/>
      <pc:docMkLst>
        <pc:docMk/>
      </pc:docMkLst>
      <pc:sldChg chg="modSp new mod">
        <pc:chgData name="Seung Joon Lee" userId="ef5e3f0e-aefd-4366-8bcd-423350da165b" providerId="ADAL" clId="{F5DAEB42-C76F-444B-B61A-234D67C1DD02}" dt="2024-10-02T02:44:09.520" v="29" actId="20577"/>
        <pc:sldMkLst>
          <pc:docMk/>
          <pc:sldMk cId="3071059492" sldId="256"/>
        </pc:sldMkLst>
        <pc:spChg chg="mod">
          <ac:chgData name="Seung Joon Lee" userId="ef5e3f0e-aefd-4366-8bcd-423350da165b" providerId="ADAL" clId="{F5DAEB42-C76F-444B-B61A-234D67C1DD02}" dt="2024-10-02T02:43:59.743" v="1"/>
          <ac:spMkLst>
            <pc:docMk/>
            <pc:sldMk cId="3071059492" sldId="256"/>
            <ac:spMk id="2" creationId="{830201B5-6682-8113-B26C-BBCC69364DAB}"/>
          </ac:spMkLst>
        </pc:spChg>
        <pc:spChg chg="mod">
          <ac:chgData name="Seung Joon Lee" userId="ef5e3f0e-aefd-4366-8bcd-423350da165b" providerId="ADAL" clId="{F5DAEB42-C76F-444B-B61A-234D67C1DD02}" dt="2024-10-02T02:44:09.520" v="29" actId="20577"/>
          <ac:spMkLst>
            <pc:docMk/>
            <pc:sldMk cId="3071059492" sldId="256"/>
            <ac:spMk id="3" creationId="{7D86A7BB-9CB3-9E52-8294-2B856BC98BE6}"/>
          </ac:spMkLst>
        </pc:spChg>
      </pc:sldChg>
      <pc:sldChg chg="modSp new mod">
        <pc:chgData name="Seung Joon Lee" userId="ef5e3f0e-aefd-4366-8bcd-423350da165b" providerId="ADAL" clId="{F5DAEB42-C76F-444B-B61A-234D67C1DD02}" dt="2024-10-02T06:05:28.524" v="3157" actId="20577"/>
        <pc:sldMkLst>
          <pc:docMk/>
          <pc:sldMk cId="1342389237" sldId="257"/>
        </pc:sldMkLst>
        <pc:spChg chg="mod">
          <ac:chgData name="Seung Joon Lee" userId="ef5e3f0e-aefd-4366-8bcd-423350da165b" providerId="ADAL" clId="{F5DAEB42-C76F-444B-B61A-234D67C1DD02}" dt="2024-10-02T02:44:29.127" v="59" actId="20577"/>
          <ac:spMkLst>
            <pc:docMk/>
            <pc:sldMk cId="1342389237" sldId="257"/>
            <ac:spMk id="2" creationId="{C5266332-2FE4-3022-18FD-4B06C0F1BEA4}"/>
          </ac:spMkLst>
        </pc:spChg>
        <pc:spChg chg="mod">
          <ac:chgData name="Seung Joon Lee" userId="ef5e3f0e-aefd-4366-8bcd-423350da165b" providerId="ADAL" clId="{F5DAEB42-C76F-444B-B61A-234D67C1DD02}" dt="2024-10-02T06:05:28.524" v="3157" actId="20577"/>
          <ac:spMkLst>
            <pc:docMk/>
            <pc:sldMk cId="1342389237" sldId="257"/>
            <ac:spMk id="3" creationId="{7E466566-CEAB-B375-FBB1-777C014D0370}"/>
          </ac:spMkLst>
        </pc:spChg>
      </pc:sldChg>
      <pc:sldChg chg="addSp delSp modSp new mod">
        <pc:chgData name="Seung Joon Lee" userId="ef5e3f0e-aefd-4366-8bcd-423350da165b" providerId="ADAL" clId="{F5DAEB42-C76F-444B-B61A-234D67C1DD02}" dt="2024-10-02T04:38:16.912" v="2435" actId="1076"/>
        <pc:sldMkLst>
          <pc:docMk/>
          <pc:sldMk cId="3946607593" sldId="258"/>
        </pc:sldMkLst>
        <pc:spChg chg="mod">
          <ac:chgData name="Seung Joon Lee" userId="ef5e3f0e-aefd-4366-8bcd-423350da165b" providerId="ADAL" clId="{F5DAEB42-C76F-444B-B61A-234D67C1DD02}" dt="2024-10-02T02:47:00.992" v="334" actId="20577"/>
          <ac:spMkLst>
            <pc:docMk/>
            <pc:sldMk cId="3946607593" sldId="258"/>
            <ac:spMk id="2" creationId="{34FB5596-EA81-01D8-4A16-2BAABE84EE92}"/>
          </ac:spMkLst>
        </pc:spChg>
        <pc:spChg chg="del mod">
          <ac:chgData name="Seung Joon Lee" userId="ef5e3f0e-aefd-4366-8bcd-423350da165b" providerId="ADAL" clId="{F5DAEB42-C76F-444B-B61A-234D67C1DD02}" dt="2024-10-02T03:53:30.066" v="1483"/>
          <ac:spMkLst>
            <pc:docMk/>
            <pc:sldMk cId="3946607593" sldId="258"/>
            <ac:spMk id="3" creationId="{26048F46-6AC3-7D43-D95F-307C9351E7E1}"/>
          </ac:spMkLst>
        </pc:spChg>
        <pc:spChg chg="add mod">
          <ac:chgData name="Seung Joon Lee" userId="ef5e3f0e-aefd-4366-8bcd-423350da165b" providerId="ADAL" clId="{F5DAEB42-C76F-444B-B61A-234D67C1DD02}" dt="2024-10-02T04:38:16.912" v="2435" actId="1076"/>
          <ac:spMkLst>
            <pc:docMk/>
            <pc:sldMk cId="3946607593" sldId="258"/>
            <ac:spMk id="6" creationId="{DA4CEC3D-7451-4D17-A988-1E89548EB769}"/>
          </ac:spMkLst>
        </pc:spChg>
        <pc:spChg chg="add mod">
          <ac:chgData name="Seung Joon Lee" userId="ef5e3f0e-aefd-4366-8bcd-423350da165b" providerId="ADAL" clId="{F5DAEB42-C76F-444B-B61A-234D67C1DD02}" dt="2024-10-02T03:59:53.158" v="1690" actId="14100"/>
          <ac:spMkLst>
            <pc:docMk/>
            <pc:sldMk cId="3946607593" sldId="258"/>
            <ac:spMk id="7" creationId="{DDB81560-862F-3209-5390-406AA4772267}"/>
          </ac:spMkLst>
        </pc:spChg>
        <pc:spChg chg="add mod">
          <ac:chgData name="Seung Joon Lee" userId="ef5e3f0e-aefd-4366-8bcd-423350da165b" providerId="ADAL" clId="{F5DAEB42-C76F-444B-B61A-234D67C1DD02}" dt="2024-10-02T04:00:14.228" v="1717" actId="1076"/>
          <ac:spMkLst>
            <pc:docMk/>
            <pc:sldMk cId="3946607593" sldId="258"/>
            <ac:spMk id="8" creationId="{1EDEBD9B-B34B-1727-455D-13D5DD0DCDCC}"/>
          </ac:spMkLst>
        </pc:spChg>
        <pc:picChg chg="add mod modCrop">
          <ac:chgData name="Seung Joon Lee" userId="ef5e3f0e-aefd-4366-8bcd-423350da165b" providerId="ADAL" clId="{F5DAEB42-C76F-444B-B61A-234D67C1DD02}" dt="2024-10-02T03:55:30.549" v="1616" actId="1076"/>
          <ac:picMkLst>
            <pc:docMk/>
            <pc:sldMk cId="3946607593" sldId="258"/>
            <ac:picMk id="5" creationId="{440B4722-86B4-670E-0C36-95660F99DAB9}"/>
          </ac:picMkLst>
        </pc:picChg>
        <pc:cxnChg chg="add">
          <ac:chgData name="Seung Joon Lee" userId="ef5e3f0e-aefd-4366-8bcd-423350da165b" providerId="ADAL" clId="{F5DAEB42-C76F-444B-B61A-234D67C1DD02}" dt="2024-10-02T04:00:19.457" v="1718" actId="11529"/>
          <ac:cxnSpMkLst>
            <pc:docMk/>
            <pc:sldMk cId="3946607593" sldId="258"/>
            <ac:cxnSpMk id="10" creationId="{FF187A08-CFC1-6BE4-0810-B13E70BB6B76}"/>
          </ac:cxnSpMkLst>
        </pc:cxnChg>
      </pc:sldChg>
      <pc:sldChg chg="addSp modSp new mod">
        <pc:chgData name="Seung Joon Lee" userId="ef5e3f0e-aefd-4366-8bcd-423350da165b" providerId="ADAL" clId="{F5DAEB42-C76F-444B-B61A-234D67C1DD02}" dt="2024-10-02T06:08:40.698" v="3158" actId="313"/>
        <pc:sldMkLst>
          <pc:docMk/>
          <pc:sldMk cId="4041377502" sldId="259"/>
        </pc:sldMkLst>
        <pc:spChg chg="mod">
          <ac:chgData name="Seung Joon Lee" userId="ef5e3f0e-aefd-4366-8bcd-423350da165b" providerId="ADAL" clId="{F5DAEB42-C76F-444B-B61A-234D67C1DD02}" dt="2024-10-02T04:01:57.761" v="1744" actId="20577"/>
          <ac:spMkLst>
            <pc:docMk/>
            <pc:sldMk cId="4041377502" sldId="259"/>
            <ac:spMk id="2" creationId="{A8EC4E57-FD83-E5EA-F775-7E5E29CBE6CF}"/>
          </ac:spMkLst>
        </pc:spChg>
        <pc:spChg chg="mod">
          <ac:chgData name="Seung Joon Lee" userId="ef5e3f0e-aefd-4366-8bcd-423350da165b" providerId="ADAL" clId="{F5DAEB42-C76F-444B-B61A-234D67C1DD02}" dt="2024-10-02T05:56:34.171" v="2822" actId="20577"/>
          <ac:spMkLst>
            <pc:docMk/>
            <pc:sldMk cId="4041377502" sldId="259"/>
            <ac:spMk id="3" creationId="{14E3E6AA-40E8-1FD0-9E8A-2A8066E663E7}"/>
          </ac:spMkLst>
        </pc:spChg>
        <pc:spChg chg="add mod">
          <ac:chgData name="Seung Joon Lee" userId="ef5e3f0e-aefd-4366-8bcd-423350da165b" providerId="ADAL" clId="{F5DAEB42-C76F-444B-B61A-234D67C1DD02}" dt="2024-10-02T06:08:40.698" v="3158" actId="313"/>
          <ac:spMkLst>
            <pc:docMk/>
            <pc:sldMk cId="4041377502" sldId="259"/>
            <ac:spMk id="5" creationId="{E8FFF79C-C713-9DE8-373D-1092591038C2}"/>
          </ac:spMkLst>
        </pc:spChg>
        <pc:picChg chg="add mod">
          <ac:chgData name="Seung Joon Lee" userId="ef5e3f0e-aefd-4366-8bcd-423350da165b" providerId="ADAL" clId="{F5DAEB42-C76F-444B-B61A-234D67C1DD02}" dt="2024-10-02T05:55:15.553" v="2759" actId="1076"/>
          <ac:picMkLst>
            <pc:docMk/>
            <pc:sldMk cId="4041377502" sldId="259"/>
            <ac:picMk id="4" creationId="{0E4D858D-CA20-D3E4-3916-EDA93734B388}"/>
          </ac:picMkLst>
        </pc:picChg>
      </pc:sldChg>
      <pc:sldChg chg="addSp delSp modSp new mod">
        <pc:chgData name="Seung Joon Lee" userId="ef5e3f0e-aefd-4366-8bcd-423350da165b" providerId="ADAL" clId="{F5DAEB42-C76F-444B-B61A-234D67C1DD02}" dt="2024-10-02T04:41:26.394" v="2546" actId="6549"/>
        <pc:sldMkLst>
          <pc:docMk/>
          <pc:sldMk cId="868502470" sldId="260"/>
        </pc:sldMkLst>
        <pc:spChg chg="mod">
          <ac:chgData name="Seung Joon Lee" userId="ef5e3f0e-aefd-4366-8bcd-423350da165b" providerId="ADAL" clId="{F5DAEB42-C76F-444B-B61A-234D67C1DD02}" dt="2024-10-02T02:48:43.399" v="365" actId="20577"/>
          <ac:spMkLst>
            <pc:docMk/>
            <pc:sldMk cId="868502470" sldId="260"/>
            <ac:spMk id="2" creationId="{CD3214A9-0444-FFD7-9005-ACD06BD2EB14}"/>
          </ac:spMkLst>
        </pc:spChg>
        <pc:spChg chg="mod">
          <ac:chgData name="Seung Joon Lee" userId="ef5e3f0e-aefd-4366-8bcd-423350da165b" providerId="ADAL" clId="{F5DAEB42-C76F-444B-B61A-234D67C1DD02}" dt="2024-10-02T04:41:26.394" v="2546" actId="6549"/>
          <ac:spMkLst>
            <pc:docMk/>
            <pc:sldMk cId="868502470" sldId="260"/>
            <ac:spMk id="3" creationId="{BF3FB9F3-ECF4-ADBB-5226-DEFE7A518913}"/>
          </ac:spMkLst>
        </pc:spChg>
        <pc:spChg chg="add mod">
          <ac:chgData name="Seung Joon Lee" userId="ef5e3f0e-aefd-4366-8bcd-423350da165b" providerId="ADAL" clId="{F5DAEB42-C76F-444B-B61A-234D67C1DD02}" dt="2024-10-02T03:35:52.563" v="1086" actId="255"/>
          <ac:spMkLst>
            <pc:docMk/>
            <pc:sldMk cId="868502470" sldId="260"/>
            <ac:spMk id="8" creationId="{D5E387F0-E4F6-44C0-4EB4-BEE2FF8641B5}"/>
          </ac:spMkLst>
        </pc:spChg>
        <pc:spChg chg="add mod">
          <ac:chgData name="Seung Joon Lee" userId="ef5e3f0e-aefd-4366-8bcd-423350da165b" providerId="ADAL" clId="{F5DAEB42-C76F-444B-B61A-234D67C1DD02}" dt="2024-10-02T03:36:53.627" v="1107" actId="1076"/>
          <ac:spMkLst>
            <pc:docMk/>
            <pc:sldMk cId="868502470" sldId="260"/>
            <ac:spMk id="18" creationId="{31E8F26D-3AC6-B4E7-A866-84D8E9600818}"/>
          </ac:spMkLst>
        </pc:spChg>
        <pc:spChg chg="add mod">
          <ac:chgData name="Seung Joon Lee" userId="ef5e3f0e-aefd-4366-8bcd-423350da165b" providerId="ADAL" clId="{F5DAEB42-C76F-444B-B61A-234D67C1DD02}" dt="2024-10-02T03:43:30.990" v="1362" actId="1076"/>
          <ac:spMkLst>
            <pc:docMk/>
            <pc:sldMk cId="868502470" sldId="260"/>
            <ac:spMk id="19" creationId="{33C9482D-2EAC-C8A4-2981-5C1812271EBF}"/>
          </ac:spMkLst>
        </pc:spChg>
        <pc:picChg chg="add mod modCrop">
          <ac:chgData name="Seung Joon Lee" userId="ef5e3f0e-aefd-4366-8bcd-423350da165b" providerId="ADAL" clId="{F5DAEB42-C76F-444B-B61A-234D67C1DD02}" dt="2024-10-02T03:36:32.309" v="1100" actId="1076"/>
          <ac:picMkLst>
            <pc:docMk/>
            <pc:sldMk cId="868502470" sldId="260"/>
            <ac:picMk id="5" creationId="{6E60C46A-997D-420F-0B99-FC899A8049C7}"/>
          </ac:picMkLst>
        </pc:picChg>
        <pc:picChg chg="add mod modCrop">
          <ac:chgData name="Seung Joon Lee" userId="ef5e3f0e-aefd-4366-8bcd-423350da165b" providerId="ADAL" clId="{F5DAEB42-C76F-444B-B61A-234D67C1DD02}" dt="2024-10-02T03:36:34.619" v="1101" actId="1076"/>
          <ac:picMkLst>
            <pc:docMk/>
            <pc:sldMk cId="868502470" sldId="260"/>
            <ac:picMk id="7" creationId="{5962911F-0A7F-9D99-2069-BFEE0E6B58BD}"/>
          </ac:picMkLst>
        </pc:picChg>
        <pc:cxnChg chg="add del">
          <ac:chgData name="Seung Joon Lee" userId="ef5e3f0e-aefd-4366-8bcd-423350da165b" providerId="ADAL" clId="{F5DAEB42-C76F-444B-B61A-234D67C1DD02}" dt="2024-10-02T03:36:15.120" v="1093" actId="478"/>
          <ac:cxnSpMkLst>
            <pc:docMk/>
            <pc:sldMk cId="868502470" sldId="260"/>
            <ac:cxnSpMk id="10" creationId="{BCB67A41-9ECA-ECC7-3699-37360D781406}"/>
          </ac:cxnSpMkLst>
        </pc:cxnChg>
        <pc:cxnChg chg="add mod">
          <ac:chgData name="Seung Joon Lee" userId="ef5e3f0e-aefd-4366-8bcd-423350da165b" providerId="ADAL" clId="{F5DAEB42-C76F-444B-B61A-234D67C1DD02}" dt="2024-10-02T03:36:12.577" v="1092" actId="1582"/>
          <ac:cxnSpMkLst>
            <pc:docMk/>
            <pc:sldMk cId="868502470" sldId="260"/>
            <ac:cxnSpMk id="11" creationId="{3F7382C7-2692-9869-61F7-BBF1555A4F05}"/>
          </ac:cxnSpMkLst>
        </pc:cxnChg>
        <pc:cxnChg chg="add mod">
          <ac:chgData name="Seung Joon Lee" userId="ef5e3f0e-aefd-4366-8bcd-423350da165b" providerId="ADAL" clId="{F5DAEB42-C76F-444B-B61A-234D67C1DD02}" dt="2024-10-02T03:36:36.466" v="1102" actId="14100"/>
          <ac:cxnSpMkLst>
            <pc:docMk/>
            <pc:sldMk cId="868502470" sldId="260"/>
            <ac:cxnSpMk id="14" creationId="{055D487F-6E34-0AB7-0792-E6FC70C8A0E1}"/>
          </ac:cxnSpMkLst>
        </pc:cxnChg>
        <pc:cxnChg chg="add mod">
          <ac:chgData name="Seung Joon Lee" userId="ef5e3f0e-aefd-4366-8bcd-423350da165b" providerId="ADAL" clId="{F5DAEB42-C76F-444B-B61A-234D67C1DD02}" dt="2024-10-02T03:43:40.659" v="1365" actId="14100"/>
          <ac:cxnSpMkLst>
            <pc:docMk/>
            <pc:sldMk cId="868502470" sldId="260"/>
            <ac:cxnSpMk id="20" creationId="{AF1EFD37-8F46-EBEE-D325-D72BBBC799B0}"/>
          </ac:cxnSpMkLst>
        </pc:cxnChg>
      </pc:sldChg>
      <pc:sldChg chg="modSp new mod">
        <pc:chgData name="Seung Joon Lee" userId="ef5e3f0e-aefd-4366-8bcd-423350da165b" providerId="ADAL" clId="{F5DAEB42-C76F-444B-B61A-234D67C1DD02}" dt="2024-10-02T05:59:09.896" v="2897" actId="114"/>
        <pc:sldMkLst>
          <pc:docMk/>
          <pc:sldMk cId="641991215" sldId="261"/>
        </pc:sldMkLst>
        <pc:spChg chg="mod">
          <ac:chgData name="Seung Joon Lee" userId="ef5e3f0e-aefd-4366-8bcd-423350da165b" providerId="ADAL" clId="{F5DAEB42-C76F-444B-B61A-234D67C1DD02}" dt="2024-10-02T03:39:19.049" v="1134" actId="20577"/>
          <ac:spMkLst>
            <pc:docMk/>
            <pc:sldMk cId="641991215" sldId="261"/>
            <ac:spMk id="2" creationId="{3ACA6009-366E-1EC2-DCB7-715A4A849136}"/>
          </ac:spMkLst>
        </pc:spChg>
        <pc:spChg chg="mod">
          <ac:chgData name="Seung Joon Lee" userId="ef5e3f0e-aefd-4366-8bcd-423350da165b" providerId="ADAL" clId="{F5DAEB42-C76F-444B-B61A-234D67C1DD02}" dt="2024-10-02T05:59:09.896" v="2897" actId="114"/>
          <ac:spMkLst>
            <pc:docMk/>
            <pc:sldMk cId="641991215" sldId="261"/>
            <ac:spMk id="3" creationId="{2A99A652-13B9-6908-FE15-3226030672D8}"/>
          </ac:spMkLst>
        </pc:spChg>
      </pc:sldChg>
      <pc:sldChg chg="addSp delSp modSp new mod">
        <pc:chgData name="Seung Joon Lee" userId="ef5e3f0e-aefd-4366-8bcd-423350da165b" providerId="ADAL" clId="{F5DAEB42-C76F-444B-B61A-234D67C1DD02}" dt="2024-10-02T04:49:17.617" v="2566" actId="14100"/>
        <pc:sldMkLst>
          <pc:docMk/>
          <pc:sldMk cId="1454373933" sldId="262"/>
        </pc:sldMkLst>
        <pc:spChg chg="mod">
          <ac:chgData name="Seung Joon Lee" userId="ef5e3f0e-aefd-4366-8bcd-423350da165b" providerId="ADAL" clId="{F5DAEB42-C76F-444B-B61A-234D67C1DD02}" dt="2024-10-02T03:17:19.592" v="393" actId="20577"/>
          <ac:spMkLst>
            <pc:docMk/>
            <pc:sldMk cId="1454373933" sldId="262"/>
            <ac:spMk id="2" creationId="{23EF56EE-3287-D27E-065D-3EECB6BE316B}"/>
          </ac:spMkLst>
        </pc:spChg>
        <pc:spChg chg="del">
          <ac:chgData name="Seung Joon Lee" userId="ef5e3f0e-aefd-4366-8bcd-423350da165b" providerId="ADAL" clId="{F5DAEB42-C76F-444B-B61A-234D67C1DD02}" dt="2024-10-02T03:18:38.971" v="415" actId="478"/>
          <ac:spMkLst>
            <pc:docMk/>
            <pc:sldMk cId="1454373933" sldId="262"/>
            <ac:spMk id="3" creationId="{625A8B07-50AB-2675-A168-1A18719C2858}"/>
          </ac:spMkLst>
        </pc:spChg>
        <pc:spChg chg="add mod">
          <ac:chgData name="Seung Joon Lee" userId="ef5e3f0e-aefd-4366-8bcd-423350da165b" providerId="ADAL" clId="{F5DAEB42-C76F-444B-B61A-234D67C1DD02}" dt="2024-10-02T03:19:17.199" v="429" actId="1076"/>
          <ac:spMkLst>
            <pc:docMk/>
            <pc:sldMk cId="1454373933" sldId="262"/>
            <ac:spMk id="5" creationId="{E72B182E-3443-DDD1-51B5-87FFEB015125}"/>
          </ac:spMkLst>
        </pc:spChg>
        <pc:spChg chg="add mod">
          <ac:chgData name="Seung Joon Lee" userId="ef5e3f0e-aefd-4366-8bcd-423350da165b" providerId="ADAL" clId="{F5DAEB42-C76F-444B-B61A-234D67C1DD02}" dt="2024-10-02T03:18:47.221" v="417" actId="14100"/>
          <ac:spMkLst>
            <pc:docMk/>
            <pc:sldMk cId="1454373933" sldId="262"/>
            <ac:spMk id="6" creationId="{3DBF44C8-76E0-44EB-C335-4A34F653356B}"/>
          </ac:spMkLst>
        </pc:spChg>
        <pc:spChg chg="add mod">
          <ac:chgData name="Seung Joon Lee" userId="ef5e3f0e-aefd-4366-8bcd-423350da165b" providerId="ADAL" clId="{F5DAEB42-C76F-444B-B61A-234D67C1DD02}" dt="2024-10-02T03:19:05.520" v="424" actId="1076"/>
          <ac:spMkLst>
            <pc:docMk/>
            <pc:sldMk cId="1454373933" sldId="262"/>
            <ac:spMk id="7" creationId="{A4587C1B-AB85-0891-6827-E1AEC54E17A7}"/>
          </ac:spMkLst>
        </pc:spChg>
        <pc:spChg chg="add mod">
          <ac:chgData name="Seung Joon Lee" userId="ef5e3f0e-aefd-4366-8bcd-423350da165b" providerId="ADAL" clId="{F5DAEB42-C76F-444B-B61A-234D67C1DD02}" dt="2024-10-02T03:19:00.892" v="421" actId="1076"/>
          <ac:spMkLst>
            <pc:docMk/>
            <pc:sldMk cId="1454373933" sldId="262"/>
            <ac:spMk id="9" creationId="{4B3669A4-9DA8-593E-8465-049C5A45B5FF}"/>
          </ac:spMkLst>
        </pc:spChg>
        <pc:spChg chg="add mod">
          <ac:chgData name="Seung Joon Lee" userId="ef5e3f0e-aefd-4366-8bcd-423350da165b" providerId="ADAL" clId="{F5DAEB42-C76F-444B-B61A-234D67C1DD02}" dt="2024-10-02T03:18:50.268" v="418" actId="14100"/>
          <ac:spMkLst>
            <pc:docMk/>
            <pc:sldMk cId="1454373933" sldId="262"/>
            <ac:spMk id="10" creationId="{703C6A2C-3B4E-A66C-F7D2-B3DEE4F74540}"/>
          </ac:spMkLst>
        </pc:spChg>
        <pc:spChg chg="add mod">
          <ac:chgData name="Seung Joon Lee" userId="ef5e3f0e-aefd-4366-8bcd-423350da165b" providerId="ADAL" clId="{F5DAEB42-C76F-444B-B61A-234D67C1DD02}" dt="2024-10-02T03:18:47.221" v="417" actId="14100"/>
          <ac:spMkLst>
            <pc:docMk/>
            <pc:sldMk cId="1454373933" sldId="262"/>
            <ac:spMk id="12" creationId="{7D5A27BB-5F0B-6465-BFFA-1015D5C0C2F4}"/>
          </ac:spMkLst>
        </pc:spChg>
        <pc:spChg chg="add mod">
          <ac:chgData name="Seung Joon Lee" userId="ef5e3f0e-aefd-4366-8bcd-423350da165b" providerId="ADAL" clId="{F5DAEB42-C76F-444B-B61A-234D67C1DD02}" dt="2024-10-02T04:48:39.894" v="2554" actId="1076"/>
          <ac:spMkLst>
            <pc:docMk/>
            <pc:sldMk cId="1454373933" sldId="262"/>
            <ac:spMk id="14" creationId="{C640E2F3-3E82-7FE5-5A32-70F6CFD69D09}"/>
          </ac:spMkLst>
        </pc:spChg>
        <pc:picChg chg="add mod">
          <ac:chgData name="Seung Joon Lee" userId="ef5e3f0e-aefd-4366-8bcd-423350da165b" providerId="ADAL" clId="{F5DAEB42-C76F-444B-B61A-234D67C1DD02}" dt="2024-10-02T03:18:47.221" v="417" actId="14100"/>
          <ac:picMkLst>
            <pc:docMk/>
            <pc:sldMk cId="1454373933" sldId="262"/>
            <ac:picMk id="4" creationId="{D970AACC-D904-0C84-065E-0F5EAA8D4038}"/>
          </ac:picMkLst>
        </pc:picChg>
        <pc:picChg chg="add mod">
          <ac:chgData name="Seung Joon Lee" userId="ef5e3f0e-aefd-4366-8bcd-423350da165b" providerId="ADAL" clId="{F5DAEB42-C76F-444B-B61A-234D67C1DD02}" dt="2024-10-02T03:18:47.221" v="417" actId="14100"/>
          <ac:picMkLst>
            <pc:docMk/>
            <pc:sldMk cId="1454373933" sldId="262"/>
            <ac:picMk id="8" creationId="{E2E3779D-7FF3-2523-BFA9-0BE6F6A229C5}"/>
          </ac:picMkLst>
        </pc:picChg>
        <pc:cxnChg chg="add mod">
          <ac:chgData name="Seung Joon Lee" userId="ef5e3f0e-aefd-4366-8bcd-423350da165b" providerId="ADAL" clId="{F5DAEB42-C76F-444B-B61A-234D67C1DD02}" dt="2024-10-02T03:18:50.268" v="418" actId="14100"/>
          <ac:cxnSpMkLst>
            <pc:docMk/>
            <pc:sldMk cId="1454373933" sldId="262"/>
            <ac:cxnSpMk id="11" creationId="{62A7E5BF-ED99-9739-6A32-824B891A4A5A}"/>
          </ac:cxnSpMkLst>
        </pc:cxnChg>
        <pc:cxnChg chg="add mod">
          <ac:chgData name="Seung Joon Lee" userId="ef5e3f0e-aefd-4366-8bcd-423350da165b" providerId="ADAL" clId="{F5DAEB42-C76F-444B-B61A-234D67C1DD02}" dt="2024-10-02T04:49:02.039" v="2561" actId="1582"/>
          <ac:cxnSpMkLst>
            <pc:docMk/>
            <pc:sldMk cId="1454373933" sldId="262"/>
            <ac:cxnSpMk id="16" creationId="{5B8FD9A9-E478-28E2-D32C-B7BBB8C597A4}"/>
          </ac:cxnSpMkLst>
        </pc:cxnChg>
        <pc:cxnChg chg="add mod">
          <ac:chgData name="Seung Joon Lee" userId="ef5e3f0e-aefd-4366-8bcd-423350da165b" providerId="ADAL" clId="{F5DAEB42-C76F-444B-B61A-234D67C1DD02}" dt="2024-10-02T04:49:17.617" v="2566" actId="14100"/>
          <ac:cxnSpMkLst>
            <pc:docMk/>
            <pc:sldMk cId="1454373933" sldId="262"/>
            <ac:cxnSpMk id="19" creationId="{60583F28-7C20-451D-BCC3-5357CAA8ED59}"/>
          </ac:cxnSpMkLst>
        </pc:cxnChg>
      </pc:sldChg>
      <pc:sldChg chg="new del">
        <pc:chgData name="Seung Joon Lee" userId="ef5e3f0e-aefd-4366-8bcd-423350da165b" providerId="ADAL" clId="{F5DAEB42-C76F-444B-B61A-234D67C1DD02}" dt="2024-10-02T03:18:23.223" v="414" actId="47"/>
        <pc:sldMkLst>
          <pc:docMk/>
          <pc:sldMk cId="3715346878" sldId="263"/>
        </pc:sldMkLst>
      </pc:sldChg>
      <pc:sldChg chg="modSp add del mod">
        <pc:chgData name="Seung Joon Lee" userId="ef5e3f0e-aefd-4366-8bcd-423350da165b" providerId="ADAL" clId="{F5DAEB42-C76F-444B-B61A-234D67C1DD02}" dt="2024-10-02T03:19:24.171" v="430" actId="47"/>
        <pc:sldMkLst>
          <pc:docMk/>
          <pc:sldMk cId="2602904411" sldId="804"/>
        </pc:sldMkLst>
        <pc:spChg chg="mod">
          <ac:chgData name="Seung Joon Lee" userId="ef5e3f0e-aefd-4366-8bcd-423350da165b" providerId="ADAL" clId="{F5DAEB42-C76F-444B-B61A-234D67C1DD02}" dt="2024-10-02T03:17:24.540" v="395" actId="27636"/>
          <ac:spMkLst>
            <pc:docMk/>
            <pc:sldMk cId="2602904411" sldId="804"/>
            <ac:spMk id="7" creationId="{8B84F6D2-927E-1040-A094-BF00397DE430}"/>
          </ac:spMkLst>
        </pc:spChg>
        <pc:spChg chg="mod">
          <ac:chgData name="Seung Joon Lee" userId="ef5e3f0e-aefd-4366-8bcd-423350da165b" providerId="ADAL" clId="{F5DAEB42-C76F-444B-B61A-234D67C1DD02}" dt="2024-10-02T03:17:35.009" v="398" actId="1076"/>
          <ac:spMkLst>
            <pc:docMk/>
            <pc:sldMk cId="2602904411" sldId="804"/>
            <ac:spMk id="13" creationId="{B1358D65-6F55-5F4D-B43F-D555D99BB273}"/>
          </ac:spMkLst>
        </pc:spChg>
        <pc:spChg chg="mod">
          <ac:chgData name="Seung Joon Lee" userId="ef5e3f0e-aefd-4366-8bcd-423350da165b" providerId="ADAL" clId="{F5DAEB42-C76F-444B-B61A-234D67C1DD02}" dt="2024-10-02T03:17:55.480" v="413" actId="20577"/>
          <ac:spMkLst>
            <pc:docMk/>
            <pc:sldMk cId="2602904411" sldId="804"/>
            <ac:spMk id="17" creationId="{13E2A202-6A52-0A47-8BA6-C14C12E191EE}"/>
          </ac:spMkLst>
        </pc:spChg>
      </pc:sldChg>
      <pc:sldChg chg="addSp delSp modSp new mod">
        <pc:chgData name="Seung Joon Lee" userId="ef5e3f0e-aefd-4366-8bcd-423350da165b" providerId="ADAL" clId="{F5DAEB42-C76F-444B-B61A-234D67C1DD02}" dt="2024-10-02T04:50:35.576" v="2613" actId="113"/>
        <pc:sldMkLst>
          <pc:docMk/>
          <pc:sldMk cId="148482422" sldId="805"/>
        </pc:sldMkLst>
        <pc:spChg chg="add del mod">
          <ac:chgData name="Seung Joon Lee" userId="ef5e3f0e-aefd-4366-8bcd-423350da165b" providerId="ADAL" clId="{F5DAEB42-C76F-444B-B61A-234D67C1DD02}" dt="2024-10-02T03:22:40.780" v="616" actId="1076"/>
          <ac:spMkLst>
            <pc:docMk/>
            <pc:sldMk cId="148482422" sldId="805"/>
            <ac:spMk id="2" creationId="{FC70FE88-B311-B526-AB11-158434BE8F22}"/>
          </ac:spMkLst>
        </pc:spChg>
        <pc:spChg chg="mod">
          <ac:chgData name="Seung Joon Lee" userId="ef5e3f0e-aefd-4366-8bcd-423350da165b" providerId="ADAL" clId="{F5DAEB42-C76F-444B-B61A-234D67C1DD02}" dt="2024-10-02T04:50:35.576" v="2613" actId="113"/>
          <ac:spMkLst>
            <pc:docMk/>
            <pc:sldMk cId="148482422" sldId="805"/>
            <ac:spMk id="3" creationId="{28C71CFB-BBD3-8B25-834F-B78A8A436756}"/>
          </ac:spMkLst>
        </pc:spChg>
        <pc:picChg chg="add mod">
          <ac:chgData name="Seung Joon Lee" userId="ef5e3f0e-aefd-4366-8bcd-423350da165b" providerId="ADAL" clId="{F5DAEB42-C76F-444B-B61A-234D67C1DD02}" dt="2024-10-02T03:20:58.733" v="445" actId="1076"/>
          <ac:picMkLst>
            <pc:docMk/>
            <pc:sldMk cId="148482422" sldId="805"/>
            <ac:picMk id="4" creationId="{AA9E15CC-9752-364C-C424-31DDD7A8CFF3}"/>
          </ac:picMkLst>
        </pc:picChg>
      </pc:sldChg>
      <pc:sldChg chg="new del">
        <pc:chgData name="Seung Joon Lee" userId="ef5e3f0e-aefd-4366-8bcd-423350da165b" providerId="ADAL" clId="{F5DAEB42-C76F-444B-B61A-234D67C1DD02}" dt="2024-10-02T04:40:58.922" v="2544" actId="47"/>
        <pc:sldMkLst>
          <pc:docMk/>
          <pc:sldMk cId="3335411136" sldId="806"/>
        </pc:sldMkLst>
      </pc:sldChg>
      <pc:sldChg chg="addSp delSp modSp new mod">
        <pc:chgData name="Seung Joon Lee" userId="ef5e3f0e-aefd-4366-8bcd-423350da165b" providerId="ADAL" clId="{F5DAEB42-C76F-444B-B61A-234D67C1DD02}" dt="2024-10-02T04:08:30.453" v="2160" actId="1076"/>
        <pc:sldMkLst>
          <pc:docMk/>
          <pc:sldMk cId="395025800" sldId="807"/>
        </pc:sldMkLst>
        <pc:spChg chg="mod">
          <ac:chgData name="Seung Joon Lee" userId="ef5e3f0e-aefd-4366-8bcd-423350da165b" providerId="ADAL" clId="{F5DAEB42-C76F-444B-B61A-234D67C1DD02}" dt="2024-10-02T04:02:05.433" v="1746"/>
          <ac:spMkLst>
            <pc:docMk/>
            <pc:sldMk cId="395025800" sldId="807"/>
            <ac:spMk id="2" creationId="{0B084119-2A4B-04C0-0744-E37DBC561B41}"/>
          </ac:spMkLst>
        </pc:spChg>
        <pc:spChg chg="del">
          <ac:chgData name="Seung Joon Lee" userId="ef5e3f0e-aefd-4366-8bcd-423350da165b" providerId="ADAL" clId="{F5DAEB42-C76F-444B-B61A-234D67C1DD02}" dt="2024-10-02T04:02:07.747" v="1747"/>
          <ac:spMkLst>
            <pc:docMk/>
            <pc:sldMk cId="395025800" sldId="807"/>
            <ac:spMk id="3" creationId="{A1AA9AEE-B56C-8AD6-E1C2-CB853F4AFE53}"/>
          </ac:spMkLst>
        </pc:spChg>
        <pc:spChg chg="add mod">
          <ac:chgData name="Seung Joon Lee" userId="ef5e3f0e-aefd-4366-8bcd-423350da165b" providerId="ADAL" clId="{F5DAEB42-C76F-444B-B61A-234D67C1DD02}" dt="2024-10-02T04:08:30.453" v="2160" actId="1076"/>
          <ac:spMkLst>
            <pc:docMk/>
            <pc:sldMk cId="395025800" sldId="807"/>
            <ac:spMk id="6" creationId="{8C81A78A-0C81-11FF-A2FF-24E2179087BC}"/>
          </ac:spMkLst>
        </pc:spChg>
        <pc:spChg chg="add mod">
          <ac:chgData name="Seung Joon Lee" userId="ef5e3f0e-aefd-4366-8bcd-423350da165b" providerId="ADAL" clId="{F5DAEB42-C76F-444B-B61A-234D67C1DD02}" dt="2024-10-02T04:04:01.081" v="1838" actId="1076"/>
          <ac:spMkLst>
            <pc:docMk/>
            <pc:sldMk cId="395025800" sldId="807"/>
            <ac:spMk id="7" creationId="{46BB88FE-9382-05E1-A145-EB318801EDE1}"/>
          </ac:spMkLst>
        </pc:spChg>
        <pc:spChg chg="add mod">
          <ac:chgData name="Seung Joon Lee" userId="ef5e3f0e-aefd-4366-8bcd-423350da165b" providerId="ADAL" clId="{F5DAEB42-C76F-444B-B61A-234D67C1DD02}" dt="2024-10-02T04:07:03.728" v="2054" actId="14100"/>
          <ac:spMkLst>
            <pc:docMk/>
            <pc:sldMk cId="395025800" sldId="807"/>
            <ac:spMk id="13" creationId="{9869DA4F-0647-D989-035E-98EB54245C70}"/>
          </ac:spMkLst>
        </pc:spChg>
        <pc:spChg chg="add mod">
          <ac:chgData name="Seung Joon Lee" userId="ef5e3f0e-aefd-4366-8bcd-423350da165b" providerId="ADAL" clId="{F5DAEB42-C76F-444B-B61A-234D67C1DD02}" dt="2024-10-02T04:08:24.055" v="2159" actId="1076"/>
          <ac:spMkLst>
            <pc:docMk/>
            <pc:sldMk cId="395025800" sldId="807"/>
            <ac:spMk id="14" creationId="{B1E7374C-FE5F-8DC9-6D1B-CE554CFF50EA}"/>
          </ac:spMkLst>
        </pc:spChg>
        <pc:picChg chg="add mod ord modCrop">
          <ac:chgData name="Seung Joon Lee" userId="ef5e3f0e-aefd-4366-8bcd-423350da165b" providerId="ADAL" clId="{F5DAEB42-C76F-444B-B61A-234D67C1DD02}" dt="2024-10-02T04:07:56.363" v="2148" actId="1076"/>
          <ac:picMkLst>
            <pc:docMk/>
            <pc:sldMk cId="395025800" sldId="807"/>
            <ac:picMk id="5" creationId="{7F108C9A-5768-6877-9A03-D838E436A31F}"/>
          </ac:picMkLst>
        </pc:picChg>
        <pc:cxnChg chg="add">
          <ac:chgData name="Seung Joon Lee" userId="ef5e3f0e-aefd-4366-8bcd-423350da165b" providerId="ADAL" clId="{F5DAEB42-C76F-444B-B61A-234D67C1DD02}" dt="2024-10-02T04:04:07.673" v="1839" actId="11529"/>
          <ac:cxnSpMkLst>
            <pc:docMk/>
            <pc:sldMk cId="395025800" sldId="807"/>
            <ac:cxnSpMk id="9" creationId="{D8E942D8-A2C0-A637-E7C2-8A145D4ABBB5}"/>
          </ac:cxnSpMkLst>
        </pc:cxnChg>
        <pc:cxnChg chg="add mod">
          <ac:chgData name="Seung Joon Lee" userId="ef5e3f0e-aefd-4366-8bcd-423350da165b" providerId="ADAL" clId="{F5DAEB42-C76F-444B-B61A-234D67C1DD02}" dt="2024-10-02T04:06:14.789" v="2052" actId="1582"/>
          <ac:cxnSpMkLst>
            <pc:docMk/>
            <pc:sldMk cId="395025800" sldId="807"/>
            <ac:cxnSpMk id="10" creationId="{FAA8BF20-FD7A-FEA2-DE10-05AEC6227AAA}"/>
          </ac:cxnSpMkLst>
        </pc:cxnChg>
        <pc:cxnChg chg="add mod">
          <ac:chgData name="Seung Joon Lee" userId="ef5e3f0e-aefd-4366-8bcd-423350da165b" providerId="ADAL" clId="{F5DAEB42-C76F-444B-B61A-234D67C1DD02}" dt="2024-10-02T04:06:14.789" v="2052" actId="1582"/>
          <ac:cxnSpMkLst>
            <pc:docMk/>
            <pc:sldMk cId="395025800" sldId="807"/>
            <ac:cxnSpMk id="12" creationId="{2C0B5520-4250-B48E-81CE-05A0D4E9314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403EB-D5C5-4393-B438-948DE972F16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B5717-FB0F-434A-A129-D572515D5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8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BA81-153F-4326-90F4-2224C192E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BBA7B-C3A4-8B70-CB0F-EB2E80F25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84217-F8D1-7F2B-2079-3B95748D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6D01-1900-41EF-9EC9-5332D0F72AC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CDD63-9C05-F5B7-C49D-22B04607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F1DF6-4CF2-3FEF-6E0F-850EA9BC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6601-99C6-44B0-B491-57C0F5F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3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190B-5422-2E05-39B8-9F3BFAA3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BFE45-DE5A-AD87-D901-D8BED050F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B4BBB-7B1B-AA71-85B9-1D7AADF4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6D01-1900-41EF-9EC9-5332D0F72AC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016A9-8DFD-074B-7588-0FFBA5E3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A5445-F671-0E10-E741-BCAF789B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6601-99C6-44B0-B491-57C0F5F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A6DE5-4CAB-E6E7-1DAA-B83D7A905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00390-FD87-EF36-3A68-58E6BF622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5063-DE80-2399-D207-74B3479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6D01-1900-41EF-9EC9-5332D0F72AC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FBCA6-722C-FF70-BF32-DFBF7CBC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2BD41-8AAC-C44F-4597-5B9EC499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6601-99C6-44B0-B491-57C0F5F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2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4C65-C9C2-05C8-5A6C-00526F3F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536F5-9D99-FF31-7302-A4CCF8028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4C757-243F-FA30-6249-E7CF0B5F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6D01-1900-41EF-9EC9-5332D0F72AC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84448-034D-3066-863A-81ACD494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1F18-0E1B-5540-CE00-8425189B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6601-99C6-44B0-B491-57C0F5F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9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902C8-AC1E-A697-2CC4-3370371A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3F02-D054-DEBE-5C21-F66D9C1D9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88F83-806B-8942-1301-3F507C1A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6D01-1900-41EF-9EC9-5332D0F72AC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FC775-879E-174A-1B1A-9C2330AA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AFBA2-68FE-06E0-2D8B-ED7DD831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6601-99C6-44B0-B491-57C0F5F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1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D876-6572-0A29-E259-CF38ABEF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67CCA-6563-5556-4F26-24A7681E4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11C28-C0BE-697A-1169-C0BEF448F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D0B9B-88CC-47FA-E972-1E8E3BC7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6D01-1900-41EF-9EC9-5332D0F72AC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20682-1FDF-3788-4135-A06CB589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A3A2F-6F0A-BCFC-4B16-60B394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6601-99C6-44B0-B491-57C0F5F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CD06-DF06-15C9-B962-55B9F775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0D707-AFC0-A994-36A5-7FBCACA8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74039-6FB8-0FB9-9904-BC552917D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96958-32C1-3D37-45C8-C9835288B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39B15-E44E-FCC1-0DA5-00B1CB1C0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D3979-8943-31D6-DA69-80F012DB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6D01-1900-41EF-9EC9-5332D0F72AC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E4051-20A3-4D76-A883-87A5E937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6A40B-D456-88DC-F61E-D2EAE13C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6601-99C6-44B0-B491-57C0F5F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2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AD31-34EB-860A-9DDA-CA8274FF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4D987-C0C9-111F-1E51-62DBB822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6D01-1900-41EF-9EC9-5332D0F72AC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A85A4-DE99-EEA9-D406-4F98BEEF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A5A45-BEF9-C258-2F24-E9FFB516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6601-99C6-44B0-B491-57C0F5F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7D7E8-1FBC-DFA3-4636-5E325D57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6D01-1900-41EF-9EC9-5332D0F72AC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63945-2FD3-EABD-28C3-AF7A641E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93716-DEC5-F32B-07F0-97F0F7BB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6601-99C6-44B0-B491-57C0F5F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CECA-D5CA-FBBE-A560-A8E54D66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1C184-CFDB-14B4-C248-F5804FC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3FFF9-0338-50C7-F724-6F6EBAC05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E11CE-420B-D6FA-F911-45F7D253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6D01-1900-41EF-9EC9-5332D0F72AC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DB090-CF5F-7821-E1ED-65FDE6BB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411A4-57F2-A73C-B122-CECFF742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6601-99C6-44B0-B491-57C0F5F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69C9-F852-59EF-990E-35570354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C0021C-454E-A09A-5035-CF8161F16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CA8E7-A73A-7385-6AD4-E3607A5D6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905FF-0F8A-D4A4-9D80-9CD6A3E7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6D01-1900-41EF-9EC9-5332D0F72AC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FC61C-8A85-B6FB-BA11-3C19F158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6E556-9400-276A-B32E-FA4221F3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6601-99C6-44B0-B491-57C0F5F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4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56343-507A-F031-D349-8912F860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8A43-4732-DF21-68C6-72A2E5A94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CD606-4A56-6AAB-FCCB-7C079E27F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56D01-1900-41EF-9EC9-5332D0F72AC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32566-A107-7866-EA45-1D665CC03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FC819-EF45-DF98-0930-C1BC217BB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86601-99C6-44B0-B491-57C0F5F2A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9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1B5-6682-8113-B26C-BBCC69364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 the DSCs: MPGD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6A7BB-9CB3-9E52-8294-2B856BC98B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10/02/2024</a:t>
            </a:r>
          </a:p>
          <a:p>
            <a:r>
              <a:rPr lang="en-US" dirty="0"/>
              <a:t>Seungjoon Lee</a:t>
            </a:r>
          </a:p>
        </p:txBody>
      </p:sp>
    </p:spTree>
    <p:extLst>
      <p:ext uri="{BB962C8B-B14F-4D97-AF65-F5344CB8AC3E}">
        <p14:creationId xmlns:p14="http://schemas.microsoft.com/office/powerpoint/2010/main" val="307105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6332-2FE4-3022-18FD-4B06C0F1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 – 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66566-CEAB-B375-FBB1-777C014D0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Received initial design from CERN based on the current BOT design (Drift &amp; GEM foils, </a:t>
            </a:r>
            <a:r>
              <a:rPr lang="en-US" dirty="0" err="1"/>
              <a:t>uRWELL</a:t>
            </a:r>
            <a:r>
              <a:rPr lang="en-US" dirty="0"/>
              <a:t> + PCB)</a:t>
            </a:r>
          </a:p>
          <a:p>
            <a:r>
              <a:rPr lang="en-US" dirty="0"/>
              <a:t>Assuming Hirose 140 pin connector. </a:t>
            </a:r>
          </a:p>
          <a:p>
            <a:r>
              <a:rPr lang="en-US" dirty="0"/>
              <a:t>Couple of iterations are expected before the final order.</a:t>
            </a:r>
          </a:p>
          <a:p>
            <a:endParaRPr lang="en-US" dirty="0"/>
          </a:p>
          <a:p>
            <a:r>
              <a:rPr lang="en-US" dirty="0"/>
              <a:t>MPGD chamber assembly &amp; test process is still studied (nonreversible assembly)</a:t>
            </a:r>
          </a:p>
          <a:p>
            <a:pPr marL="0" indent="0">
              <a:buNone/>
            </a:pPr>
            <a:r>
              <a:rPr lang="en-US" dirty="0"/>
              <a:t>=&gt; Trying to find a method to test detector before the final glueing then glue the chamber without moving parts to prevent contamination. (feeding glue </a:t>
            </a:r>
            <a:r>
              <a:rPr lang="en-US"/>
              <a:t>through gap/channel)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8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5596-EA81-01D8-4A16-2BAABE84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 - Services</a:t>
            </a:r>
          </a:p>
        </p:txBody>
      </p:sp>
      <p:pic>
        <p:nvPicPr>
          <p:cNvPr id="5" name="Content Placeholder 4" descr="A close-up of a machine&#10;&#10;Description automatically generated">
            <a:extLst>
              <a:ext uri="{FF2B5EF4-FFF2-40B4-BE49-F238E27FC236}">
                <a16:creationId xmlns:a16="http://schemas.microsoft.com/office/drawing/2014/main" id="{440B4722-86B4-670E-0C36-95660F99D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34681" r="9794" b="21364"/>
          <a:stretch/>
        </p:blipFill>
        <p:spPr>
          <a:xfrm>
            <a:off x="1033317" y="1935506"/>
            <a:ext cx="9703283" cy="26928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4CEC3D-7451-4D17-A988-1E89548EB769}"/>
              </a:ext>
            </a:extLst>
          </p:cNvPr>
          <p:cNvSpPr txBox="1"/>
          <p:nvPr/>
        </p:nvSpPr>
        <p:spPr>
          <a:xfrm>
            <a:off x="1968403" y="4873172"/>
            <a:ext cx="8439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MPGD assembly is now flipped =&gt; Service line is facing CF tube</a:t>
            </a:r>
          </a:p>
          <a:p>
            <a:r>
              <a:rPr lang="en-US" sz="2000" dirty="0"/>
              <a:t>Utilize space between CF tube =&gt; Reserve more space for service</a:t>
            </a:r>
          </a:p>
          <a:p>
            <a:r>
              <a:rPr lang="en-US" sz="2000" dirty="0"/>
              <a:t>Detector position moved  ~1 cm away from IP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B81560-862F-3209-5390-406AA4772267}"/>
              </a:ext>
            </a:extLst>
          </p:cNvPr>
          <p:cNvSpPr/>
          <p:nvPr/>
        </p:nvSpPr>
        <p:spPr>
          <a:xfrm>
            <a:off x="2525172" y="3502959"/>
            <a:ext cx="863487" cy="194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EBD9B-B34B-1727-455D-13D5DD0DCDCC}"/>
              </a:ext>
            </a:extLst>
          </p:cNvPr>
          <p:cNvSpPr txBox="1"/>
          <p:nvPr/>
        </p:nvSpPr>
        <p:spPr>
          <a:xfrm>
            <a:off x="3489511" y="3987053"/>
            <a:ext cx="327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 space for service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187A08-CFC1-6BE4-0810-B13E70BB6B76}"/>
              </a:ext>
            </a:extLst>
          </p:cNvPr>
          <p:cNvCxnSpPr/>
          <p:nvPr/>
        </p:nvCxnSpPr>
        <p:spPr>
          <a:xfrm flipH="1" flipV="1">
            <a:off x="3099547" y="3697941"/>
            <a:ext cx="342900" cy="4706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60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ong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7F108C9A-5768-6877-9A03-D838E436A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14511" r="10115" b="10095"/>
          <a:stretch/>
        </p:blipFill>
        <p:spPr>
          <a:xfrm>
            <a:off x="368109" y="1027906"/>
            <a:ext cx="10374346" cy="429977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084119-2A4B-04C0-0744-E37DBC56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 -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1A78A-0C81-11FF-A2FF-24E2179087BC}"/>
              </a:ext>
            </a:extLst>
          </p:cNvPr>
          <p:cNvSpPr txBox="1"/>
          <p:nvPr/>
        </p:nvSpPr>
        <p:spPr>
          <a:xfrm>
            <a:off x="5262318" y="3653187"/>
            <a:ext cx="235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Module at 6 o'clock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B88FE-9382-05E1-A145-EB318801EDE1}"/>
              </a:ext>
            </a:extLst>
          </p:cNvPr>
          <p:cNvSpPr txBox="1"/>
          <p:nvPr/>
        </p:nvSpPr>
        <p:spPr>
          <a:xfrm>
            <a:off x="9309194" y="365125"/>
            <a:ext cx="235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service lines</a:t>
            </a:r>
          </a:p>
          <a:p>
            <a:r>
              <a:rPr lang="en-US" dirty="0"/>
              <a:t>Fiber, HV, LV, Gas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E942D8-A2C0-A637-E7C2-8A145D4ABBB5}"/>
              </a:ext>
            </a:extLst>
          </p:cNvPr>
          <p:cNvCxnSpPr/>
          <p:nvPr/>
        </p:nvCxnSpPr>
        <p:spPr>
          <a:xfrm flipV="1">
            <a:off x="10742455" y="1186626"/>
            <a:ext cx="544452" cy="1605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A8BF20-FD7A-FEA2-DE10-05AEC6227AAA}"/>
              </a:ext>
            </a:extLst>
          </p:cNvPr>
          <p:cNvCxnSpPr>
            <a:cxnSpLocks/>
          </p:cNvCxnSpPr>
          <p:nvPr/>
        </p:nvCxnSpPr>
        <p:spPr>
          <a:xfrm flipV="1">
            <a:off x="1149724" y="3941324"/>
            <a:ext cx="2261688" cy="76514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0B5520-4250-B48E-81CE-05A0D4E93140}"/>
              </a:ext>
            </a:extLst>
          </p:cNvPr>
          <p:cNvCxnSpPr>
            <a:cxnSpLocks/>
          </p:cNvCxnSpPr>
          <p:nvPr/>
        </p:nvCxnSpPr>
        <p:spPr>
          <a:xfrm flipV="1">
            <a:off x="986118" y="3639022"/>
            <a:ext cx="2261688" cy="76514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869DA4F-0647-D989-035E-98EB54245C70}"/>
              </a:ext>
            </a:extLst>
          </p:cNvPr>
          <p:cNvSpPr txBox="1"/>
          <p:nvPr/>
        </p:nvSpPr>
        <p:spPr>
          <a:xfrm>
            <a:off x="1312676" y="4991952"/>
            <a:ext cx="6506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cold gas cooling is sufficient and service line is too tight on the right side, then feeding cold gas for cooling from the left side (under DIRC) is possible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E7374C-FE5F-8DC9-6D1B-CE554CFF50EA}"/>
              </a:ext>
            </a:extLst>
          </p:cNvPr>
          <p:cNvSpPr txBox="1"/>
          <p:nvPr/>
        </p:nvSpPr>
        <p:spPr>
          <a:xfrm>
            <a:off x="8632357" y="5453617"/>
            <a:ext cx="324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? Question: Is there any designed air flow for cooling for the whole EPIC detector?</a:t>
            </a:r>
          </a:p>
        </p:txBody>
      </p:sp>
    </p:spTree>
    <p:extLst>
      <p:ext uri="{BB962C8B-B14F-4D97-AF65-F5344CB8AC3E}">
        <p14:creationId xmlns:p14="http://schemas.microsoft.com/office/powerpoint/2010/main" val="39502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4E57-FD83-E5EA-F775-7E5E29CB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 – Service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3E6AA-40E8-1FD0-9E8A-2A8066E66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FEBs per module </a:t>
            </a:r>
          </a:p>
          <a:p>
            <a:pPr marL="0" indent="0">
              <a:buNone/>
            </a:pPr>
            <a:r>
              <a:rPr lang="en-US" dirty="0"/>
              <a:t>= Total 28 FEBs (~300W) per sector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28 VTRX+ cable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2~8 high voltage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28 low voltage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4 Gas lines (chamber)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D858D-CA20-D3E4-3916-EDA93734B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410" y="1081694"/>
            <a:ext cx="3214047" cy="3214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FF79C-C713-9DE8-373D-1092591038C2}"/>
              </a:ext>
            </a:extLst>
          </p:cNvPr>
          <p:cNvSpPr txBox="1"/>
          <p:nvPr/>
        </p:nvSpPr>
        <p:spPr>
          <a:xfrm>
            <a:off x="8027894" y="4295741"/>
            <a:ext cx="351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High-end graphics card (RTX4080) </a:t>
            </a:r>
          </a:p>
          <a:p>
            <a:r>
              <a:rPr lang="en-US" dirty="0"/>
              <a:t>300W at full load</a:t>
            </a:r>
          </a:p>
        </p:txBody>
      </p:sp>
    </p:spTree>
    <p:extLst>
      <p:ext uri="{BB962C8B-B14F-4D97-AF65-F5344CB8AC3E}">
        <p14:creationId xmlns:p14="http://schemas.microsoft.com/office/powerpoint/2010/main" val="404137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14A9-0444-FFD7-9005-ACD06BD2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ECT – Current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FB9F3-ECF4-ADBB-5226-DEFE7A518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943205" cy="48813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Decision point </a:t>
            </a:r>
          </a:p>
          <a:p>
            <a:r>
              <a:rPr lang="en-US" dirty="0"/>
              <a:t>FEBs on the back side of chamber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Accommodate more FEBs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Material budget on MPGD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More room on service area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FEBs between chamber at 90 degrees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Limited number for FEBs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Less material budget on MPGD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Tight service area for MPGD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ircular object with a hole&#10;&#10;Description automatically generated">
            <a:extLst>
              <a:ext uri="{FF2B5EF4-FFF2-40B4-BE49-F238E27FC236}">
                <a16:creationId xmlns:a16="http://schemas.microsoft.com/office/drawing/2014/main" id="{6E60C46A-997D-420F-0B99-FC899A804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r="33359"/>
          <a:stretch/>
        </p:blipFill>
        <p:spPr>
          <a:xfrm>
            <a:off x="8444280" y="2193448"/>
            <a:ext cx="3410281" cy="4513542"/>
          </a:xfrm>
          <a:prstGeom prst="rect">
            <a:avLst/>
          </a:prstGeom>
        </p:spPr>
      </p:pic>
      <p:pic>
        <p:nvPicPr>
          <p:cNvPr id="7" name="Picture 6" descr="A circular object with green border&#10;&#10;Description automatically generated">
            <a:extLst>
              <a:ext uri="{FF2B5EF4-FFF2-40B4-BE49-F238E27FC236}">
                <a16:creationId xmlns:a16="http://schemas.microsoft.com/office/drawing/2014/main" id="{5962911F-0A7F-9D99-2069-BFEE0E6B5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8" r="28530"/>
          <a:stretch/>
        </p:blipFill>
        <p:spPr>
          <a:xfrm>
            <a:off x="5281089" y="2104465"/>
            <a:ext cx="3259732" cy="437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E387F0-E4F6-44C0-4EB4-BEE2FF8641B5}"/>
              </a:ext>
            </a:extLst>
          </p:cNvPr>
          <p:cNvSpPr txBox="1"/>
          <p:nvPr/>
        </p:nvSpPr>
        <p:spPr>
          <a:xfrm>
            <a:off x="8314573" y="1318006"/>
            <a:ext cx="90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FEB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7382C7-2692-9869-61F7-BBF1555A4F0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67069" y="1779671"/>
            <a:ext cx="1096349" cy="8638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5D487F-6E34-0AB7-0792-E6FC70C8A0E1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752229" y="1779671"/>
            <a:ext cx="1014840" cy="11786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1E8F26D-3AC6-B4E7-A866-84D8E9600818}"/>
              </a:ext>
            </a:extLst>
          </p:cNvPr>
          <p:cNvSpPr/>
          <p:nvPr/>
        </p:nvSpPr>
        <p:spPr>
          <a:xfrm>
            <a:off x="6924403" y="3879476"/>
            <a:ext cx="498374" cy="7942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C9482D-2EAC-C8A4-2981-5C1812271EBF}"/>
              </a:ext>
            </a:extLst>
          </p:cNvPr>
          <p:cNvSpPr txBox="1"/>
          <p:nvPr/>
        </p:nvSpPr>
        <p:spPr>
          <a:xfrm>
            <a:off x="5343749" y="1526570"/>
            <a:ext cx="2025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MPGD service area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1EFD37-8F46-EBEE-D325-D72BBBC799B0}"/>
              </a:ext>
            </a:extLst>
          </p:cNvPr>
          <p:cNvCxnSpPr>
            <a:cxnSpLocks/>
          </p:cNvCxnSpPr>
          <p:nvPr/>
        </p:nvCxnSpPr>
        <p:spPr>
          <a:xfrm flipH="1">
            <a:off x="5614147" y="2282431"/>
            <a:ext cx="49067" cy="1164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50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A6009-366E-1EC2-DCB7-715A4A84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ECT -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9A652-13B9-6908-FE15-322603067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FEB specification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1 VTRX+, 1 LV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~10 watt power consumption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Forced air cooling preferred.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/>
              <a:t>Any cooling gas flow designed within the CF tube ?</a:t>
            </a:r>
          </a:p>
          <a:p>
            <a:endParaRPr lang="en-US" dirty="0"/>
          </a:p>
          <a:p>
            <a:r>
              <a:rPr lang="en-US" dirty="0"/>
              <a:t>Current MPGD specification – half circle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Thin gap, 1 mm strip pitch: 8 FEBs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/>
              <a:t>uTPC</a:t>
            </a:r>
            <a:r>
              <a:rPr lang="en-US" sz="2000" dirty="0"/>
              <a:t>, 0.5 mm strip pitch:  16 FEBs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1-2 HV, 2 Gas 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9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56EE-3287-D27E-065D-3EECB6BE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ECT - Installation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0AACC-D904-0C84-065E-0F5EAA8D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078" y="3188561"/>
            <a:ext cx="4905279" cy="33201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2B182E-3443-DDD1-51B5-87FFEB015125}"/>
              </a:ext>
            </a:extLst>
          </p:cNvPr>
          <p:cNvSpPr txBox="1">
            <a:spLocks/>
          </p:cNvSpPr>
          <p:nvPr/>
        </p:nvSpPr>
        <p:spPr>
          <a:xfrm>
            <a:off x="433348" y="1540223"/>
            <a:ext cx="5392271" cy="43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Integration sequence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DBF44C8-76E0-44EB-C335-4A34F653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891" y="6353860"/>
            <a:ext cx="2761909" cy="367615"/>
          </a:xfrm>
        </p:spPr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</a:rPr>
              <a:t>   </a:t>
            </a:r>
            <a:fld id="{40BA6619-26C9-B141-8084-E420FEC8736F}" type="slidenum">
              <a:rPr lang="en-US">
                <a:latin typeface="Calibri"/>
              </a:rPr>
              <a:pPr defTabSz="457200">
                <a:defRPr/>
              </a:pPr>
              <a:t>8</a:t>
            </a:fld>
            <a:endParaRPr lang="en-US" dirty="0">
              <a:latin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587C1B-AB85-0891-6827-E1AEC54E17A7}"/>
              </a:ext>
            </a:extLst>
          </p:cNvPr>
          <p:cNvSpPr txBox="1">
            <a:spLocks/>
          </p:cNvSpPr>
          <p:nvPr/>
        </p:nvSpPr>
        <p:spPr>
          <a:xfrm>
            <a:off x="7052462" y="1585202"/>
            <a:ext cx="3816724" cy="162471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11. All the services and wiring is pulled out till the ends of CF tubes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12. </a:t>
            </a:r>
            <a:r>
              <a:rPr lang="en-US" dirty="0" err="1"/>
              <a:t>pfRICH</a:t>
            </a:r>
            <a:r>
              <a:rPr lang="en-US" dirty="0"/>
              <a:t> and EMCAL in installed in the CF tube</a:t>
            </a:r>
          </a:p>
          <a:p>
            <a:r>
              <a:rPr lang="en-US" dirty="0"/>
              <a:t>	Needs “blocks” &amp; brackets to avoid damaging the GST by EMCAL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3779D-7FF3-2523-BFA9-0BE6F6A22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42"/>
          <a:stretch/>
        </p:blipFill>
        <p:spPr>
          <a:xfrm>
            <a:off x="309724" y="2021115"/>
            <a:ext cx="4829816" cy="4006706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B3669A4-9DA8-593E-8465-049C5A45B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352" y="2300716"/>
            <a:ext cx="3140672" cy="3999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10. The outer discs of MPGDs come in next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C6A2C-3B4E-A66C-F7D2-B3DEE4F74540}"/>
              </a:ext>
            </a:extLst>
          </p:cNvPr>
          <p:cNvSpPr txBox="1"/>
          <p:nvPr/>
        </p:nvSpPr>
        <p:spPr>
          <a:xfrm>
            <a:off x="8757370" y="5507632"/>
            <a:ext cx="10589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pfRICH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A7E5BF-ED99-9739-6A32-824B891A4A5A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828312" y="5692298"/>
            <a:ext cx="1929058" cy="39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D5A27BB-5F0B-6465-BFFA-1015D5C0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972" y="6506260"/>
            <a:ext cx="9717828" cy="367615"/>
          </a:xfrm>
        </p:spPr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Global support structure for SVT – 11</a:t>
            </a:r>
            <a:r>
              <a:rPr lang="en-US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January 2024 by Andy Jung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40E2F3-3E82-7FE5-5A32-70F6CFD69D09}"/>
              </a:ext>
            </a:extLst>
          </p:cNvPr>
          <p:cNvSpPr txBox="1"/>
          <p:nvPr/>
        </p:nvSpPr>
        <p:spPr>
          <a:xfrm>
            <a:off x="1045190" y="2751455"/>
            <a:ext cx="13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HOW??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8FD9A9-E478-28E2-D32C-B7BBB8C597A4}"/>
              </a:ext>
            </a:extLst>
          </p:cNvPr>
          <p:cNvCxnSpPr>
            <a:cxnSpLocks/>
          </p:cNvCxnSpPr>
          <p:nvPr/>
        </p:nvCxnSpPr>
        <p:spPr>
          <a:xfrm flipV="1">
            <a:off x="409352" y="4397723"/>
            <a:ext cx="1310827" cy="6583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83F28-7C20-451D-BCC3-5357CAA8ED59}"/>
              </a:ext>
            </a:extLst>
          </p:cNvPr>
          <p:cNvCxnSpPr>
            <a:cxnSpLocks/>
          </p:cNvCxnSpPr>
          <p:nvPr/>
        </p:nvCxnSpPr>
        <p:spPr>
          <a:xfrm flipH="1">
            <a:off x="3839135" y="1853983"/>
            <a:ext cx="1623811" cy="15077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7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FE88-B311-B526-AB11-158434BE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16" y="288344"/>
            <a:ext cx="10515600" cy="1325563"/>
          </a:xfrm>
        </p:spPr>
        <p:txBody>
          <a:bodyPr/>
          <a:lstStyle/>
          <a:p>
            <a:r>
              <a:rPr lang="en-US" dirty="0"/>
              <a:t>Possible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1CFB-BBD3-8B25-834F-B78A8A43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730" y="1161889"/>
            <a:ext cx="7042973" cy="50504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whole IB rails (+beam pipe) can come out halfway on each side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ECT disc frame can be mounted and assemble ECT outside of CF tube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IB rail + beampipe must stay inside </a:t>
            </a:r>
          </a:p>
          <a:p>
            <a:pPr marL="0" indent="0">
              <a:buNone/>
            </a:pPr>
            <a:r>
              <a:rPr lang="en-US" dirty="0"/>
              <a:t>=&gt; How can we assemble ECT? ECT cannot be slide in because of beampipe</a:t>
            </a:r>
          </a:p>
          <a:p>
            <a:endParaRPr lang="en-US" dirty="0"/>
          </a:p>
          <a:p>
            <a:r>
              <a:rPr lang="en-US" b="1" dirty="0"/>
              <a:t>Need more clarification for designing ECT frames + mount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E15CC-9752-364C-C424-31DDD7A8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42"/>
          <a:stretch/>
        </p:blipFill>
        <p:spPr>
          <a:xfrm>
            <a:off x="493256" y="1424172"/>
            <a:ext cx="4392850" cy="364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490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Symbol</vt:lpstr>
      <vt:lpstr>Wingdings</vt:lpstr>
      <vt:lpstr>Office Theme</vt:lpstr>
      <vt:lpstr>Meet the DSCs: MPGD</vt:lpstr>
      <vt:lpstr>BOT – Current status</vt:lpstr>
      <vt:lpstr>BOT - Services</vt:lpstr>
      <vt:lpstr>BOT - Services</vt:lpstr>
      <vt:lpstr>BOT – Service requirement</vt:lpstr>
      <vt:lpstr>ECT – Current Design</vt:lpstr>
      <vt:lpstr>ECT - Service</vt:lpstr>
      <vt:lpstr>ECT - Installation</vt:lpstr>
      <vt:lpstr>Possible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Seung Joon Lee</dc:creator>
  <cp:lastModifiedBy>Seung Joon Lee</cp:lastModifiedBy>
  <cp:revision>1</cp:revision>
  <dcterms:created xsi:type="dcterms:W3CDTF">2024-10-02T02:43:40Z</dcterms:created>
  <dcterms:modified xsi:type="dcterms:W3CDTF">2024-10-02T06:08:49Z</dcterms:modified>
</cp:coreProperties>
</file>