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0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3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Landgraf" userId="367c8676d18b2324" providerId="LiveId" clId="{CE1531EC-EEF9-4542-9677-B38ED9D1B064}"/>
    <pc:docChg chg="undo custSel addSld delSld modSld sldOrd">
      <pc:chgData name="Jeff Landgraf" userId="367c8676d18b2324" providerId="LiveId" clId="{CE1531EC-EEF9-4542-9677-B38ED9D1B064}" dt="2024-10-10T12:45:15.534" v="5794" actId="20577"/>
      <pc:docMkLst>
        <pc:docMk/>
      </pc:docMkLst>
      <pc:sldChg chg="del">
        <pc:chgData name="Jeff Landgraf" userId="367c8676d18b2324" providerId="LiveId" clId="{CE1531EC-EEF9-4542-9677-B38ED9D1B064}" dt="2024-10-09T20:44:45.513" v="411" actId="47"/>
        <pc:sldMkLst>
          <pc:docMk/>
          <pc:sldMk cId="1481351163" sldId="256"/>
        </pc:sldMkLst>
      </pc:sldChg>
      <pc:sldChg chg="modSp mod">
        <pc:chgData name="Jeff Landgraf" userId="367c8676d18b2324" providerId="LiveId" clId="{CE1531EC-EEF9-4542-9677-B38ED9D1B064}" dt="2024-10-10T02:16:10.043" v="1827" actId="20577"/>
        <pc:sldMkLst>
          <pc:docMk/>
          <pc:sldMk cId="3366178929" sldId="261"/>
        </pc:sldMkLst>
        <pc:spChg chg="mod">
          <ac:chgData name="Jeff Landgraf" userId="367c8676d18b2324" providerId="LiveId" clId="{CE1531EC-EEF9-4542-9677-B38ED9D1B064}" dt="2024-10-10T02:16:10.043" v="1827" actId="20577"/>
          <ac:spMkLst>
            <pc:docMk/>
            <pc:sldMk cId="3366178929" sldId="261"/>
            <ac:spMk id="2" creationId="{83D26B43-81E4-94C8-75F9-13318229C489}"/>
          </ac:spMkLst>
        </pc:spChg>
        <pc:spChg chg="mod">
          <ac:chgData name="Jeff Landgraf" userId="367c8676d18b2324" providerId="LiveId" clId="{CE1531EC-EEF9-4542-9677-B38ED9D1B064}" dt="2024-10-09T19:24:56.830" v="16" actId="20577"/>
          <ac:spMkLst>
            <pc:docMk/>
            <pc:sldMk cId="3366178929" sldId="261"/>
            <ac:spMk id="3" creationId="{9A6B43ED-745B-3F98-6196-FAE622A1B30C}"/>
          </ac:spMkLst>
        </pc:spChg>
      </pc:sldChg>
      <pc:sldChg chg="addSp delSp modSp new mod">
        <pc:chgData name="Jeff Landgraf" userId="367c8676d18b2324" providerId="LiveId" clId="{CE1531EC-EEF9-4542-9677-B38ED9D1B064}" dt="2024-10-09T21:11:56.413" v="844" actId="20577"/>
        <pc:sldMkLst>
          <pc:docMk/>
          <pc:sldMk cId="991629199" sldId="262"/>
        </pc:sldMkLst>
        <pc:spChg chg="add del mod">
          <ac:chgData name="Jeff Landgraf" userId="367c8676d18b2324" providerId="LiveId" clId="{CE1531EC-EEF9-4542-9677-B38ED9D1B064}" dt="2024-10-09T21:05:42.911" v="419" actId="478"/>
          <ac:spMkLst>
            <pc:docMk/>
            <pc:sldMk cId="991629199" sldId="262"/>
            <ac:spMk id="6" creationId="{5C16A72B-97BA-47D2-8538-26E710C7F159}"/>
          </ac:spMkLst>
        </pc:spChg>
        <pc:spChg chg="add mod">
          <ac:chgData name="Jeff Landgraf" userId="367c8676d18b2324" providerId="LiveId" clId="{CE1531EC-EEF9-4542-9677-B38ED9D1B064}" dt="2024-10-09T21:11:56.413" v="844" actId="20577"/>
          <ac:spMkLst>
            <pc:docMk/>
            <pc:sldMk cId="991629199" sldId="262"/>
            <ac:spMk id="7" creationId="{EDA052DD-DE69-421F-5F0A-A77999C7B65F}"/>
          </ac:spMkLst>
        </pc:spChg>
      </pc:sldChg>
      <pc:sldChg chg="addSp delSp modSp new mod">
        <pc:chgData name="Jeff Landgraf" userId="367c8676d18b2324" providerId="LiveId" clId="{CE1531EC-EEF9-4542-9677-B38ED9D1B064}" dt="2024-10-09T23:18:18.994" v="1784" actId="13926"/>
        <pc:sldMkLst>
          <pc:docMk/>
          <pc:sldMk cId="490780013" sldId="263"/>
        </pc:sldMkLst>
        <pc:spChg chg="add mod">
          <ac:chgData name="Jeff Landgraf" userId="367c8676d18b2324" providerId="LiveId" clId="{CE1531EC-EEF9-4542-9677-B38ED9D1B064}" dt="2024-10-09T21:14:12.632" v="851" actId="5793"/>
          <ac:spMkLst>
            <pc:docMk/>
            <pc:sldMk cId="490780013" sldId="263"/>
            <ac:spMk id="6" creationId="{F7CF7592-A136-5954-E3EB-00342FF3A2F3}"/>
          </ac:spMkLst>
        </pc:spChg>
        <pc:spChg chg="add mod">
          <ac:chgData name="Jeff Landgraf" userId="367c8676d18b2324" providerId="LiveId" clId="{CE1531EC-EEF9-4542-9677-B38ED9D1B064}" dt="2024-10-09T21:34:26.442" v="919" actId="1076"/>
          <ac:spMkLst>
            <pc:docMk/>
            <pc:sldMk cId="490780013" sldId="263"/>
            <ac:spMk id="11" creationId="{5C349695-5911-69A4-9CE2-83F4738EE97C}"/>
          </ac:spMkLst>
        </pc:spChg>
        <pc:spChg chg="add mod">
          <ac:chgData name="Jeff Landgraf" userId="367c8676d18b2324" providerId="LiveId" clId="{CE1531EC-EEF9-4542-9677-B38ED9D1B064}" dt="2024-10-09T21:34:26.442" v="919" actId="1076"/>
          <ac:spMkLst>
            <pc:docMk/>
            <pc:sldMk cId="490780013" sldId="263"/>
            <ac:spMk id="12" creationId="{A5F31C76-E773-2DAD-0238-FA7E2610E2CC}"/>
          </ac:spMkLst>
        </pc:spChg>
        <pc:spChg chg="add del mod">
          <ac:chgData name="Jeff Landgraf" userId="367c8676d18b2324" providerId="LiveId" clId="{CE1531EC-EEF9-4542-9677-B38ED9D1B064}" dt="2024-10-09T23:06:48.605" v="1541"/>
          <ac:spMkLst>
            <pc:docMk/>
            <pc:sldMk cId="490780013" sldId="263"/>
            <ac:spMk id="13" creationId="{CFA7A236-2451-8468-7120-303F90CE597D}"/>
          </ac:spMkLst>
        </pc:spChg>
        <pc:spChg chg="add mod">
          <ac:chgData name="Jeff Landgraf" userId="367c8676d18b2324" providerId="LiveId" clId="{CE1531EC-EEF9-4542-9677-B38ED9D1B064}" dt="2024-10-09T23:18:18.994" v="1784" actId="13926"/>
          <ac:spMkLst>
            <pc:docMk/>
            <pc:sldMk cId="490780013" sldId="263"/>
            <ac:spMk id="14" creationId="{69A033BA-8055-B643-AEE0-C4CDFF11CD65}"/>
          </ac:spMkLst>
        </pc:spChg>
        <pc:picChg chg="add mod ord">
          <ac:chgData name="Jeff Landgraf" userId="367c8676d18b2324" providerId="LiveId" clId="{CE1531EC-EEF9-4542-9677-B38ED9D1B064}" dt="2024-10-09T21:31:47.423" v="885" actId="1076"/>
          <ac:picMkLst>
            <pc:docMk/>
            <pc:sldMk cId="490780013" sldId="263"/>
            <ac:picMk id="8" creationId="{73FF81A2-7E39-72AC-17AB-E401A6E5D826}"/>
          </ac:picMkLst>
        </pc:picChg>
        <pc:picChg chg="add mod">
          <ac:chgData name="Jeff Landgraf" userId="367c8676d18b2324" providerId="LiveId" clId="{CE1531EC-EEF9-4542-9677-B38ED9D1B064}" dt="2024-10-09T21:34:20.522" v="918" actId="1076"/>
          <ac:picMkLst>
            <pc:docMk/>
            <pc:sldMk cId="490780013" sldId="263"/>
            <ac:picMk id="10" creationId="{DAAEDA30-746D-AA86-DA9E-A0A65A80093C}"/>
          </ac:picMkLst>
        </pc:picChg>
      </pc:sldChg>
      <pc:sldChg chg="del">
        <pc:chgData name="Jeff Landgraf" userId="367c8676d18b2324" providerId="LiveId" clId="{CE1531EC-EEF9-4542-9677-B38ED9D1B064}" dt="2024-10-09T20:44:44.792" v="410" actId="47"/>
        <pc:sldMkLst>
          <pc:docMk/>
          <pc:sldMk cId="1732392149" sldId="263"/>
        </pc:sldMkLst>
      </pc:sldChg>
      <pc:sldChg chg="del">
        <pc:chgData name="Jeff Landgraf" userId="367c8676d18b2324" providerId="LiveId" clId="{CE1531EC-EEF9-4542-9677-B38ED9D1B064}" dt="2024-10-09T20:44:43.461" v="409" actId="47"/>
        <pc:sldMkLst>
          <pc:docMk/>
          <pc:sldMk cId="70186131" sldId="264"/>
        </pc:sldMkLst>
      </pc:sldChg>
      <pc:sldChg chg="addSp delSp modSp new mod ord">
        <pc:chgData name="Jeff Landgraf" userId="367c8676d18b2324" providerId="LiveId" clId="{CE1531EC-EEF9-4542-9677-B38ED9D1B064}" dt="2024-10-09T23:18:24.801" v="1785"/>
        <pc:sldMkLst>
          <pc:docMk/>
          <pc:sldMk cId="2350167035" sldId="264"/>
        </pc:sldMkLst>
        <pc:spChg chg="del">
          <ac:chgData name="Jeff Landgraf" userId="367c8676d18b2324" providerId="LiveId" clId="{CE1531EC-EEF9-4542-9677-B38ED9D1B064}" dt="2024-10-09T21:34:37.062" v="921" actId="478"/>
          <ac:spMkLst>
            <pc:docMk/>
            <pc:sldMk cId="2350167035" sldId="264"/>
            <ac:spMk id="2" creationId="{E2E621B7-5F70-3770-6D19-95AB0A6D461B}"/>
          </ac:spMkLst>
        </pc:spChg>
        <pc:spChg chg="add mod">
          <ac:chgData name="Jeff Landgraf" userId="367c8676d18b2324" providerId="LiveId" clId="{CE1531EC-EEF9-4542-9677-B38ED9D1B064}" dt="2024-10-09T23:16:14.094" v="1751" actId="20577"/>
          <ac:spMkLst>
            <pc:docMk/>
            <pc:sldMk cId="2350167035" sldId="264"/>
            <ac:spMk id="6" creationId="{1397F487-DDB0-F5C4-2EE7-8D9BA777674C}"/>
          </ac:spMkLst>
        </pc:spChg>
        <pc:spChg chg="add mod">
          <ac:chgData name="Jeff Landgraf" userId="367c8676d18b2324" providerId="LiveId" clId="{CE1531EC-EEF9-4542-9677-B38ED9D1B064}" dt="2024-10-09T23:15:25.470" v="1642" actId="1035"/>
          <ac:spMkLst>
            <pc:docMk/>
            <pc:sldMk cId="2350167035" sldId="264"/>
            <ac:spMk id="8" creationId="{B1324093-5958-3FD8-547E-B655CC34ADC5}"/>
          </ac:spMkLst>
        </pc:spChg>
        <pc:spChg chg="add mod">
          <ac:chgData name="Jeff Landgraf" userId="367c8676d18b2324" providerId="LiveId" clId="{CE1531EC-EEF9-4542-9677-B38ED9D1B064}" dt="2024-10-09T23:15:25.470" v="1642" actId="1035"/>
          <ac:spMkLst>
            <pc:docMk/>
            <pc:sldMk cId="2350167035" sldId="264"/>
            <ac:spMk id="11" creationId="{F635760D-B93D-7495-985F-6B2091DAB99E}"/>
          </ac:spMkLst>
        </pc:spChg>
        <pc:spChg chg="add mod ord">
          <ac:chgData name="Jeff Landgraf" userId="367c8676d18b2324" providerId="LiveId" clId="{CE1531EC-EEF9-4542-9677-B38ED9D1B064}" dt="2024-10-09T23:15:25.470" v="1642" actId="1035"/>
          <ac:spMkLst>
            <pc:docMk/>
            <pc:sldMk cId="2350167035" sldId="264"/>
            <ac:spMk id="12" creationId="{D0EC9254-0F74-9826-558F-61A94C8D878A}"/>
          </ac:spMkLst>
        </pc:spChg>
        <pc:spChg chg="add mod">
          <ac:chgData name="Jeff Landgraf" userId="367c8676d18b2324" providerId="LiveId" clId="{CE1531EC-EEF9-4542-9677-B38ED9D1B064}" dt="2024-10-09T23:18:24.801" v="1785"/>
          <ac:spMkLst>
            <pc:docMk/>
            <pc:sldMk cId="2350167035" sldId="264"/>
            <ac:spMk id="13" creationId="{0BAA14D9-BEE5-4584-0D32-4470FD35220C}"/>
          </ac:spMkLst>
        </pc:spChg>
        <pc:graphicFrameChg chg="add mod modGraphic">
          <ac:chgData name="Jeff Landgraf" userId="367c8676d18b2324" providerId="LiveId" clId="{CE1531EC-EEF9-4542-9677-B38ED9D1B064}" dt="2024-10-09T23:15:25.470" v="1642" actId="1035"/>
          <ac:graphicFrameMkLst>
            <pc:docMk/>
            <pc:sldMk cId="2350167035" sldId="264"/>
            <ac:graphicFrameMk id="7" creationId="{3C5C34CD-482C-C37A-82B3-C2B63D293B4B}"/>
          </ac:graphicFrameMkLst>
        </pc:graphicFrameChg>
        <pc:picChg chg="add mod">
          <ac:chgData name="Jeff Landgraf" userId="367c8676d18b2324" providerId="LiveId" clId="{CE1531EC-EEF9-4542-9677-B38ED9D1B064}" dt="2024-10-09T23:15:25.470" v="1642" actId="1035"/>
          <ac:picMkLst>
            <pc:docMk/>
            <pc:sldMk cId="2350167035" sldId="264"/>
            <ac:picMk id="10" creationId="{F010DC1B-CAC2-8AE6-F53E-291D691F3E94}"/>
          </ac:picMkLst>
        </pc:picChg>
      </pc:sldChg>
      <pc:sldChg chg="addSp delSp modSp new mod ord">
        <pc:chgData name="Jeff Landgraf" userId="367c8676d18b2324" providerId="LiveId" clId="{CE1531EC-EEF9-4542-9677-B38ED9D1B064}" dt="2024-10-10T03:58:39.935" v="2986" actId="20577"/>
        <pc:sldMkLst>
          <pc:docMk/>
          <pc:sldMk cId="390601595" sldId="265"/>
        </pc:sldMkLst>
        <pc:spChg chg="add mod">
          <ac:chgData name="Jeff Landgraf" userId="367c8676d18b2324" providerId="LiveId" clId="{CE1531EC-EEF9-4542-9677-B38ED9D1B064}" dt="2024-10-10T03:28:17.460" v="1875" actId="20577"/>
          <ac:spMkLst>
            <pc:docMk/>
            <pc:sldMk cId="390601595" sldId="265"/>
            <ac:spMk id="5" creationId="{0F825796-3DDE-1D48-B2D7-E3081A48ED7B}"/>
          </ac:spMkLst>
        </pc:spChg>
        <pc:spChg chg="add mod">
          <ac:chgData name="Jeff Landgraf" userId="367c8676d18b2324" providerId="LiveId" clId="{CE1531EC-EEF9-4542-9677-B38ED9D1B064}" dt="2024-10-10T03:34:48.040" v="1949" actId="20577"/>
          <ac:spMkLst>
            <pc:docMk/>
            <pc:sldMk cId="390601595" sldId="265"/>
            <ac:spMk id="6" creationId="{19CFB263-B3EE-8BEE-55DE-91FACE79C123}"/>
          </ac:spMkLst>
        </pc:spChg>
        <pc:spChg chg="add del mod">
          <ac:chgData name="Jeff Landgraf" userId="367c8676d18b2324" providerId="LiveId" clId="{CE1531EC-EEF9-4542-9677-B38ED9D1B064}" dt="2024-10-10T03:33:57.748" v="1929" actId="478"/>
          <ac:spMkLst>
            <pc:docMk/>
            <pc:sldMk cId="390601595" sldId="265"/>
            <ac:spMk id="18" creationId="{DED3A10A-E58C-1365-EF04-F2DB1622CC33}"/>
          </ac:spMkLst>
        </pc:spChg>
        <pc:spChg chg="add mod">
          <ac:chgData name="Jeff Landgraf" userId="367c8676d18b2324" providerId="LiveId" clId="{CE1531EC-EEF9-4542-9677-B38ED9D1B064}" dt="2024-10-10T03:42:20.875" v="2448" actId="20577"/>
          <ac:spMkLst>
            <pc:docMk/>
            <pc:sldMk cId="390601595" sldId="265"/>
            <ac:spMk id="23" creationId="{7F211E89-C89C-EA44-0FC9-8DED9DF7D363}"/>
          </ac:spMkLst>
        </pc:spChg>
        <pc:spChg chg="add mod ord">
          <ac:chgData name="Jeff Landgraf" userId="367c8676d18b2324" providerId="LiveId" clId="{CE1531EC-EEF9-4542-9677-B38ED9D1B064}" dt="2024-10-10T03:37:05.218" v="2155" actId="167"/>
          <ac:spMkLst>
            <pc:docMk/>
            <pc:sldMk cId="390601595" sldId="265"/>
            <ac:spMk id="24" creationId="{D06795C6-6FAF-4C6D-5916-8A0CE8E3196D}"/>
          </ac:spMkLst>
        </pc:spChg>
        <pc:spChg chg="add mod">
          <ac:chgData name="Jeff Landgraf" userId="367c8676d18b2324" providerId="LiveId" clId="{CE1531EC-EEF9-4542-9677-B38ED9D1B064}" dt="2024-10-10T03:43:19.351" v="2503" actId="14100"/>
          <ac:spMkLst>
            <pc:docMk/>
            <pc:sldMk cId="390601595" sldId="265"/>
            <ac:spMk id="25" creationId="{8723A20C-E98F-38DA-5E68-213AFB87649F}"/>
          </ac:spMkLst>
        </pc:spChg>
        <pc:spChg chg="add mod">
          <ac:chgData name="Jeff Landgraf" userId="367c8676d18b2324" providerId="LiveId" clId="{CE1531EC-EEF9-4542-9677-B38ED9D1B064}" dt="2024-10-10T03:48:13.525" v="2593" actId="6549"/>
          <ac:spMkLst>
            <pc:docMk/>
            <pc:sldMk cId="390601595" sldId="265"/>
            <ac:spMk id="26" creationId="{65385912-A1E5-418A-139E-9E3DDD72CA17}"/>
          </ac:spMkLst>
        </pc:spChg>
        <pc:spChg chg="add mod">
          <ac:chgData name="Jeff Landgraf" userId="367c8676d18b2324" providerId="LiveId" clId="{CE1531EC-EEF9-4542-9677-B38ED9D1B064}" dt="2024-10-10T03:43:08.149" v="2502" actId="20577"/>
          <ac:spMkLst>
            <pc:docMk/>
            <pc:sldMk cId="390601595" sldId="265"/>
            <ac:spMk id="27" creationId="{9747D3A3-BC3D-210E-AE8A-3B6511256EF0}"/>
          </ac:spMkLst>
        </pc:spChg>
        <pc:spChg chg="add mod">
          <ac:chgData name="Jeff Landgraf" userId="367c8676d18b2324" providerId="LiveId" clId="{CE1531EC-EEF9-4542-9677-B38ED9D1B064}" dt="2024-10-10T03:56:03.177" v="2896" actId="1076"/>
          <ac:spMkLst>
            <pc:docMk/>
            <pc:sldMk cId="390601595" sldId="265"/>
            <ac:spMk id="28" creationId="{CFB4FA6E-4843-6358-5A6D-5FB34A2DB864}"/>
          </ac:spMkLst>
        </pc:spChg>
        <pc:spChg chg="add mod">
          <ac:chgData name="Jeff Landgraf" userId="367c8676d18b2324" providerId="LiveId" clId="{CE1531EC-EEF9-4542-9677-B38ED9D1B064}" dt="2024-10-10T03:47:34.403" v="2563" actId="6549"/>
          <ac:spMkLst>
            <pc:docMk/>
            <pc:sldMk cId="390601595" sldId="265"/>
            <ac:spMk id="29" creationId="{A1DFD75E-3151-6BDF-E60E-32D16696C2FE}"/>
          </ac:spMkLst>
        </pc:spChg>
        <pc:spChg chg="add mod">
          <ac:chgData name="Jeff Landgraf" userId="367c8676d18b2324" providerId="LiveId" clId="{CE1531EC-EEF9-4542-9677-B38ED9D1B064}" dt="2024-10-10T03:50:53.052" v="2617" actId="20577"/>
          <ac:spMkLst>
            <pc:docMk/>
            <pc:sldMk cId="390601595" sldId="265"/>
            <ac:spMk id="30" creationId="{48CC4003-1636-1503-A9BC-CC593849FCD4}"/>
          </ac:spMkLst>
        </pc:spChg>
        <pc:spChg chg="add del mod">
          <ac:chgData name="Jeff Landgraf" userId="367c8676d18b2324" providerId="LiveId" clId="{CE1531EC-EEF9-4542-9677-B38ED9D1B064}" dt="2024-10-10T03:54:00.365" v="2692"/>
          <ac:spMkLst>
            <pc:docMk/>
            <pc:sldMk cId="390601595" sldId="265"/>
            <ac:spMk id="33" creationId="{06172968-301C-BC61-C66E-3DFD1C739814}"/>
          </ac:spMkLst>
        </pc:spChg>
        <pc:spChg chg="add mod">
          <ac:chgData name="Jeff Landgraf" userId="367c8676d18b2324" providerId="LiveId" clId="{CE1531EC-EEF9-4542-9677-B38ED9D1B064}" dt="2024-10-10T03:58:39.935" v="2986" actId="20577"/>
          <ac:spMkLst>
            <pc:docMk/>
            <pc:sldMk cId="390601595" sldId="265"/>
            <ac:spMk id="36" creationId="{0612A3D4-911F-E14F-C9D9-9819CF51DB6F}"/>
          </ac:spMkLst>
        </pc:spChg>
        <pc:picChg chg="add mod">
          <ac:chgData name="Jeff Landgraf" userId="367c8676d18b2324" providerId="LiveId" clId="{CE1531EC-EEF9-4542-9677-B38ED9D1B064}" dt="2024-10-10T03:32:01.805" v="1914" actId="14100"/>
          <ac:picMkLst>
            <pc:docMk/>
            <pc:sldMk cId="390601595" sldId="265"/>
            <ac:picMk id="8" creationId="{42125E2F-8CBB-8DB5-9959-CCDC264B8101}"/>
          </ac:picMkLst>
        </pc:picChg>
        <pc:picChg chg="add mod">
          <ac:chgData name="Jeff Landgraf" userId="367c8676d18b2324" providerId="LiveId" clId="{CE1531EC-EEF9-4542-9677-B38ED9D1B064}" dt="2024-10-10T03:33:05.260" v="1921" actId="692"/>
          <ac:picMkLst>
            <pc:docMk/>
            <pc:sldMk cId="390601595" sldId="265"/>
            <ac:picMk id="10" creationId="{0AE8DCE5-F602-45E7-3DEA-144B27AFA066}"/>
          </ac:picMkLst>
        </pc:picChg>
        <pc:picChg chg="add del">
          <ac:chgData name="Jeff Landgraf" userId="367c8676d18b2324" providerId="LiveId" clId="{CE1531EC-EEF9-4542-9677-B38ED9D1B064}" dt="2024-10-10T03:33:29.220" v="1924" actId="478"/>
          <ac:picMkLst>
            <pc:docMk/>
            <pc:sldMk cId="390601595" sldId="265"/>
            <ac:picMk id="14" creationId="{E1A6B467-125A-E881-EFB3-B39E4C3DC2D2}"/>
          </ac:picMkLst>
        </pc:picChg>
        <pc:picChg chg="add mod">
          <ac:chgData name="Jeff Landgraf" userId="367c8676d18b2324" providerId="LiveId" clId="{CE1531EC-EEF9-4542-9677-B38ED9D1B064}" dt="2024-10-10T03:49:10.949" v="2596" actId="1076"/>
          <ac:picMkLst>
            <pc:docMk/>
            <pc:sldMk cId="390601595" sldId="265"/>
            <ac:picMk id="32" creationId="{1CB32605-E530-42E1-0F02-D43161461D4C}"/>
          </ac:picMkLst>
        </pc:picChg>
        <pc:picChg chg="add del">
          <ac:chgData name="Jeff Landgraf" userId="367c8676d18b2324" providerId="LiveId" clId="{CE1531EC-EEF9-4542-9677-B38ED9D1B064}" dt="2024-10-10T03:54:00.365" v="2690" actId="478"/>
          <ac:picMkLst>
            <pc:docMk/>
            <pc:sldMk cId="390601595" sldId="265"/>
            <ac:picMk id="35" creationId="{B11DC108-59C4-56C8-7DFB-06A126871ABF}"/>
          </ac:picMkLst>
        </pc:picChg>
        <pc:cxnChg chg="add mod">
          <ac:chgData name="Jeff Landgraf" userId="367c8676d18b2324" providerId="LiveId" clId="{CE1531EC-EEF9-4542-9677-B38ED9D1B064}" dt="2024-10-10T03:34:58.259" v="1951" actId="14100"/>
          <ac:cxnSpMkLst>
            <pc:docMk/>
            <pc:sldMk cId="390601595" sldId="265"/>
            <ac:cxnSpMk id="12" creationId="{C57D4C99-1BDC-7ED1-93A8-909D04F34564}"/>
          </ac:cxnSpMkLst>
        </pc:cxnChg>
        <pc:cxnChg chg="add mod">
          <ac:chgData name="Jeff Landgraf" userId="367c8676d18b2324" providerId="LiveId" clId="{CE1531EC-EEF9-4542-9677-B38ED9D1B064}" dt="2024-10-10T03:34:53.577" v="1950" actId="14100"/>
          <ac:cxnSpMkLst>
            <pc:docMk/>
            <pc:sldMk cId="390601595" sldId="265"/>
            <ac:cxnSpMk id="15" creationId="{4BA6E5A9-41DC-89C8-C11B-B0ACC7BBD3D9}"/>
          </ac:cxnSpMkLst>
        </pc:cxnChg>
      </pc:sldChg>
      <pc:sldChg chg="addSp modSp new del mod">
        <pc:chgData name="Jeff Landgraf" userId="367c8676d18b2324" providerId="LiveId" clId="{CE1531EC-EEF9-4542-9677-B38ED9D1B064}" dt="2024-10-09T23:16:17.234" v="1752" actId="47"/>
        <pc:sldMkLst>
          <pc:docMk/>
          <pc:sldMk cId="1556758567" sldId="265"/>
        </pc:sldMkLst>
        <pc:spChg chg="add mod">
          <ac:chgData name="Jeff Landgraf" userId="367c8676d18b2324" providerId="LiveId" clId="{CE1531EC-EEF9-4542-9677-B38ED9D1B064}" dt="2024-10-09T23:03:58.670" v="1475" actId="20577"/>
          <ac:spMkLst>
            <pc:docMk/>
            <pc:sldMk cId="1556758567" sldId="265"/>
            <ac:spMk id="7" creationId="{A3887470-C26F-34D2-8E26-6D7A617989C4}"/>
          </ac:spMkLst>
        </pc:spChg>
        <pc:spChg chg="add mod">
          <ac:chgData name="Jeff Landgraf" userId="367c8676d18b2324" providerId="LiveId" clId="{CE1531EC-EEF9-4542-9677-B38ED9D1B064}" dt="2024-10-09T23:04:55.933" v="1518" actId="20577"/>
          <ac:spMkLst>
            <pc:docMk/>
            <pc:sldMk cId="1556758567" sldId="265"/>
            <ac:spMk id="8" creationId="{5BFD2C44-E951-D10A-99C4-F7BF9E6F4AFD}"/>
          </ac:spMkLst>
        </pc:spChg>
        <pc:picChg chg="add mod">
          <ac:chgData name="Jeff Landgraf" userId="367c8676d18b2324" providerId="LiveId" clId="{CE1531EC-EEF9-4542-9677-B38ED9D1B064}" dt="2024-10-09T23:03:11.122" v="1422" actId="14100"/>
          <ac:picMkLst>
            <pc:docMk/>
            <pc:sldMk cId="1556758567" sldId="265"/>
            <ac:picMk id="6" creationId="{12AD83C3-0376-8243-84F9-99494D6BECD4}"/>
          </ac:picMkLst>
        </pc:picChg>
      </pc:sldChg>
      <pc:sldChg chg="del">
        <pc:chgData name="Jeff Landgraf" userId="367c8676d18b2324" providerId="LiveId" clId="{CE1531EC-EEF9-4542-9677-B38ED9D1B064}" dt="2024-10-09T20:44:46.153" v="412" actId="47"/>
        <pc:sldMkLst>
          <pc:docMk/>
          <pc:sldMk cId="1678635530" sldId="265"/>
        </pc:sldMkLst>
      </pc:sldChg>
      <pc:sldChg chg="del">
        <pc:chgData name="Jeff Landgraf" userId="367c8676d18b2324" providerId="LiveId" clId="{CE1531EC-EEF9-4542-9677-B38ED9D1B064}" dt="2024-10-09T20:44:48.673" v="414" actId="47"/>
        <pc:sldMkLst>
          <pc:docMk/>
          <pc:sldMk cId="114155661" sldId="266"/>
        </pc:sldMkLst>
      </pc:sldChg>
      <pc:sldChg chg="add del">
        <pc:chgData name="Jeff Landgraf" userId="367c8676d18b2324" providerId="LiveId" clId="{CE1531EC-EEF9-4542-9677-B38ED9D1B064}" dt="2024-10-10T04:06:25.267" v="2988" actId="47"/>
        <pc:sldMkLst>
          <pc:docMk/>
          <pc:sldMk cId="2857301621" sldId="266"/>
        </pc:sldMkLst>
      </pc:sldChg>
      <pc:sldChg chg="addSp delSp modSp new mod">
        <pc:chgData name="Jeff Landgraf" userId="367c8676d18b2324" providerId="LiveId" clId="{CE1531EC-EEF9-4542-9677-B38ED9D1B064}" dt="2024-10-10T04:52:51.635" v="4264" actId="1076"/>
        <pc:sldMkLst>
          <pc:docMk/>
          <pc:sldMk cId="3360798397" sldId="266"/>
        </pc:sldMkLst>
        <pc:spChg chg="add mod">
          <ac:chgData name="Jeff Landgraf" userId="367c8676d18b2324" providerId="LiveId" clId="{CE1531EC-EEF9-4542-9677-B38ED9D1B064}" dt="2024-10-10T04:18:10.132" v="2990"/>
          <ac:spMkLst>
            <pc:docMk/>
            <pc:sldMk cId="3360798397" sldId="266"/>
            <ac:spMk id="5" creationId="{9E18E5DF-3653-EB9A-C46C-6FE07B9FFF0E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6" creationId="{31499BC9-EAF5-469A-EE3D-8FA6660FFF45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7" creationId="{75F4A6B1-0619-7ABB-F8A2-90EEB2DF39AB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8" creationId="{8412F507-021E-6C41-CCCF-D74D0BC3CA9B}"/>
          </ac:spMkLst>
        </pc:spChg>
        <pc:spChg chg="add mod">
          <ac:chgData name="Jeff Landgraf" userId="367c8676d18b2324" providerId="LiveId" clId="{CE1531EC-EEF9-4542-9677-B38ED9D1B064}" dt="2024-10-10T04:38:40.976" v="3581" actId="14100"/>
          <ac:spMkLst>
            <pc:docMk/>
            <pc:sldMk cId="3360798397" sldId="266"/>
            <ac:spMk id="11" creationId="{8F1EA685-C779-9CD3-3354-55B3510E0FA5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12" creationId="{286457D0-D08F-AF50-C618-C540426070AF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13" creationId="{FF2997A7-F7F4-9089-7EC0-14EEFEEEC055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14" creationId="{42D0B3DB-A773-DAE6-41C5-F4F0E5EB1C6F}"/>
          </ac:spMkLst>
        </pc:spChg>
        <pc:spChg chg="add mod">
          <ac:chgData name="Jeff Landgraf" userId="367c8676d18b2324" providerId="LiveId" clId="{CE1531EC-EEF9-4542-9677-B38ED9D1B064}" dt="2024-10-10T04:52:51.635" v="4264" actId="1076"/>
          <ac:spMkLst>
            <pc:docMk/>
            <pc:sldMk cId="3360798397" sldId="266"/>
            <ac:spMk id="20" creationId="{7C5E059F-CD4C-F308-7F36-4BC740327770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21" creationId="{FBA8DE95-997A-9D86-1319-86692A04E68C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22" creationId="{FA8F411D-2303-E3A9-EC26-83063A7C702D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23" creationId="{C17D5FCE-328C-6E7F-0F1F-8B81D754911E}"/>
          </ac:spMkLst>
        </pc:spChg>
        <pc:spChg chg="add mod">
          <ac:chgData name="Jeff Landgraf" userId="367c8676d18b2324" providerId="LiveId" clId="{CE1531EC-EEF9-4542-9677-B38ED9D1B064}" dt="2024-10-10T04:38:49.368" v="3582" actId="1076"/>
          <ac:spMkLst>
            <pc:docMk/>
            <pc:sldMk cId="3360798397" sldId="266"/>
            <ac:spMk id="24" creationId="{203249EA-FAFD-71F5-0D44-158FF46F281A}"/>
          </ac:spMkLst>
        </pc:spChg>
        <pc:spChg chg="add mod">
          <ac:chgData name="Jeff Landgraf" userId="367c8676d18b2324" providerId="LiveId" clId="{CE1531EC-EEF9-4542-9677-B38ED9D1B064}" dt="2024-10-10T04:38:49.368" v="3582" actId="1076"/>
          <ac:spMkLst>
            <pc:docMk/>
            <pc:sldMk cId="3360798397" sldId="266"/>
            <ac:spMk id="25" creationId="{28BB3BD9-4D9B-447A-EF5F-003942315F42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28" creationId="{313D0241-F406-1FDE-A12F-462F84012702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29" creationId="{1BC3EB32-7CDE-63DB-84BA-5D6B1812BC0A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34" creationId="{AB259DB7-ADAD-C88D-F184-33BD963A51DB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37" creationId="{8DC7E6D7-FF35-B971-AB11-9326E9DBF3D8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38" creationId="{0D19C2E2-9749-FC9D-E08A-3C303A0E1928}"/>
          </ac:spMkLst>
        </pc:spChg>
        <pc:spChg chg="add mod">
          <ac:chgData name="Jeff Landgraf" userId="367c8676d18b2324" providerId="LiveId" clId="{CE1531EC-EEF9-4542-9677-B38ED9D1B064}" dt="2024-10-10T04:38:31.995" v="3579" actId="1076"/>
          <ac:spMkLst>
            <pc:docMk/>
            <pc:sldMk cId="3360798397" sldId="266"/>
            <ac:spMk id="40" creationId="{4A3E3F6B-C6B0-6A27-1F15-C44459160F09}"/>
          </ac:spMkLst>
        </pc:spChg>
        <pc:spChg chg="add mod">
          <ac:chgData name="Jeff Landgraf" userId="367c8676d18b2324" providerId="LiveId" clId="{CE1531EC-EEF9-4542-9677-B38ED9D1B064}" dt="2024-10-10T04:46:16.708" v="4025" actId="207"/>
          <ac:spMkLst>
            <pc:docMk/>
            <pc:sldMk cId="3360798397" sldId="266"/>
            <ac:spMk id="55" creationId="{7C32A01B-8970-7892-44BD-39A4F8C8FD6E}"/>
          </ac:spMkLst>
        </pc:spChg>
        <pc:spChg chg="add del mod">
          <ac:chgData name="Jeff Landgraf" userId="367c8676d18b2324" providerId="LiveId" clId="{CE1531EC-EEF9-4542-9677-B38ED9D1B064}" dt="2024-10-10T04:43:47.926" v="3808" actId="478"/>
          <ac:spMkLst>
            <pc:docMk/>
            <pc:sldMk cId="3360798397" sldId="266"/>
            <ac:spMk id="56" creationId="{46705E78-B8AE-29E8-EC9D-F3A0C19009ED}"/>
          </ac:spMkLst>
        </pc:spChg>
        <pc:spChg chg="add mod">
          <ac:chgData name="Jeff Landgraf" userId="367c8676d18b2324" providerId="LiveId" clId="{CE1531EC-EEF9-4542-9677-B38ED9D1B064}" dt="2024-10-10T04:46:26.049" v="4026" actId="207"/>
          <ac:spMkLst>
            <pc:docMk/>
            <pc:sldMk cId="3360798397" sldId="266"/>
            <ac:spMk id="57" creationId="{AA1A8B19-5F08-CFF0-C132-4DB043B95B3F}"/>
          </ac:spMkLst>
        </pc:spChg>
        <pc:spChg chg="add mod">
          <ac:chgData name="Jeff Landgraf" userId="367c8676d18b2324" providerId="LiveId" clId="{CE1531EC-EEF9-4542-9677-B38ED9D1B064}" dt="2024-10-10T04:50:02.626" v="4086" actId="20577"/>
          <ac:spMkLst>
            <pc:docMk/>
            <pc:sldMk cId="3360798397" sldId="266"/>
            <ac:spMk id="58" creationId="{D71770D9-362A-8BB4-BECF-4773CAC9CBFF}"/>
          </ac:spMkLst>
        </pc:spChg>
        <pc:spChg chg="add mod">
          <ac:chgData name="Jeff Landgraf" userId="367c8676d18b2324" providerId="LiveId" clId="{CE1531EC-EEF9-4542-9677-B38ED9D1B064}" dt="2024-10-10T04:51:39.635" v="4251" actId="1076"/>
          <ac:spMkLst>
            <pc:docMk/>
            <pc:sldMk cId="3360798397" sldId="266"/>
            <ac:spMk id="59" creationId="{6DECAE79-E985-45D6-9282-5F3750DFC52C}"/>
          </ac:spMkLst>
        </pc:spChg>
        <pc:cxnChg chg="add mod">
          <ac:chgData name="Jeff Landgraf" userId="367c8676d18b2324" providerId="LiveId" clId="{CE1531EC-EEF9-4542-9677-B38ED9D1B064}" dt="2024-10-10T04:51:56.711" v="4254" actId="692"/>
          <ac:cxnSpMkLst>
            <pc:docMk/>
            <pc:sldMk cId="3360798397" sldId="266"/>
            <ac:cxnSpMk id="10" creationId="{FFC58B77-D127-A826-B673-2F50E1591D0B}"/>
          </ac:cxnSpMkLst>
        </pc:cxnChg>
        <pc:cxnChg chg="add mod">
          <ac:chgData name="Jeff Landgraf" userId="367c8676d18b2324" providerId="LiveId" clId="{CE1531EC-EEF9-4542-9677-B38ED9D1B064}" dt="2024-10-10T04:52:01.475" v="4255" actId="692"/>
          <ac:cxnSpMkLst>
            <pc:docMk/>
            <pc:sldMk cId="3360798397" sldId="266"/>
            <ac:cxnSpMk id="15" creationId="{050AEE8D-56D6-8D67-D36D-BC00CF83A0E3}"/>
          </ac:cxnSpMkLst>
        </pc:cxnChg>
        <pc:cxnChg chg="add del mod">
          <ac:chgData name="Jeff Landgraf" userId="367c8676d18b2324" providerId="LiveId" clId="{CE1531EC-EEF9-4542-9677-B38ED9D1B064}" dt="2024-10-10T04:25:18.466" v="3095" actId="478"/>
          <ac:cxnSpMkLst>
            <pc:docMk/>
            <pc:sldMk cId="3360798397" sldId="266"/>
            <ac:cxnSpMk id="17" creationId="{27E36403-E654-D81D-ED7C-AF4CB119DA3A}"/>
          </ac:cxnSpMkLst>
        </pc:cxnChg>
        <pc:cxnChg chg="add mod">
          <ac:chgData name="Jeff Landgraf" userId="367c8676d18b2324" providerId="LiveId" clId="{CE1531EC-EEF9-4542-9677-B38ED9D1B064}" dt="2024-10-10T04:44:31.037" v="3871" actId="1036"/>
          <ac:cxnSpMkLst>
            <pc:docMk/>
            <pc:sldMk cId="3360798397" sldId="266"/>
            <ac:cxnSpMk id="18" creationId="{6768E801-6625-A3C7-C9FB-0BBF2F2B58A7}"/>
          </ac:cxnSpMkLst>
        </pc:cxnChg>
        <pc:cxnChg chg="add mod">
          <ac:chgData name="Jeff Landgraf" userId="367c8676d18b2324" providerId="LiveId" clId="{CE1531EC-EEF9-4542-9677-B38ED9D1B064}" dt="2024-10-10T04:38:31.995" v="3579" actId="1076"/>
          <ac:cxnSpMkLst>
            <pc:docMk/>
            <pc:sldMk cId="3360798397" sldId="266"/>
            <ac:cxnSpMk id="19" creationId="{F296F7F6-6D29-FDD1-43FF-BA6DF09CBDD5}"/>
          </ac:cxnSpMkLst>
        </pc:cxnChg>
        <pc:cxnChg chg="add mod">
          <ac:chgData name="Jeff Landgraf" userId="367c8676d18b2324" providerId="LiveId" clId="{CE1531EC-EEF9-4542-9677-B38ED9D1B064}" dt="2024-10-10T04:44:28.001" v="3866" actId="1035"/>
          <ac:cxnSpMkLst>
            <pc:docMk/>
            <pc:sldMk cId="3360798397" sldId="266"/>
            <ac:cxnSpMk id="27" creationId="{4E1E83C8-5EF7-8451-E00D-EC7931DB50FA}"/>
          </ac:cxnSpMkLst>
        </pc:cxnChg>
        <pc:cxnChg chg="add mod">
          <ac:chgData name="Jeff Landgraf" userId="367c8676d18b2324" providerId="LiveId" clId="{CE1531EC-EEF9-4542-9677-B38ED9D1B064}" dt="2024-10-10T04:38:31.995" v="3579" actId="1076"/>
          <ac:cxnSpMkLst>
            <pc:docMk/>
            <pc:sldMk cId="3360798397" sldId="266"/>
            <ac:cxnSpMk id="30" creationId="{D9FF1165-AC54-021E-585E-94FEF8E907F8}"/>
          </ac:cxnSpMkLst>
        </pc:cxnChg>
        <pc:cxnChg chg="add mod">
          <ac:chgData name="Jeff Landgraf" userId="367c8676d18b2324" providerId="LiveId" clId="{CE1531EC-EEF9-4542-9677-B38ED9D1B064}" dt="2024-10-10T04:38:31.995" v="3579" actId="1076"/>
          <ac:cxnSpMkLst>
            <pc:docMk/>
            <pc:sldMk cId="3360798397" sldId="266"/>
            <ac:cxnSpMk id="36" creationId="{E5E74BBC-E9D5-0D9C-535B-42B643DF7304}"/>
          </ac:cxnSpMkLst>
        </pc:cxnChg>
        <pc:cxnChg chg="add mod">
          <ac:chgData name="Jeff Landgraf" userId="367c8676d18b2324" providerId="LiveId" clId="{CE1531EC-EEF9-4542-9677-B38ED9D1B064}" dt="2024-10-10T04:38:31.995" v="3579" actId="1076"/>
          <ac:cxnSpMkLst>
            <pc:docMk/>
            <pc:sldMk cId="3360798397" sldId="266"/>
            <ac:cxnSpMk id="39" creationId="{9CB37A68-5732-A258-7E2D-9A4397C39656}"/>
          </ac:cxnSpMkLst>
        </pc:cxnChg>
        <pc:cxnChg chg="add mod">
          <ac:chgData name="Jeff Landgraf" userId="367c8676d18b2324" providerId="LiveId" clId="{CE1531EC-EEF9-4542-9677-B38ED9D1B064}" dt="2024-10-10T04:40:08.485" v="3597" actId="208"/>
          <ac:cxnSpMkLst>
            <pc:docMk/>
            <pc:sldMk cId="3360798397" sldId="266"/>
            <ac:cxnSpMk id="46" creationId="{B98CF405-960E-F2A9-A37B-5F0013A03BB4}"/>
          </ac:cxnSpMkLst>
        </pc:cxnChg>
        <pc:cxnChg chg="add mod">
          <ac:chgData name="Jeff Landgraf" userId="367c8676d18b2324" providerId="LiveId" clId="{CE1531EC-EEF9-4542-9677-B38ED9D1B064}" dt="2024-10-10T04:39:22.379" v="3587" actId="1076"/>
          <ac:cxnSpMkLst>
            <pc:docMk/>
            <pc:sldMk cId="3360798397" sldId="266"/>
            <ac:cxnSpMk id="48" creationId="{B6C40FB0-62BE-D0DB-59E4-984912D0A5AF}"/>
          </ac:cxnSpMkLst>
        </pc:cxnChg>
        <pc:cxnChg chg="add mod">
          <ac:chgData name="Jeff Landgraf" userId="367c8676d18b2324" providerId="LiveId" clId="{CE1531EC-EEF9-4542-9677-B38ED9D1B064}" dt="2024-10-10T04:40:24.872" v="3599" actId="208"/>
          <ac:cxnSpMkLst>
            <pc:docMk/>
            <pc:sldMk cId="3360798397" sldId="266"/>
            <ac:cxnSpMk id="49" creationId="{65F3794F-DECF-2E28-50CA-1267D6F7F36D}"/>
          </ac:cxnSpMkLst>
        </pc:cxnChg>
        <pc:cxnChg chg="add mod">
          <ac:chgData name="Jeff Landgraf" userId="367c8676d18b2324" providerId="LiveId" clId="{CE1531EC-EEF9-4542-9677-B38ED9D1B064}" dt="2024-10-10T04:40:19.539" v="3598" actId="208"/>
          <ac:cxnSpMkLst>
            <pc:docMk/>
            <pc:sldMk cId="3360798397" sldId="266"/>
            <ac:cxnSpMk id="53" creationId="{DF115D91-4324-683E-ACED-05181D554943}"/>
          </ac:cxnSpMkLst>
        </pc:cxnChg>
      </pc:sldChg>
      <pc:sldChg chg="del">
        <pc:chgData name="Jeff Landgraf" userId="367c8676d18b2324" providerId="LiveId" clId="{CE1531EC-EEF9-4542-9677-B38ED9D1B064}" dt="2024-10-09T20:44:47.035" v="413" actId="47"/>
        <pc:sldMkLst>
          <pc:docMk/>
          <pc:sldMk cId="501312104" sldId="267"/>
        </pc:sldMkLst>
      </pc:sldChg>
      <pc:sldChg chg="addSp delSp modSp new mod">
        <pc:chgData name="Jeff Landgraf" userId="367c8676d18b2324" providerId="LiveId" clId="{CE1531EC-EEF9-4542-9677-B38ED9D1B064}" dt="2024-10-10T12:45:15.534" v="5794" actId="20577"/>
        <pc:sldMkLst>
          <pc:docMk/>
          <pc:sldMk cId="2015323383" sldId="267"/>
        </pc:sldMkLst>
        <pc:spChg chg="add mod">
          <ac:chgData name="Jeff Landgraf" userId="367c8676d18b2324" providerId="LiveId" clId="{CE1531EC-EEF9-4542-9677-B38ED9D1B064}" dt="2024-10-10T04:53:49.155" v="4314" actId="20577"/>
          <ac:spMkLst>
            <pc:docMk/>
            <pc:sldMk cId="2015323383" sldId="267"/>
            <ac:spMk id="5" creationId="{3EAB0819-7351-2039-10B5-A15A437F78AC}"/>
          </ac:spMkLst>
        </pc:spChg>
        <pc:spChg chg="add del mod">
          <ac:chgData name="Jeff Landgraf" userId="367c8676d18b2324" providerId="LiveId" clId="{CE1531EC-EEF9-4542-9677-B38ED9D1B064}" dt="2024-10-10T04:54:07.113" v="4316" actId="478"/>
          <ac:spMkLst>
            <pc:docMk/>
            <pc:sldMk cId="2015323383" sldId="267"/>
            <ac:spMk id="6" creationId="{7256722A-65F1-A396-6A08-8D13295221EB}"/>
          </ac:spMkLst>
        </pc:spChg>
        <pc:spChg chg="add mod">
          <ac:chgData name="Jeff Landgraf" userId="367c8676d18b2324" providerId="LiveId" clId="{CE1531EC-EEF9-4542-9677-B38ED9D1B064}" dt="2024-10-10T12:36:06.489" v="5653" actId="14100"/>
          <ac:spMkLst>
            <pc:docMk/>
            <pc:sldMk cId="2015323383" sldId="267"/>
            <ac:spMk id="6" creationId="{E3020D6F-E54E-8BA5-C17F-5450186EEF2B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7" creationId="{E6321DCD-2288-A1FA-A26B-08D3F7F2CB87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8" creationId="{2A61D451-2DE3-AC0B-EA9B-0ABD028F8705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9" creationId="{0451F953-0BF0-31C3-1002-87B3A9C810AD}"/>
          </ac:spMkLst>
        </pc:spChg>
        <pc:spChg chg="add mod or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0" creationId="{CABD5A77-81A4-3486-5DCA-013721335669}"/>
          </ac:spMkLst>
        </pc:spChg>
        <pc:spChg chg="add del mod">
          <ac:chgData name="Jeff Landgraf" userId="367c8676d18b2324" providerId="LiveId" clId="{CE1531EC-EEF9-4542-9677-B38ED9D1B064}" dt="2024-10-10T12:36:07.791" v="5655"/>
          <ac:spMkLst>
            <pc:docMk/>
            <pc:sldMk cId="2015323383" sldId="267"/>
            <ac:spMk id="11" creationId="{225ECC20-A5F1-CF12-2421-B058899C4631}"/>
          </ac:spMkLst>
        </pc:spChg>
        <pc:spChg chg="add del mod">
          <ac:chgData name="Jeff Landgraf" userId="367c8676d18b2324" providerId="LiveId" clId="{CE1531EC-EEF9-4542-9677-B38ED9D1B064}" dt="2024-10-10T04:59:24.339" v="4461" actId="478"/>
          <ac:spMkLst>
            <pc:docMk/>
            <pc:sldMk cId="2015323383" sldId="267"/>
            <ac:spMk id="11" creationId="{A06062BC-2A10-1E42-B1E3-FD5AC3744D84}"/>
          </ac:spMkLst>
        </pc:spChg>
        <pc:spChg chg="add mod">
          <ac:chgData name="Jeff Landgraf" userId="367c8676d18b2324" providerId="LiveId" clId="{CE1531EC-EEF9-4542-9677-B38ED9D1B064}" dt="2024-10-10T12:44:46.350" v="5793" actId="20577"/>
          <ac:spMkLst>
            <pc:docMk/>
            <pc:sldMk cId="2015323383" sldId="267"/>
            <ac:spMk id="12" creationId="{CA9D38D2-A856-74E8-4653-18CAE5980FC1}"/>
          </ac:spMkLst>
        </pc:spChg>
        <pc:spChg chg="add mod or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3" creationId="{4E0510C6-BD5B-88A9-E32E-7B7045BAA47B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4" creationId="{29F60A18-F94E-BCA9-CE3D-60A96AEECB9E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5" creationId="{EDE62FBE-D5FA-4940-6A55-7F91E7A05C28}"/>
          </ac:spMkLst>
        </pc:spChg>
        <pc:spChg chg="add mod">
          <ac:chgData name="Jeff Landgraf" userId="367c8676d18b2324" providerId="LiveId" clId="{CE1531EC-EEF9-4542-9677-B38ED9D1B064}" dt="2024-10-10T12:45:15.534" v="5794" actId="20577"/>
          <ac:spMkLst>
            <pc:docMk/>
            <pc:sldMk cId="2015323383" sldId="267"/>
            <ac:spMk id="16" creationId="{4BA57F58-45B6-BFEA-6FB3-3FCC4CEEE77E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7" creationId="{FE510D20-D953-E81D-DF31-BA5A9E82BCC8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8" creationId="{76730FEA-11E3-1EAD-7BBC-D1266D496950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19" creationId="{DA6464C9-A8B0-60D5-B928-B1C35F0E0C9A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20" creationId="{850F0C75-AB01-FD80-BF75-3EB93694E8DC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21" creationId="{CC051440-325B-EB25-DE12-EF9DE9AE520C}"/>
          </ac:spMkLst>
        </pc:spChg>
        <pc:spChg chg="add mod">
          <ac:chgData name="Jeff Landgraf" userId="367c8676d18b2324" providerId="LiveId" clId="{CE1531EC-EEF9-4542-9677-B38ED9D1B064}" dt="2024-10-10T12:36:47.538" v="5659" actId="14100"/>
          <ac:spMkLst>
            <pc:docMk/>
            <pc:sldMk cId="2015323383" sldId="267"/>
            <ac:spMk id="22" creationId="{730A5BF5-5843-D5CB-63B8-FCF71F5B5024}"/>
          </ac:spMkLst>
        </pc:spChg>
        <pc:spChg chg="add del mod">
          <ac:chgData name="Jeff Landgraf" userId="367c8676d18b2324" providerId="LiveId" clId="{CE1531EC-EEF9-4542-9677-B38ED9D1B064}" dt="2024-10-10T05:09:55.452" v="4729" actId="478"/>
          <ac:spMkLst>
            <pc:docMk/>
            <pc:sldMk cId="2015323383" sldId="267"/>
            <ac:spMk id="22" creationId="{77EFF9F7-F833-5E76-92B8-362D5278B1E5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23" creationId="{D84F2766-97CF-142A-303F-6D70CE97E9D3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24" creationId="{3109FB54-B4C7-A0A8-0352-2957CE13388E}"/>
          </ac:spMkLst>
        </pc:spChg>
        <pc:spChg chg="add mod">
          <ac:chgData name="Jeff Landgraf" userId="367c8676d18b2324" providerId="LiveId" clId="{CE1531EC-EEF9-4542-9677-B38ED9D1B064}" dt="2024-10-10T12:35:00.548" v="5628" actId="14100"/>
          <ac:spMkLst>
            <pc:docMk/>
            <pc:sldMk cId="2015323383" sldId="267"/>
            <ac:spMk id="25" creationId="{212200B6-E64C-8E36-BF8B-1ABB0AE889A5}"/>
          </ac:spMkLst>
        </pc:spChg>
        <pc:spChg chg="add mod">
          <ac:chgData name="Jeff Landgraf" userId="367c8676d18b2324" providerId="LiveId" clId="{CE1531EC-EEF9-4542-9677-B38ED9D1B064}" dt="2024-10-10T12:35:37.839" v="5637" actId="1076"/>
          <ac:spMkLst>
            <pc:docMk/>
            <pc:sldMk cId="2015323383" sldId="267"/>
            <ac:spMk id="26" creationId="{6879151D-E010-DE2F-91E0-5714676769C6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27" creationId="{F2B8B0F4-6EC5-E52C-074B-7CA13DE1E440}"/>
          </ac:spMkLst>
        </pc:spChg>
        <pc:spChg chg="add mod">
          <ac:chgData name="Jeff Landgraf" userId="367c8676d18b2324" providerId="LiveId" clId="{CE1531EC-EEF9-4542-9677-B38ED9D1B064}" dt="2024-10-10T12:34:16.992" v="5587" actId="14100"/>
          <ac:spMkLst>
            <pc:docMk/>
            <pc:sldMk cId="2015323383" sldId="267"/>
            <ac:spMk id="28" creationId="{1D718B41-298C-3C20-7953-2FFDA3712E82}"/>
          </ac:spMkLst>
        </pc:spChg>
        <pc:spChg chg="add mod">
          <ac:chgData name="Jeff Landgraf" userId="367c8676d18b2324" providerId="LiveId" clId="{CE1531EC-EEF9-4542-9677-B38ED9D1B064}" dt="2024-10-10T05:20:27.401" v="4933" actId="1076"/>
          <ac:spMkLst>
            <pc:docMk/>
            <pc:sldMk cId="2015323383" sldId="267"/>
            <ac:spMk id="29" creationId="{80BAE03B-832B-7AA4-149F-605C3135D413}"/>
          </ac:spMkLst>
        </pc:spChg>
        <pc:spChg chg="add del">
          <ac:chgData name="Jeff Landgraf" userId="367c8676d18b2324" providerId="LiveId" clId="{CE1531EC-EEF9-4542-9677-B38ED9D1B064}" dt="2024-10-10T05:14:54.275" v="4843" actId="478"/>
          <ac:spMkLst>
            <pc:docMk/>
            <pc:sldMk cId="2015323383" sldId="267"/>
            <ac:spMk id="30" creationId="{07C2C589-97C8-33C9-BEF8-10A7685865AE}"/>
          </ac:spMkLst>
        </pc:spChg>
        <pc:spChg chg="add mod">
          <ac:chgData name="Jeff Landgraf" userId="367c8676d18b2324" providerId="LiveId" clId="{CE1531EC-EEF9-4542-9677-B38ED9D1B064}" dt="2024-10-10T12:37:35.694" v="5671" actId="20577"/>
          <ac:spMkLst>
            <pc:docMk/>
            <pc:sldMk cId="2015323383" sldId="267"/>
            <ac:spMk id="30" creationId="{E7CFB9FF-AB0A-6FBB-A5EC-2B8BDC6BB198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31" creationId="{FE1241BE-6748-E3EE-BB77-06D373366861}"/>
          </ac:spMkLst>
        </pc:spChg>
        <pc:spChg chg="add del mod">
          <ac:chgData name="Jeff Landgraf" userId="367c8676d18b2324" providerId="LiveId" clId="{CE1531EC-EEF9-4542-9677-B38ED9D1B064}" dt="2024-10-10T05:15:08.901" v="4846" actId="478"/>
          <ac:spMkLst>
            <pc:docMk/>
            <pc:sldMk cId="2015323383" sldId="267"/>
            <ac:spMk id="32" creationId="{91900085-9AD4-3581-5849-F3A00AD93DF5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33" creationId="{2AF4369B-09B9-09DF-5F04-9435559FB86C}"/>
          </ac:spMkLst>
        </pc:spChg>
        <pc:spChg chg="add del mod">
          <ac:chgData name="Jeff Landgraf" userId="367c8676d18b2324" providerId="LiveId" clId="{CE1531EC-EEF9-4542-9677-B38ED9D1B064}" dt="2024-10-10T05:15:10.250" v="4847" actId="478"/>
          <ac:spMkLst>
            <pc:docMk/>
            <pc:sldMk cId="2015323383" sldId="267"/>
            <ac:spMk id="34" creationId="{B188699B-958F-4948-1719-89666C4AD0D0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35" creationId="{DE4887AD-4960-6A13-D3FC-0CE29EFD8844}"/>
          </ac:spMkLst>
        </pc:spChg>
        <pc:spChg chg="add mod">
          <ac:chgData name="Jeff Landgraf" userId="367c8676d18b2324" providerId="LiveId" clId="{CE1531EC-EEF9-4542-9677-B38ED9D1B064}" dt="2024-10-10T12:34:06.037" v="5586" actId="1037"/>
          <ac:spMkLst>
            <pc:docMk/>
            <pc:sldMk cId="2015323383" sldId="267"/>
            <ac:spMk id="36" creationId="{011BA457-99B7-5F97-A5ED-A522C4ED200B}"/>
          </ac:spMkLst>
        </pc:spChg>
        <pc:spChg chg="add mod">
          <ac:chgData name="Jeff Landgraf" userId="367c8676d18b2324" providerId="LiveId" clId="{CE1531EC-EEF9-4542-9677-B38ED9D1B064}" dt="2024-10-10T05:28:22.561" v="5558" actId="5793"/>
          <ac:spMkLst>
            <pc:docMk/>
            <pc:sldMk cId="2015323383" sldId="267"/>
            <ac:spMk id="37" creationId="{AA11EB97-BCE1-6D3B-105A-F43B3DF236DC}"/>
          </ac:spMkLst>
        </pc:spChg>
        <pc:spChg chg="add mod">
          <ac:chgData name="Jeff Landgraf" userId="367c8676d18b2324" providerId="LiveId" clId="{CE1531EC-EEF9-4542-9677-B38ED9D1B064}" dt="2024-10-10T05:23:37.278" v="5158" actId="20577"/>
          <ac:spMkLst>
            <pc:docMk/>
            <pc:sldMk cId="2015323383" sldId="267"/>
            <ac:spMk id="38" creationId="{3F9FBC45-55A6-1783-8E4E-07AF0C7B65EE}"/>
          </ac:spMkLst>
        </pc:spChg>
      </pc:sldChg>
      <pc:sldChg chg="del">
        <pc:chgData name="Jeff Landgraf" userId="367c8676d18b2324" providerId="LiveId" clId="{CE1531EC-EEF9-4542-9677-B38ED9D1B064}" dt="2024-10-09T20:44:49.532" v="415" actId="47"/>
        <pc:sldMkLst>
          <pc:docMk/>
          <pc:sldMk cId="1989308451" sldId="268"/>
        </pc:sldMkLst>
      </pc:sldChg>
      <pc:sldChg chg="addSp modSp new mod">
        <pc:chgData name="Jeff Landgraf" userId="367c8676d18b2324" providerId="LiveId" clId="{CE1531EC-EEF9-4542-9677-B38ED9D1B064}" dt="2024-10-10T05:27:37.535" v="5464" actId="20577"/>
        <pc:sldMkLst>
          <pc:docMk/>
          <pc:sldMk cId="3745140787" sldId="268"/>
        </pc:sldMkLst>
        <pc:spChg chg="add mod">
          <ac:chgData name="Jeff Landgraf" userId="367c8676d18b2324" providerId="LiveId" clId="{CE1531EC-EEF9-4542-9677-B38ED9D1B064}" dt="2024-10-10T05:26:40.541" v="5347" actId="20577"/>
          <ac:spMkLst>
            <pc:docMk/>
            <pc:sldMk cId="3745140787" sldId="268"/>
            <ac:spMk id="5" creationId="{EF418A0C-E8D4-94CE-48A3-0849F27EFA49}"/>
          </ac:spMkLst>
        </pc:spChg>
        <pc:spChg chg="add mod">
          <ac:chgData name="Jeff Landgraf" userId="367c8676d18b2324" providerId="LiveId" clId="{CE1531EC-EEF9-4542-9677-B38ED9D1B064}" dt="2024-10-10T05:27:37.535" v="5464" actId="20577"/>
          <ac:spMkLst>
            <pc:docMk/>
            <pc:sldMk cId="3745140787" sldId="268"/>
            <ac:spMk id="6" creationId="{D325B73B-1A95-12DE-F631-9D31CBDD41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D8924-4684-4204-B00A-DD29E0F94CCA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D852D-2399-40CC-8C14-BC0A77729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9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F20C4-667C-8FD8-EA9F-B8F49F7981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E89BD-7242-56B6-3F2A-9E4AC3A2F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4D1C9-6A2C-EC05-2C2D-2D1CFC9F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C08FA-3104-2310-7930-75BC0951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8B0C7-8F21-39A4-BE31-AD466625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3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9E58-D63C-2A3E-D621-F96849A04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A8C48-DB84-BBF8-34B0-D6200C614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DD022-E4D4-7C81-EFF0-C44E2F148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2990F-B266-8F6F-9A1E-9295A2E1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1AC83-A90E-01EE-F6B5-36B5B529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F338D4-BE46-C556-3F8B-365D98559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E5AFF-5B67-4872-465A-D93BEABA0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4699B-4780-EB32-DED6-A26EC4029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81C7F-192A-F875-0682-558769658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2FFE8-0BFB-6C12-13B8-8A2B1788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1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74172-9B84-85A8-841C-395E56195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C798A-A321-0332-8970-DC49D18E0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0DB66-9567-1A62-0A63-9DCE8EB5C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F2323-5BD5-3774-157F-69329446D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F3D1E-DFB1-E747-04FD-60BB9DCD2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7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C341-A7C4-77AE-A755-4D0B3669C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F5F79-F1AB-7CD8-134F-DB1A60B1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289D4-D9D9-56E2-4104-E94F546CD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14E23-521C-9FD3-94D7-550E6621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E8586-B9F9-930C-306C-EFAD5488D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0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046BC-A73D-4DCB-8F4B-A63E26B93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8CC44-07C0-8A25-8063-66A4A7D5E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FBAA6-863E-EE62-8A03-8453D133C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C2A4AB-BF42-99E4-7451-AC6A05F5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4F9A6-D326-D205-F0F4-09D3A01A6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FB02B-70DB-EA69-34BF-B339769A1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F68DB-CE7E-45B9-0D5A-99393BF0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3F535-944A-D65A-278B-69A37B06E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E96E16-5402-7A33-3C02-F81496C91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6ACFC-177E-ECB6-1AA0-E25C20F1F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AF798-ED3D-43A1-7CC4-BF049D684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729BA2-409E-9481-1E31-05EC775D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7CE31-3BE7-9CB8-D88A-528C3D20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2A3097-4339-5CE7-E088-756DECA5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7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E9F8-9FF2-4345-AE78-D7DF394C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6390B6-134B-7B3A-C59D-555BD90D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09D89-14A2-86B1-ADC7-4319BAF9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69F4C-5707-F270-80F3-1266E844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68BE2-E2E4-B8A3-459E-A9E0A0AF2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FC16C-8CE0-199F-3056-8AA8AF61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92C0E-D88C-8045-5F97-14AF3241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2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4BF1E-989B-6840-C3AE-AC93763A7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1DE-59DD-17DB-E862-A54469899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3D58B-2C23-4368-D866-64EC88F24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86913-7900-B076-E65C-44B0C28A1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5761A-C451-0437-8EE9-C1D410ED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3F0BD-7AE7-B84F-84E3-7A978B7F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2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1D3E-2ED3-FD85-9809-48680415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B7409-45B0-5465-E1CE-7CC275535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367DF-523B-8548-0B4A-65249E05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A6CC3-4ECE-21CD-76A9-0F6AAB04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15FA1-5D50-77AE-9207-19BD7152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92CCA-327B-27B5-1A34-89C1ACBB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3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A6898-DA93-543E-BBD9-2851F7F85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F0A89-2B5C-2A34-0C0F-15A8081B4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205D5-AA9D-2215-C339-6685A0EF0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FF4A-07D9-CDEF-28DF-F37D89CE5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E1F69-D1AF-FE7C-8792-8C47E4E18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EEE895-07F3-4845-BED7-60041A904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forms.gle/iBtcGrFCbdRaRuuF9__;!!P4SdNyxKAPE!DQ6Kl0-h0T_FxXiyxO0y_Z3WUL4I73ZehzJjN1uPoOw3FVsIaADOZ9YQ0yeQJdIIz4AthFplwJHKHCATxv32a9PhhtJez8C-qxVO9BoqkawAp5E$" TargetMode="External"/><Relationship Id="rId2" Type="http://schemas.openxmlformats.org/officeDocument/2006/relationships/hyperlink" Target="https://indico.bnl.gov/event/22602/contributions/88353/attachments/55269/94564/ePIC%20Collaboration%20News%2014%20June%202024%20rev2.ppt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D26B43-81E4-94C8-75F9-13318229C489}"/>
              </a:ext>
            </a:extLst>
          </p:cNvPr>
          <p:cNvSpPr txBox="1"/>
          <p:nvPr/>
        </p:nvSpPr>
        <p:spPr>
          <a:xfrm>
            <a:off x="2470150" y="1606550"/>
            <a:ext cx="567418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Agenda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Announcements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Pre-TDR review process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Next week </a:t>
            </a:r>
            <a:r>
              <a:rPr lang="en-US" dirty="0" err="1"/>
              <a:t>lpGBT</a:t>
            </a:r>
            <a:r>
              <a:rPr lang="en-US" dirty="0"/>
              <a:t> in FEB/RDO?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Issues That came up preparing for pre-TDR Draft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More descriptive FEB / RDO Labeling System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FEB / RDO distinctions and part in protocol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lpGBT</a:t>
            </a:r>
            <a:r>
              <a:rPr lang="en-US" dirty="0"/>
              <a:t> vs FPGA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Clock’s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Readout Cartoons and counts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Positions of Electronics for Radiation Estimates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6B43ED-745B-3F98-6196-FAE622A1B30C}"/>
              </a:ext>
            </a:extLst>
          </p:cNvPr>
          <p:cNvSpPr txBox="1"/>
          <p:nvPr/>
        </p:nvSpPr>
        <p:spPr>
          <a:xfrm>
            <a:off x="2159000" y="558800"/>
            <a:ext cx="468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Electronics and DAQ WG Meeting 10/10/2024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71EDF-A0E5-5FE2-DCA3-A512AB56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22BFE-B22A-967C-10AE-CA1FA747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5DA3-B3AA-3BB2-4A73-94ED2336B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78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41033-646B-1A4E-AA12-974E1682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AADFA-F209-BDD6-FD55-FBB4F0DB1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A17DE-AF85-E748-6AFE-9E79D9855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A052DD-DE69-421F-5F0A-A77999C7B65F}"/>
              </a:ext>
            </a:extLst>
          </p:cNvPr>
          <p:cNvSpPr txBox="1"/>
          <p:nvPr/>
        </p:nvSpPr>
        <p:spPr>
          <a:xfrm>
            <a:off x="1197864" y="923544"/>
            <a:ext cx="926588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Pre-TDR Review Process:</a:t>
            </a:r>
          </a:p>
          <a:p>
            <a:endParaRPr lang="en-US" sz="3600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Zenodo</a:t>
            </a:r>
            <a:r>
              <a:rPr lang="en-US" dirty="0"/>
              <a:t>: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"EIC </a:t>
            </a:r>
            <a:r>
              <a:rPr lang="en-US" b="0" i="0" dirty="0" err="1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preTDR</a:t>
            </a: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 - Chapters 2 and 8, DRAFT, Version0.1".</a:t>
            </a:r>
          </a:p>
          <a:p>
            <a:pPr lvl="1"/>
            <a:endParaRPr lang="en-US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424"/>
                </a:solidFill>
                <a:latin typeface="Segoe UI" panose="020B0502040204020203" pitchFamily="34" charset="0"/>
              </a:rPr>
              <a:t>Directions for getting into the </a:t>
            </a:r>
            <a:r>
              <a:rPr lang="en-US" dirty="0" err="1">
                <a:solidFill>
                  <a:srgbClr val="242424"/>
                </a:solidFill>
                <a:latin typeface="Segoe UI" panose="020B0502040204020203" pitchFamily="34" charset="0"/>
              </a:rPr>
              <a:t>ePIC</a:t>
            </a:r>
            <a:r>
              <a:rPr lang="en-US" dirty="0">
                <a:solidFill>
                  <a:srgbClr val="242424"/>
                </a:solidFill>
                <a:latin typeface="Segoe UI" panose="020B0502040204020203" pitchFamily="34" charset="0"/>
              </a:rPr>
              <a:t> “Community” on </a:t>
            </a:r>
            <a:r>
              <a:rPr lang="en-US" dirty="0" err="1">
                <a:solidFill>
                  <a:srgbClr val="242424"/>
                </a:solidFill>
                <a:latin typeface="Segoe UI" panose="020B0502040204020203" pitchFamily="34" charset="0"/>
              </a:rPr>
              <a:t>Zenodo</a:t>
            </a:r>
            <a:r>
              <a:rPr lang="en-US" dirty="0">
                <a:solidFill>
                  <a:srgbClr val="242424"/>
                </a:solidFill>
                <a:latin typeface="Segoe UI" panose="020B0502040204020203" pitchFamily="34" charset="0"/>
              </a:rPr>
              <a:t> are listed in the general meeting talk:</a:t>
            </a:r>
          </a:p>
          <a:p>
            <a:pPr lvl="1"/>
            <a:r>
              <a:rPr lang="en-US" sz="9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(</a:t>
            </a:r>
            <a:r>
              <a:rPr lang="en-US" sz="900" b="0" i="0" dirty="0">
                <a:effectLst/>
                <a:latin typeface="Segoe UI" panose="020B0502040204020203" pitchFamily="34" charset="0"/>
                <a:hlinkClick r:id="rId2"/>
              </a:rPr>
              <a:t>https://indico.bnl.gov/event/22602/contributions/88353/attachments/55269/94564/ePIC%20Collaboration%20News%2014%20June%202024%20rev2.pptx</a:t>
            </a:r>
            <a:r>
              <a:rPr lang="en-US" sz="9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), 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slides 10 and 11.</a:t>
            </a:r>
            <a:endParaRPr lang="en-US" dirty="0"/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are internal reviewers, but everyone is encouraged to read and give feedback to the collaboration at:</a:t>
            </a:r>
          </a:p>
          <a:p>
            <a:pPr lvl="1"/>
            <a:r>
              <a:rPr lang="en-US" sz="900" b="0" i="0" dirty="0">
                <a:effectLst/>
                <a:latin typeface="Segoe UI" panose="020B0502040204020203" pitchFamily="34" charset="0"/>
                <a:hlinkClick r:id="rId3"/>
              </a:rPr>
              <a:t>https://forms.gle/iBtcGrFCbdRaRuuF9</a:t>
            </a:r>
            <a:r>
              <a:rPr lang="en-US" sz="9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 </a:t>
            </a:r>
          </a:p>
          <a:p>
            <a:pPr lvl="1"/>
            <a:endParaRPr lang="en-US" sz="900" dirty="0">
              <a:solidFill>
                <a:srgbClr val="242424"/>
              </a:solidFill>
              <a:latin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42424"/>
                </a:solidFill>
                <a:latin typeface="Segoe UI" panose="020B0502040204020203" pitchFamily="34" charset="0"/>
              </a:rPr>
              <a:t>Feedback deadline is October 20th</a:t>
            </a:r>
          </a:p>
        </p:txBody>
      </p:sp>
    </p:spTree>
    <p:extLst>
      <p:ext uri="{BB962C8B-B14F-4D97-AF65-F5344CB8AC3E}">
        <p14:creationId xmlns:p14="http://schemas.microsoft.com/office/powerpoint/2010/main" val="99162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FF81A2-7E39-72AC-17AB-E401A6E5D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447" y="1011358"/>
            <a:ext cx="8683255" cy="266078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7F463-B978-4342-8762-4B4228E00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0900B-0CF0-7A77-98B4-C5CEE7DD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56A90-C5DF-F2E6-BF38-DBAC7950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F7592-A136-5954-E3EB-00342FF3A2F3}"/>
              </a:ext>
            </a:extLst>
          </p:cNvPr>
          <p:cNvSpPr txBox="1"/>
          <p:nvPr/>
        </p:nvSpPr>
        <p:spPr>
          <a:xfrm>
            <a:off x="678942" y="316915"/>
            <a:ext cx="60944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Issues That came up preparing for pre-TDR Draft</a:t>
            </a:r>
          </a:p>
          <a:p>
            <a:endParaRPr lang="en-US" dirty="0"/>
          </a:p>
          <a:p>
            <a:pPr lvl="1"/>
            <a:r>
              <a:rPr lang="en-US" dirty="0"/>
              <a:t>More descriptive FEB / RDO Labeling System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AEDA30-746D-AA86-DA9E-A0A65A800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493" y="4119164"/>
            <a:ext cx="7474939" cy="19598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C349695-5911-69A4-9CE2-83F4738EE97C}"/>
              </a:ext>
            </a:extLst>
          </p:cNvPr>
          <p:cNvSpPr txBox="1"/>
          <p:nvPr/>
        </p:nvSpPr>
        <p:spPr>
          <a:xfrm>
            <a:off x="1326297" y="491187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RDO 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A5F31C76-E773-2DAD-0238-FA7E2610E2CC}"/>
              </a:ext>
            </a:extLst>
          </p:cNvPr>
          <p:cNvSpPr/>
          <p:nvPr/>
        </p:nvSpPr>
        <p:spPr>
          <a:xfrm>
            <a:off x="2030447" y="4839943"/>
            <a:ext cx="697627" cy="5131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A033BA-8055-B643-AEE0-C4CDFF11CD65}"/>
              </a:ext>
            </a:extLst>
          </p:cNvPr>
          <p:cNvSpPr txBox="1"/>
          <p:nvPr/>
        </p:nvSpPr>
        <p:spPr>
          <a:xfrm>
            <a:off x="8855032" y="142544"/>
            <a:ext cx="2254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A)  FEB/RDO names?</a:t>
            </a:r>
          </a:p>
        </p:txBody>
      </p:sp>
    </p:spTree>
    <p:extLst>
      <p:ext uri="{BB962C8B-B14F-4D97-AF65-F5344CB8AC3E}">
        <p14:creationId xmlns:p14="http://schemas.microsoft.com/office/powerpoint/2010/main" val="490780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0EC9254-0F74-9826-558F-61A94C8D878A}"/>
              </a:ext>
            </a:extLst>
          </p:cNvPr>
          <p:cNvSpPr/>
          <p:nvPr/>
        </p:nvSpPr>
        <p:spPr>
          <a:xfrm>
            <a:off x="600600" y="3294817"/>
            <a:ext cx="10682848" cy="24216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A8BEFB-FA0F-2939-4F96-E89511BF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AABCC-C581-5480-A8DF-F5213BDE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AC10-78A2-FFBE-0135-C9739C542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97F487-DDB0-F5C4-2EE7-8D9BA777674C}"/>
              </a:ext>
            </a:extLst>
          </p:cNvPr>
          <p:cNvSpPr txBox="1"/>
          <p:nvPr/>
        </p:nvSpPr>
        <p:spPr>
          <a:xfrm>
            <a:off x="351854" y="161914"/>
            <a:ext cx="30472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Should we make a more descriptive naming scheme for FEB/RDOs?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C5C34CD-482C-C37A-82B3-C2B63D293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69220"/>
              </p:ext>
            </p:extLst>
          </p:nvPr>
        </p:nvGraphicFramePr>
        <p:xfrm>
          <a:off x="585360" y="1263461"/>
          <a:ext cx="10682849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514">
                  <a:extLst>
                    <a:ext uri="{9D8B030D-6E8A-4147-A177-3AD203B41FA5}">
                      <a16:colId xmlns:a16="http://schemas.microsoft.com/office/drawing/2014/main" val="3879494985"/>
                    </a:ext>
                  </a:extLst>
                </a:gridCol>
                <a:gridCol w="255925">
                  <a:extLst>
                    <a:ext uri="{9D8B030D-6E8A-4147-A177-3AD203B41FA5}">
                      <a16:colId xmlns:a16="http://schemas.microsoft.com/office/drawing/2014/main" val="3833741182"/>
                    </a:ext>
                  </a:extLst>
                </a:gridCol>
                <a:gridCol w="1143969">
                  <a:extLst>
                    <a:ext uri="{9D8B030D-6E8A-4147-A177-3AD203B41FA5}">
                      <a16:colId xmlns:a16="http://schemas.microsoft.com/office/drawing/2014/main" val="3012564908"/>
                    </a:ext>
                  </a:extLst>
                </a:gridCol>
                <a:gridCol w="581732">
                  <a:extLst>
                    <a:ext uri="{9D8B030D-6E8A-4147-A177-3AD203B41FA5}">
                      <a16:colId xmlns:a16="http://schemas.microsoft.com/office/drawing/2014/main" val="2213468132"/>
                    </a:ext>
                  </a:extLst>
                </a:gridCol>
                <a:gridCol w="339350">
                  <a:extLst>
                    <a:ext uri="{9D8B030D-6E8A-4147-A177-3AD203B41FA5}">
                      <a16:colId xmlns:a16="http://schemas.microsoft.com/office/drawing/2014/main" val="3979200083"/>
                    </a:ext>
                  </a:extLst>
                </a:gridCol>
                <a:gridCol w="467725">
                  <a:extLst>
                    <a:ext uri="{9D8B030D-6E8A-4147-A177-3AD203B41FA5}">
                      <a16:colId xmlns:a16="http://schemas.microsoft.com/office/drawing/2014/main" val="1774108353"/>
                    </a:ext>
                  </a:extLst>
                </a:gridCol>
                <a:gridCol w="308875">
                  <a:extLst>
                    <a:ext uri="{9D8B030D-6E8A-4147-A177-3AD203B41FA5}">
                      <a16:colId xmlns:a16="http://schemas.microsoft.com/office/drawing/2014/main" val="2164508214"/>
                    </a:ext>
                  </a:extLst>
                </a:gridCol>
                <a:gridCol w="661470">
                  <a:extLst>
                    <a:ext uri="{9D8B030D-6E8A-4147-A177-3AD203B41FA5}">
                      <a16:colId xmlns:a16="http://schemas.microsoft.com/office/drawing/2014/main" val="18296304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15288832"/>
                    </a:ext>
                  </a:extLst>
                </a:gridCol>
                <a:gridCol w="495808">
                  <a:extLst>
                    <a:ext uri="{9D8B030D-6E8A-4147-A177-3AD203B41FA5}">
                      <a16:colId xmlns:a16="http://schemas.microsoft.com/office/drawing/2014/main" val="3416765731"/>
                    </a:ext>
                  </a:extLst>
                </a:gridCol>
                <a:gridCol w="328843">
                  <a:extLst>
                    <a:ext uri="{9D8B030D-6E8A-4147-A177-3AD203B41FA5}">
                      <a16:colId xmlns:a16="http://schemas.microsoft.com/office/drawing/2014/main" val="728715614"/>
                    </a:ext>
                  </a:extLst>
                </a:gridCol>
                <a:gridCol w="854451">
                  <a:extLst>
                    <a:ext uri="{9D8B030D-6E8A-4147-A177-3AD203B41FA5}">
                      <a16:colId xmlns:a16="http://schemas.microsoft.com/office/drawing/2014/main" val="324081236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79040885"/>
                    </a:ext>
                  </a:extLst>
                </a:gridCol>
                <a:gridCol w="802986">
                  <a:extLst>
                    <a:ext uri="{9D8B030D-6E8A-4147-A177-3AD203B41FA5}">
                      <a16:colId xmlns:a16="http://schemas.microsoft.com/office/drawing/2014/main" val="936978682"/>
                    </a:ext>
                  </a:extLst>
                </a:gridCol>
                <a:gridCol w="3294641">
                  <a:extLst>
                    <a:ext uri="{9D8B030D-6E8A-4147-A177-3AD203B41FA5}">
                      <a16:colId xmlns:a16="http://schemas.microsoft.com/office/drawing/2014/main" val="1900569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#In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Down BW (</a:t>
                      </a:r>
                      <a:r>
                        <a:rPr lang="en-US" sz="1000" dirty="0" err="1"/>
                        <a:t>gbs</a:t>
                      </a:r>
                      <a:r>
                        <a:rPr lang="en-US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#Out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UP BW (</a:t>
                      </a:r>
                      <a:r>
                        <a:rPr lang="en-US" sz="1000" dirty="0" err="1"/>
                        <a:t>gbs</a:t>
                      </a:r>
                      <a:r>
                        <a:rPr lang="en-US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86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AGG-L-40:16/1.28-1/4.18-1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72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AGG-F-100:32/0.08-1/10-1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441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L=</a:t>
                      </a:r>
                      <a:r>
                        <a:rPr lang="en-US" dirty="0" err="1"/>
                        <a:t>lpGBT</a:t>
                      </a:r>
                      <a:endParaRPr lang="en-US" dirty="0"/>
                    </a:p>
                    <a:p>
                      <a:r>
                        <a:rPr lang="en-US" dirty="0"/>
                        <a:t>F=FPGA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64417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1324093-5958-3FD8-547E-B655CC34ADC5}"/>
              </a:ext>
            </a:extLst>
          </p:cNvPr>
          <p:cNvSpPr txBox="1"/>
          <p:nvPr/>
        </p:nvSpPr>
        <p:spPr>
          <a:xfrm>
            <a:off x="614730" y="5780431"/>
            <a:ext cx="1001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this something we should do?   Are there any existing schemes?   opinions about what to encode?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10DC1B-CAC2-8AE6-F53E-291D691F3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6180" y="3645708"/>
            <a:ext cx="7207186" cy="16667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635760D-B93D-7495-985F-6B2091DAB99E}"/>
              </a:ext>
            </a:extLst>
          </p:cNvPr>
          <p:cNvSpPr txBox="1"/>
          <p:nvPr/>
        </p:nvSpPr>
        <p:spPr>
          <a:xfrm>
            <a:off x="1258634" y="3571118"/>
            <a:ext cx="21404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CMS</a:t>
            </a:r>
          </a:p>
          <a:p>
            <a:endParaRPr lang="en-US" sz="1400" dirty="0"/>
          </a:p>
          <a:p>
            <a:r>
              <a:rPr lang="en-US" sz="1400" dirty="0" err="1"/>
              <a:t>Jermiah</a:t>
            </a:r>
            <a:r>
              <a:rPr lang="en-US" sz="1400" dirty="0"/>
              <a:t> Mans’</a:t>
            </a:r>
          </a:p>
          <a:p>
            <a:r>
              <a:rPr lang="en-US" sz="1400" dirty="0"/>
              <a:t>Presentation to TIC:</a:t>
            </a:r>
          </a:p>
          <a:p>
            <a:endParaRPr lang="en-US" sz="1400" dirty="0"/>
          </a:p>
          <a:p>
            <a:r>
              <a:rPr lang="en-US" sz="1400" dirty="0"/>
              <a:t>Detector Database</a:t>
            </a:r>
          </a:p>
          <a:p>
            <a:r>
              <a:rPr lang="en-US" sz="1400" dirty="0"/>
              <a:t>(Construction </a:t>
            </a:r>
          </a:p>
          <a:p>
            <a:r>
              <a:rPr lang="en-US" sz="1400" dirty="0"/>
              <a:t>planning DB)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AA14D9-BEE5-4584-0D32-4470FD35220C}"/>
              </a:ext>
            </a:extLst>
          </p:cNvPr>
          <p:cNvSpPr txBox="1"/>
          <p:nvPr/>
        </p:nvSpPr>
        <p:spPr>
          <a:xfrm>
            <a:off x="8855032" y="142544"/>
            <a:ext cx="2254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A)  FEB/RDO names?</a:t>
            </a:r>
          </a:p>
        </p:txBody>
      </p:sp>
    </p:spTree>
    <p:extLst>
      <p:ext uri="{BB962C8B-B14F-4D97-AF65-F5344CB8AC3E}">
        <p14:creationId xmlns:p14="http://schemas.microsoft.com/office/powerpoint/2010/main" val="235016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06795C6-6FAF-4C6D-5916-8A0CE8E3196D}"/>
              </a:ext>
            </a:extLst>
          </p:cNvPr>
          <p:cNvSpPr/>
          <p:nvPr/>
        </p:nvSpPr>
        <p:spPr>
          <a:xfrm>
            <a:off x="432769" y="663115"/>
            <a:ext cx="10921031" cy="20731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AC6470-14BE-5292-6C42-10BC5362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DAF504-9F61-F2F1-340A-85BE4E1B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D5774-695B-7ED0-A8AA-EFC50D69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25796-3DDE-1D48-B2D7-E3081A48ED7B}"/>
              </a:ext>
            </a:extLst>
          </p:cNvPr>
          <p:cNvSpPr txBox="1"/>
          <p:nvPr/>
        </p:nvSpPr>
        <p:spPr>
          <a:xfrm>
            <a:off x="8855032" y="142544"/>
            <a:ext cx="305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B)  Protocol Impact of </a:t>
            </a:r>
            <a:r>
              <a:rPr lang="en-US" dirty="0" err="1">
                <a:highlight>
                  <a:srgbClr val="00FF00"/>
                </a:highlight>
              </a:rPr>
              <a:t>lpGBT</a:t>
            </a:r>
            <a:r>
              <a:rPr lang="en-US" dirty="0">
                <a:highlight>
                  <a:srgbClr val="00FF00"/>
                </a:highlight>
              </a:rPr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CFB263-B3EE-8BEE-55DE-91FACE79C123}"/>
              </a:ext>
            </a:extLst>
          </p:cNvPr>
          <p:cNvSpPr txBox="1"/>
          <p:nvPr/>
        </p:nvSpPr>
        <p:spPr>
          <a:xfrm>
            <a:off x="508000" y="1022350"/>
            <a:ext cx="499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V0.1 Data frames:     Downlink:   64bits – 10.15ns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125E2F-8CBB-8DB5-9959-CCDC264B8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150" y="954033"/>
            <a:ext cx="4690460" cy="5127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E8DCE5-F602-45E7-3DEA-144B27AFA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149" y="1517556"/>
            <a:ext cx="4680585" cy="692244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57D4C99-1BDC-7ED1-93A8-909D04F34564}"/>
              </a:ext>
            </a:extLst>
          </p:cNvPr>
          <p:cNvCxnSpPr>
            <a:cxnSpLocks/>
          </p:cNvCxnSpPr>
          <p:nvPr/>
        </p:nvCxnSpPr>
        <p:spPr>
          <a:xfrm>
            <a:off x="5674864" y="1200586"/>
            <a:ext cx="63519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A6E5A9-41DC-89C8-C11B-B0ACC7BBD3D9}"/>
              </a:ext>
            </a:extLst>
          </p:cNvPr>
          <p:cNvCxnSpPr>
            <a:cxnSpLocks/>
          </p:cNvCxnSpPr>
          <p:nvPr/>
        </p:nvCxnSpPr>
        <p:spPr>
          <a:xfrm>
            <a:off x="5674864" y="1213447"/>
            <a:ext cx="635194" cy="6203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F211E89-C89C-EA44-0FC9-8DED9DF7D363}"/>
              </a:ext>
            </a:extLst>
          </p:cNvPr>
          <p:cNvSpPr txBox="1"/>
          <p:nvPr/>
        </p:nvSpPr>
        <p:spPr>
          <a:xfrm>
            <a:off x="508000" y="2249740"/>
            <a:ext cx="1088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                               uplink:   64bits – 10.15ns                           (Frame definition TBD ~6.4 Gb/s) (8 Gb/s raw)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23A20C-E98F-38DA-5E68-213AFB87649F}"/>
              </a:ext>
            </a:extLst>
          </p:cNvPr>
          <p:cNvSpPr/>
          <p:nvPr/>
        </p:nvSpPr>
        <p:spPr>
          <a:xfrm>
            <a:off x="432769" y="2817765"/>
            <a:ext cx="10921031" cy="11928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385912-A1E5-418A-139E-9E3DDD72CA17}"/>
              </a:ext>
            </a:extLst>
          </p:cNvPr>
          <p:cNvSpPr txBox="1"/>
          <p:nvPr/>
        </p:nvSpPr>
        <p:spPr>
          <a:xfrm>
            <a:off x="508000" y="3176999"/>
            <a:ext cx="10888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V0.1 ALCOR (VTRX+)  Downlink:   32bits – 10.15ns                      (Frame definition TBD ~3.2 Gb/s) (4 Gb/s raw)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747D3A3-BC3D-210E-AE8A-3B6511256EF0}"/>
              </a:ext>
            </a:extLst>
          </p:cNvPr>
          <p:cNvSpPr txBox="1"/>
          <p:nvPr/>
        </p:nvSpPr>
        <p:spPr>
          <a:xfrm>
            <a:off x="508000" y="3566774"/>
            <a:ext cx="10570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                               uplink:   64bits – 10.15ns                          (Frame definition TBD ~6.4 Gb/s)  (8 Gb/s raw)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FB4FA6E-4843-6358-5A6D-5FB34A2DB864}"/>
              </a:ext>
            </a:extLst>
          </p:cNvPr>
          <p:cNvSpPr/>
          <p:nvPr/>
        </p:nvSpPr>
        <p:spPr>
          <a:xfrm>
            <a:off x="432768" y="4062485"/>
            <a:ext cx="10921031" cy="23365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1DFD75E-3151-6BDF-E60E-32D16696C2FE}"/>
              </a:ext>
            </a:extLst>
          </p:cNvPr>
          <p:cNvSpPr txBox="1"/>
          <p:nvPr/>
        </p:nvSpPr>
        <p:spPr>
          <a:xfrm>
            <a:off x="508000" y="4451386"/>
            <a:ext cx="500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</a:t>
            </a:r>
            <a:r>
              <a:rPr lang="en-US" dirty="0" err="1"/>
              <a:t>lpGBT</a:t>
            </a:r>
            <a:r>
              <a:rPr lang="en-US" dirty="0"/>
              <a:t>:               Downlink:   64bits – 25.375ns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CC4003-1636-1503-A9BC-CC593849FCD4}"/>
              </a:ext>
            </a:extLst>
          </p:cNvPr>
          <p:cNvSpPr txBox="1"/>
          <p:nvPr/>
        </p:nvSpPr>
        <p:spPr>
          <a:xfrm>
            <a:off x="508000" y="4841161"/>
            <a:ext cx="509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                                    uplink:  256bits – 25.375ns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1CB32605-E530-42E1-0F02-D43161461D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9422" y="4137120"/>
            <a:ext cx="4489421" cy="2060628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0612A3D4-911F-E14F-C9D9-9819CF51DB6F}"/>
              </a:ext>
            </a:extLst>
          </p:cNvPr>
          <p:cNvSpPr txBox="1"/>
          <p:nvPr/>
        </p:nvSpPr>
        <p:spPr>
          <a:xfrm>
            <a:off x="1104266" y="5572823"/>
            <a:ext cx="52582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Positional # of bits x 40MHz </a:t>
            </a:r>
            <a:r>
              <a:rPr 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 Translated to serial line bits/sec</a:t>
            </a:r>
          </a:p>
          <a:p>
            <a:r>
              <a:rPr 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                                                                 On each </a:t>
            </a:r>
            <a:r>
              <a:rPr lang="en-US" sz="1400" dirty="0" err="1">
                <a:solidFill>
                  <a:srgbClr val="0070C0"/>
                </a:solidFill>
                <a:sym typeface="Wingdings" panose="05000000000000000000" pitchFamily="2" charset="2"/>
              </a:rPr>
              <a:t>elink</a:t>
            </a:r>
            <a:r>
              <a:rPr 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		               (2  80 Mb/sec, 32  1.28 Gb/sec)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CCED4F-0010-EC9F-F670-47E8B9EB6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B403-9D1F-4D6E-0F50-A93F518BB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5AD93-7AA2-5122-1E89-7D36AFC8E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18E5DF-3653-EB9A-C46C-6FE07B9FFF0E}"/>
              </a:ext>
            </a:extLst>
          </p:cNvPr>
          <p:cNvSpPr txBox="1"/>
          <p:nvPr/>
        </p:nvSpPr>
        <p:spPr>
          <a:xfrm>
            <a:off x="8855032" y="142544"/>
            <a:ext cx="305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B)  Protocol Impact of </a:t>
            </a:r>
            <a:r>
              <a:rPr lang="en-US" dirty="0" err="1">
                <a:highlight>
                  <a:srgbClr val="00FF00"/>
                </a:highlight>
              </a:rPr>
              <a:t>lpGBT</a:t>
            </a:r>
            <a:r>
              <a:rPr lang="en-US" dirty="0">
                <a:highlight>
                  <a:srgbClr val="00FF00"/>
                </a:highlight>
              </a:rPr>
              <a:t>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499BC9-EAF5-469A-EE3D-8FA6660FFF45}"/>
              </a:ext>
            </a:extLst>
          </p:cNvPr>
          <p:cNvSpPr/>
          <p:nvPr/>
        </p:nvSpPr>
        <p:spPr>
          <a:xfrm>
            <a:off x="7336139" y="1834506"/>
            <a:ext cx="1298309" cy="107494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100 </a:t>
            </a:r>
            <a:r>
              <a:rPr lang="en-US" sz="1000" dirty="0" err="1"/>
              <a:t>Mhz</a:t>
            </a:r>
            <a:r>
              <a:rPr lang="en-US" sz="1000" dirty="0"/>
              <a:t> Frames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F4A6B1-0619-7ABB-F8A2-90EEB2DF39AB}"/>
              </a:ext>
            </a:extLst>
          </p:cNvPr>
          <p:cNvSpPr/>
          <p:nvPr/>
        </p:nvSpPr>
        <p:spPr>
          <a:xfrm>
            <a:off x="6122756" y="2364998"/>
            <a:ext cx="1213383" cy="5444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40MHz Frames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2F507-021E-6C41-CCCF-D74D0BC3CA9B}"/>
              </a:ext>
            </a:extLst>
          </p:cNvPr>
          <p:cNvSpPr/>
          <p:nvPr/>
        </p:nvSpPr>
        <p:spPr>
          <a:xfrm>
            <a:off x="6122755" y="1834506"/>
            <a:ext cx="1213383" cy="530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100Mhz Frames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C58B77-D127-A826-B673-2F50E1591D0B}"/>
              </a:ext>
            </a:extLst>
          </p:cNvPr>
          <p:cNvCxnSpPr>
            <a:stCxn id="6" idx="3"/>
          </p:cNvCxnSpPr>
          <p:nvPr/>
        </p:nvCxnSpPr>
        <p:spPr>
          <a:xfrm flipV="1">
            <a:off x="8634448" y="2364998"/>
            <a:ext cx="1472813" cy="698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F1EA685-C779-9CD3-3354-55B3510E0FA5}"/>
              </a:ext>
            </a:extLst>
          </p:cNvPr>
          <p:cNvSpPr/>
          <p:nvPr/>
        </p:nvSpPr>
        <p:spPr>
          <a:xfrm>
            <a:off x="10107261" y="1763662"/>
            <a:ext cx="1549594" cy="25490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GTU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6457D0-D08F-AF50-C618-C540426070AF}"/>
              </a:ext>
            </a:extLst>
          </p:cNvPr>
          <p:cNvSpPr/>
          <p:nvPr/>
        </p:nvSpPr>
        <p:spPr>
          <a:xfrm>
            <a:off x="7329157" y="3226344"/>
            <a:ext cx="1298309" cy="107494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100 </a:t>
            </a:r>
            <a:r>
              <a:rPr lang="en-US" sz="1000" dirty="0" err="1"/>
              <a:t>Mhz</a:t>
            </a:r>
            <a:r>
              <a:rPr lang="en-US" sz="1000" dirty="0"/>
              <a:t> Frames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2997A7-F7F4-9089-7EC0-14EEFEEEC055}"/>
              </a:ext>
            </a:extLst>
          </p:cNvPr>
          <p:cNvSpPr/>
          <p:nvPr/>
        </p:nvSpPr>
        <p:spPr>
          <a:xfrm>
            <a:off x="6115774" y="3756836"/>
            <a:ext cx="1213383" cy="5444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40MHz Frames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D0B3DB-A773-DAE6-41C5-F4F0E5EB1C6F}"/>
              </a:ext>
            </a:extLst>
          </p:cNvPr>
          <p:cNvSpPr/>
          <p:nvPr/>
        </p:nvSpPr>
        <p:spPr>
          <a:xfrm>
            <a:off x="6115773" y="3226344"/>
            <a:ext cx="1213383" cy="530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100Mhz Frames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50AEE8D-56D6-8D67-D36D-BC00CF83A0E3}"/>
              </a:ext>
            </a:extLst>
          </p:cNvPr>
          <p:cNvCxnSpPr>
            <a:stCxn id="12" idx="3"/>
          </p:cNvCxnSpPr>
          <p:nvPr/>
        </p:nvCxnSpPr>
        <p:spPr>
          <a:xfrm flipV="1">
            <a:off x="8627466" y="3756836"/>
            <a:ext cx="1472813" cy="698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768E801-6625-A3C7-C9FB-0BBF2F2B58A7}"/>
              </a:ext>
            </a:extLst>
          </p:cNvPr>
          <p:cNvCxnSpPr>
            <a:cxnSpLocks/>
          </p:cNvCxnSpPr>
          <p:nvPr/>
        </p:nvCxnSpPr>
        <p:spPr>
          <a:xfrm flipH="1">
            <a:off x="4486117" y="3915284"/>
            <a:ext cx="162616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296F7F6-6D29-FDD1-43FF-BA6DF09CBDD5}"/>
              </a:ext>
            </a:extLst>
          </p:cNvPr>
          <p:cNvCxnSpPr>
            <a:cxnSpLocks/>
          </p:cNvCxnSpPr>
          <p:nvPr/>
        </p:nvCxnSpPr>
        <p:spPr>
          <a:xfrm flipH="1" flipV="1">
            <a:off x="4453338" y="1946192"/>
            <a:ext cx="1669416" cy="97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C5E059F-CD4C-F308-7F36-4BC740327770}"/>
              </a:ext>
            </a:extLst>
          </p:cNvPr>
          <p:cNvSpPr txBox="1"/>
          <p:nvPr/>
        </p:nvSpPr>
        <p:spPr>
          <a:xfrm>
            <a:off x="8876080" y="1639871"/>
            <a:ext cx="855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Periodic Sync</a:t>
            </a:r>
          </a:p>
          <a:p>
            <a:pPr algn="ctr"/>
            <a:r>
              <a:rPr lang="en-US" sz="1000" dirty="0"/>
              <a:t>CMD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A8DE95-997A-9D86-1319-86692A04E68C}"/>
              </a:ext>
            </a:extLst>
          </p:cNvPr>
          <p:cNvSpPr txBox="1"/>
          <p:nvPr/>
        </p:nvSpPr>
        <p:spPr>
          <a:xfrm>
            <a:off x="4821948" y="1195703"/>
            <a:ext cx="855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Periodic Sync</a:t>
            </a:r>
          </a:p>
          <a:p>
            <a:pPr algn="ctr"/>
            <a:r>
              <a:rPr lang="en-US" sz="1000" dirty="0"/>
              <a:t>CMD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A8F411D-2303-E3A9-EC26-83063A7C702D}"/>
              </a:ext>
            </a:extLst>
          </p:cNvPr>
          <p:cNvSpPr/>
          <p:nvPr/>
        </p:nvSpPr>
        <p:spPr>
          <a:xfrm>
            <a:off x="3319645" y="1626263"/>
            <a:ext cx="1081924" cy="8211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RDO </a:t>
            </a:r>
          </a:p>
          <a:p>
            <a:pPr algn="ctr"/>
            <a:r>
              <a:rPr lang="en-US" sz="1000" dirty="0"/>
              <a:t>100MHz Frames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7D5FCE-328C-6E7F-0F1F-8B81D754911E}"/>
              </a:ext>
            </a:extLst>
          </p:cNvPr>
          <p:cNvSpPr/>
          <p:nvPr/>
        </p:nvSpPr>
        <p:spPr>
          <a:xfrm>
            <a:off x="3335349" y="3491590"/>
            <a:ext cx="1081924" cy="8211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RDO </a:t>
            </a:r>
          </a:p>
          <a:p>
            <a:pPr algn="ctr"/>
            <a:r>
              <a:rPr lang="en-US" sz="1000" dirty="0"/>
              <a:t>40MHz Frames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3249EA-FAFD-71F5-0D44-158FF46F281A}"/>
              </a:ext>
            </a:extLst>
          </p:cNvPr>
          <p:cNvSpPr/>
          <p:nvPr/>
        </p:nvSpPr>
        <p:spPr>
          <a:xfrm>
            <a:off x="818185" y="1619280"/>
            <a:ext cx="1081924" cy="8211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FEB</a:t>
            </a:r>
          </a:p>
          <a:p>
            <a:pPr algn="ctr"/>
            <a:r>
              <a:rPr lang="en-US" sz="1000" dirty="0"/>
              <a:t>100MHz Frames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BB3BD9-4D9B-447A-EF5F-003942315F42}"/>
              </a:ext>
            </a:extLst>
          </p:cNvPr>
          <p:cNvSpPr/>
          <p:nvPr/>
        </p:nvSpPr>
        <p:spPr>
          <a:xfrm>
            <a:off x="818185" y="3491590"/>
            <a:ext cx="1081924" cy="8211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FEB</a:t>
            </a:r>
          </a:p>
          <a:p>
            <a:pPr algn="ctr"/>
            <a:r>
              <a:rPr lang="en-US" sz="1000" dirty="0"/>
              <a:t>40MHz Frames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1E83C8-5EF7-8451-E00D-EC7931DB50FA}"/>
              </a:ext>
            </a:extLst>
          </p:cNvPr>
          <p:cNvCxnSpPr/>
          <p:nvPr/>
        </p:nvCxnSpPr>
        <p:spPr>
          <a:xfrm>
            <a:off x="4453338" y="4089097"/>
            <a:ext cx="165545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13D0241-F406-1FDE-A12F-462F84012702}"/>
              </a:ext>
            </a:extLst>
          </p:cNvPr>
          <p:cNvSpPr txBox="1"/>
          <p:nvPr/>
        </p:nvSpPr>
        <p:spPr>
          <a:xfrm>
            <a:off x="4520461" y="4173082"/>
            <a:ext cx="13696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Time Tag in 40 MHz based units</a:t>
            </a:r>
          </a:p>
          <a:p>
            <a:pPr algn="ctr"/>
            <a:r>
              <a:rPr lang="en-US" sz="1000" dirty="0"/>
              <a:t>Relative to Last Sync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BC3EB32-7CDE-63DB-84BA-5D6B1812BC0A}"/>
              </a:ext>
            </a:extLst>
          </p:cNvPr>
          <p:cNvSpPr txBox="1"/>
          <p:nvPr/>
        </p:nvSpPr>
        <p:spPr>
          <a:xfrm>
            <a:off x="4542739" y="2355451"/>
            <a:ext cx="13696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Time Tag in100 MHz based units </a:t>
            </a:r>
          </a:p>
          <a:p>
            <a:pPr algn="ctr"/>
            <a:r>
              <a:rPr lang="en-US" sz="1000" dirty="0"/>
              <a:t>Relative to Last Sync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9FF1165-AC54-021E-585E-94FEF8E907F8}"/>
              </a:ext>
            </a:extLst>
          </p:cNvPr>
          <p:cNvCxnSpPr>
            <a:cxnSpLocks/>
          </p:cNvCxnSpPr>
          <p:nvPr/>
        </p:nvCxnSpPr>
        <p:spPr>
          <a:xfrm>
            <a:off x="4486117" y="2113824"/>
            <a:ext cx="1622674" cy="49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AB259DB7-ADAD-C88D-F184-33BD963A51DB}"/>
              </a:ext>
            </a:extLst>
          </p:cNvPr>
          <p:cNvSpPr/>
          <p:nvPr/>
        </p:nvSpPr>
        <p:spPr>
          <a:xfrm>
            <a:off x="7182572" y="3848970"/>
            <a:ext cx="530493" cy="360181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5E74BBC-E9D5-0D9C-535B-42B643DF7304}"/>
              </a:ext>
            </a:extLst>
          </p:cNvPr>
          <p:cNvCxnSpPr>
            <a:cxnSpLocks/>
            <a:stCxn id="37" idx="0"/>
          </p:cNvCxnSpPr>
          <p:nvPr/>
        </p:nvCxnSpPr>
        <p:spPr>
          <a:xfrm flipV="1">
            <a:off x="7385001" y="4173082"/>
            <a:ext cx="0" cy="5539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DC7E6D7-FF35-B971-AB11-9326E9DBF3D8}"/>
              </a:ext>
            </a:extLst>
          </p:cNvPr>
          <p:cNvSpPr txBox="1"/>
          <p:nvPr/>
        </p:nvSpPr>
        <p:spPr>
          <a:xfrm>
            <a:off x="6700188" y="4727080"/>
            <a:ext cx="1369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Offset + scaling to BX based units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0D19C2E2-9749-FC9D-E08A-3C303A0E1928}"/>
              </a:ext>
            </a:extLst>
          </p:cNvPr>
          <p:cNvSpPr/>
          <p:nvPr/>
        </p:nvSpPr>
        <p:spPr>
          <a:xfrm>
            <a:off x="7188974" y="1919662"/>
            <a:ext cx="530493" cy="360181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CB37A68-5732-A258-7E2D-9A4397C39656}"/>
              </a:ext>
            </a:extLst>
          </p:cNvPr>
          <p:cNvCxnSpPr>
            <a:cxnSpLocks/>
          </p:cNvCxnSpPr>
          <p:nvPr/>
        </p:nvCxnSpPr>
        <p:spPr>
          <a:xfrm>
            <a:off x="7447818" y="1635528"/>
            <a:ext cx="0" cy="3204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A3E3F6B-C6B0-6A27-1F15-C44459160F09}"/>
              </a:ext>
            </a:extLst>
          </p:cNvPr>
          <p:cNvSpPr txBox="1"/>
          <p:nvPr/>
        </p:nvSpPr>
        <p:spPr>
          <a:xfrm>
            <a:off x="6784762" y="1199747"/>
            <a:ext cx="1369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Offset to BX based units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98CF405-960E-F2A9-A37B-5F0013A03BB4}"/>
              </a:ext>
            </a:extLst>
          </p:cNvPr>
          <p:cNvCxnSpPr>
            <a:cxnSpLocks/>
          </p:cNvCxnSpPr>
          <p:nvPr/>
        </p:nvCxnSpPr>
        <p:spPr>
          <a:xfrm flipH="1">
            <a:off x="1900109" y="3848970"/>
            <a:ext cx="133170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6C40FB0-62BE-D0DB-59E4-984912D0A5AF}"/>
              </a:ext>
            </a:extLst>
          </p:cNvPr>
          <p:cNvCxnSpPr>
            <a:cxnSpLocks/>
          </p:cNvCxnSpPr>
          <p:nvPr/>
        </p:nvCxnSpPr>
        <p:spPr>
          <a:xfrm flipH="1">
            <a:off x="1900109" y="1914424"/>
            <a:ext cx="133170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5F3794F-DECF-2E28-50CA-1267D6F7F36D}"/>
              </a:ext>
            </a:extLst>
          </p:cNvPr>
          <p:cNvCxnSpPr>
            <a:cxnSpLocks/>
          </p:cNvCxnSpPr>
          <p:nvPr/>
        </p:nvCxnSpPr>
        <p:spPr>
          <a:xfrm flipV="1">
            <a:off x="1987943" y="2142274"/>
            <a:ext cx="1243868" cy="8038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F115D91-4324-683E-ACED-05181D554943}"/>
              </a:ext>
            </a:extLst>
          </p:cNvPr>
          <p:cNvCxnSpPr>
            <a:cxnSpLocks/>
          </p:cNvCxnSpPr>
          <p:nvPr/>
        </p:nvCxnSpPr>
        <p:spPr>
          <a:xfrm flipV="1">
            <a:off x="1947855" y="4029060"/>
            <a:ext cx="1318650" cy="4019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C32A01B-8970-7892-44BD-39A4F8C8FD6E}"/>
              </a:ext>
            </a:extLst>
          </p:cNvPr>
          <p:cNvSpPr txBox="1"/>
          <p:nvPr/>
        </p:nvSpPr>
        <p:spPr>
          <a:xfrm>
            <a:off x="1015142" y="5163881"/>
            <a:ext cx="68800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>
                <a:solidFill>
                  <a:srgbClr val="C00000"/>
                </a:solidFill>
              </a:rPr>
              <a:t>lpGBT</a:t>
            </a:r>
            <a:r>
              <a:rPr lang="en-US" sz="10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US" sz="1000" dirty="0">
                <a:solidFill>
                  <a:srgbClr val="C00000"/>
                </a:solidFill>
              </a:rPr>
              <a:t>is always</a:t>
            </a:r>
          </a:p>
          <a:p>
            <a:pPr algn="ctr"/>
            <a:r>
              <a:rPr lang="en-US" sz="1000" dirty="0">
                <a:solidFill>
                  <a:srgbClr val="C00000"/>
                </a:solidFill>
              </a:rPr>
              <a:t>“FEB”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1A8B19-5F08-CFF0-C132-4DB043B95B3F}"/>
              </a:ext>
            </a:extLst>
          </p:cNvPr>
          <p:cNvSpPr txBox="1"/>
          <p:nvPr/>
        </p:nvSpPr>
        <p:spPr>
          <a:xfrm>
            <a:off x="2041449" y="4835652"/>
            <a:ext cx="11314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C00000"/>
                </a:solidFill>
              </a:rPr>
              <a:t>“FEB” -&gt; “RDO”</a:t>
            </a:r>
          </a:p>
          <a:p>
            <a:pPr algn="ctr"/>
            <a:r>
              <a:rPr lang="en-US" sz="1000" dirty="0">
                <a:solidFill>
                  <a:srgbClr val="C00000"/>
                </a:solidFill>
              </a:rPr>
              <a:t>Positional bit fields is wasteful (lots of NOP)  So must be different from RDO/DAM link protocol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71770D9-362A-8BB4-BECF-4773CAC9CBFF}"/>
              </a:ext>
            </a:extLst>
          </p:cNvPr>
          <p:cNvSpPr txBox="1"/>
          <p:nvPr/>
        </p:nvSpPr>
        <p:spPr>
          <a:xfrm>
            <a:off x="3276177" y="5040572"/>
            <a:ext cx="11314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C00000"/>
                </a:solidFill>
              </a:rPr>
              <a:t>Need to rethink commands.    Ex. no BX needed/ or even defined here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DECAE79-E985-45D6-9282-5F3750DFC52C}"/>
              </a:ext>
            </a:extLst>
          </p:cNvPr>
          <p:cNvSpPr txBox="1"/>
          <p:nvPr/>
        </p:nvSpPr>
        <p:spPr>
          <a:xfrm>
            <a:off x="6700188" y="5191871"/>
            <a:ext cx="1368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C00000"/>
                </a:solidFill>
              </a:rPr>
              <a:t>Handle as much messaging in DAM as possible,</a:t>
            </a:r>
          </a:p>
          <a:p>
            <a:pPr algn="ctr"/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1000" dirty="0">
                <a:solidFill>
                  <a:srgbClr val="C00000"/>
                </a:solidFill>
              </a:rPr>
              <a:t>Lighten the protocol to the RDO. </a:t>
            </a:r>
          </a:p>
        </p:txBody>
      </p:sp>
    </p:spTree>
    <p:extLst>
      <p:ext uri="{BB962C8B-B14F-4D97-AF65-F5344CB8AC3E}">
        <p14:creationId xmlns:p14="http://schemas.microsoft.com/office/powerpoint/2010/main" val="336079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E0510C6-BD5B-88A9-E32E-7B7045BAA47B}"/>
              </a:ext>
            </a:extLst>
          </p:cNvPr>
          <p:cNvSpPr/>
          <p:nvPr/>
        </p:nvSpPr>
        <p:spPr>
          <a:xfrm>
            <a:off x="3814602" y="1779939"/>
            <a:ext cx="1029623" cy="20312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1000" dirty="0">
                <a:solidFill>
                  <a:schemeClr val="tx1"/>
                </a:solidFill>
              </a:rPr>
              <a:t>Service Hybrid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BD5A77-81A4-3486-5DCA-013721335669}"/>
              </a:ext>
            </a:extLst>
          </p:cNvPr>
          <p:cNvSpPr/>
          <p:nvPr/>
        </p:nvSpPr>
        <p:spPr>
          <a:xfrm>
            <a:off x="1088904" y="1779939"/>
            <a:ext cx="2003303" cy="20312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>
            <a:norm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How many Sensors?</a:t>
            </a:r>
          </a:p>
          <a:p>
            <a:r>
              <a:rPr lang="en-US" sz="1000" dirty="0">
                <a:solidFill>
                  <a:schemeClr val="tx1"/>
                </a:solidFill>
              </a:rPr>
              <a:t>Staves?</a:t>
            </a:r>
          </a:p>
          <a:p>
            <a:r>
              <a:rPr lang="en-US" sz="1000" dirty="0">
                <a:solidFill>
                  <a:schemeClr val="tx1"/>
                </a:solidFill>
              </a:rPr>
              <a:t>BPOL?</a:t>
            </a:r>
          </a:p>
          <a:p>
            <a:r>
              <a:rPr lang="en-US" sz="1000" dirty="0">
                <a:solidFill>
                  <a:schemeClr val="tx1"/>
                </a:solidFill>
              </a:rPr>
              <a:t>Heat/cooling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8512EB-0BFF-C8CE-07EB-D7D89ADDD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62159-4031-22F1-DDC2-5B568094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E278A-E320-32F1-26B3-70070F1A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AB0819-7351-2039-10B5-A15A437F78AC}"/>
              </a:ext>
            </a:extLst>
          </p:cNvPr>
          <p:cNvSpPr txBox="1"/>
          <p:nvPr/>
        </p:nvSpPr>
        <p:spPr>
          <a:xfrm>
            <a:off x="8855032" y="142544"/>
            <a:ext cx="2416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C)  Readout Cartoons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321DCD-2288-A1FA-A26B-08D3F7F2CB87}"/>
              </a:ext>
            </a:extLst>
          </p:cNvPr>
          <p:cNvSpPr/>
          <p:nvPr/>
        </p:nvSpPr>
        <p:spPr>
          <a:xfrm>
            <a:off x="1191304" y="1919542"/>
            <a:ext cx="707373" cy="9772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AC-LGAD Sensors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61D451-2DE3-AC0B-EA9B-0ABD028F8705}"/>
              </a:ext>
            </a:extLst>
          </p:cNvPr>
          <p:cNvSpPr txBox="1"/>
          <p:nvPr/>
        </p:nvSpPr>
        <p:spPr>
          <a:xfrm>
            <a:off x="626418" y="786857"/>
            <a:ext cx="707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ETOF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51F953-0BF0-31C3-1002-87B3A9C810AD}"/>
              </a:ext>
            </a:extLst>
          </p:cNvPr>
          <p:cNvSpPr/>
          <p:nvPr/>
        </p:nvSpPr>
        <p:spPr>
          <a:xfrm>
            <a:off x="2230184" y="1918379"/>
            <a:ext cx="707373" cy="9772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EICROC</a:t>
            </a:r>
          </a:p>
          <a:p>
            <a:pPr algn="ctr"/>
            <a:r>
              <a:rPr lang="en-US" sz="1000" dirty="0"/>
              <a:t>Bump Bonded to Sensor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9D38D2-A856-74E8-4653-18CAE5980FC1}"/>
              </a:ext>
            </a:extLst>
          </p:cNvPr>
          <p:cNvSpPr/>
          <p:nvPr/>
        </p:nvSpPr>
        <p:spPr>
          <a:xfrm>
            <a:off x="3974058" y="1918379"/>
            <a:ext cx="707373" cy="6642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 to 2xlpGBT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60A18-F94E-BCA9-CE3D-60A96AEECB9E}"/>
              </a:ext>
            </a:extLst>
          </p:cNvPr>
          <p:cNvSpPr/>
          <p:nvPr/>
        </p:nvSpPr>
        <p:spPr>
          <a:xfrm>
            <a:off x="3981620" y="2950858"/>
            <a:ext cx="707373" cy="5601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Power?</a:t>
            </a:r>
          </a:p>
          <a:p>
            <a:pPr algn="ctr"/>
            <a:r>
              <a:rPr lang="en-US" sz="1000" dirty="0"/>
              <a:t>Cooling?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DE62FBE-D5FA-4940-6A55-7F91E7A05C28}"/>
              </a:ext>
            </a:extLst>
          </p:cNvPr>
          <p:cNvSpPr/>
          <p:nvPr/>
        </p:nvSpPr>
        <p:spPr>
          <a:xfrm rot="16200000">
            <a:off x="3374943" y="3649728"/>
            <a:ext cx="139603" cy="5025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A57F58-45B6-BFEA-6FB3-3FCC4CEEE77E}"/>
              </a:ext>
            </a:extLst>
          </p:cNvPr>
          <p:cNvSpPr txBox="1"/>
          <p:nvPr/>
        </p:nvSpPr>
        <p:spPr>
          <a:xfrm>
            <a:off x="2798536" y="4084278"/>
            <a:ext cx="12924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Connector on Stave</a:t>
            </a:r>
          </a:p>
          <a:p>
            <a:pPr algn="ctr"/>
            <a:r>
              <a:rPr lang="en-US" sz="1000" dirty="0"/>
              <a:t>To connector on Service </a:t>
            </a:r>
          </a:p>
          <a:p>
            <a:pPr algn="ctr"/>
            <a:r>
              <a:rPr lang="en-US" sz="1000" dirty="0"/>
              <a:t>Hybrid</a:t>
            </a:r>
          </a:p>
          <a:p>
            <a:pPr algn="ctr"/>
            <a:r>
              <a:rPr lang="en-US" sz="1000" dirty="0"/>
              <a:t>(differential serial 160Mhzx28  up)</a:t>
            </a:r>
          </a:p>
          <a:p>
            <a:pPr algn="ctr"/>
            <a:r>
              <a:rPr lang="en-US" sz="1000" dirty="0"/>
              <a:t>(differential serial 80Mhzx28 down)</a:t>
            </a:r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Up to 28 ASICs / Service Hybrid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510D20-D953-E81D-DF31-BA5A9E82BCC8}"/>
              </a:ext>
            </a:extLst>
          </p:cNvPr>
          <p:cNvSpPr txBox="1"/>
          <p:nvPr/>
        </p:nvSpPr>
        <p:spPr>
          <a:xfrm>
            <a:off x="1640519" y="1436125"/>
            <a:ext cx="9108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Sensor Plane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6730FEA-11E3-1EAD-7BBC-D1266D496950}"/>
              </a:ext>
            </a:extLst>
          </p:cNvPr>
          <p:cNvSpPr txBox="1"/>
          <p:nvPr/>
        </p:nvSpPr>
        <p:spPr>
          <a:xfrm>
            <a:off x="3814602" y="1239439"/>
            <a:ext cx="1029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Flat over Sensor </a:t>
            </a:r>
          </a:p>
          <a:p>
            <a:pPr algn="ctr"/>
            <a:r>
              <a:rPr lang="en-US" sz="1000" dirty="0"/>
              <a:t>Plane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6464C9-A8B0-60D5-B928-B1C35F0E0C9A}"/>
              </a:ext>
            </a:extLst>
          </p:cNvPr>
          <p:cNvSpPr/>
          <p:nvPr/>
        </p:nvSpPr>
        <p:spPr>
          <a:xfrm>
            <a:off x="3974057" y="2582658"/>
            <a:ext cx="707373" cy="2024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VTRX+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0F0C75-AB01-FD80-BF75-3EB93694E8DC}"/>
              </a:ext>
            </a:extLst>
          </p:cNvPr>
          <p:cNvSpPr/>
          <p:nvPr/>
        </p:nvSpPr>
        <p:spPr>
          <a:xfrm>
            <a:off x="6182569" y="1769470"/>
            <a:ext cx="1029623" cy="132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1000" dirty="0">
                <a:solidFill>
                  <a:schemeClr val="tx1"/>
                </a:solidFill>
              </a:rPr>
              <a:t>RDO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051440-325B-EB25-DE12-EF9DE9AE520C}"/>
              </a:ext>
            </a:extLst>
          </p:cNvPr>
          <p:cNvSpPr/>
          <p:nvPr/>
        </p:nvSpPr>
        <p:spPr>
          <a:xfrm>
            <a:off x="6269860" y="1918379"/>
            <a:ext cx="866827" cy="6642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UltraScale</a:t>
            </a:r>
            <a:r>
              <a:rPr lang="en-US" sz="1000" dirty="0"/>
              <a:t>+</a:t>
            </a:r>
          </a:p>
          <a:p>
            <a:pPr algn="ctr"/>
            <a:r>
              <a:rPr lang="en-US" sz="1000" dirty="0"/>
              <a:t>FPGA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4F2766-97CF-142A-303F-6D70CE97E9D3}"/>
              </a:ext>
            </a:extLst>
          </p:cNvPr>
          <p:cNvSpPr txBox="1"/>
          <p:nvPr/>
        </p:nvSpPr>
        <p:spPr>
          <a:xfrm>
            <a:off x="6182570" y="1410607"/>
            <a:ext cx="1029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South Platform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09FB54-B4C7-A0A8-0352-2957CE13388E}"/>
              </a:ext>
            </a:extLst>
          </p:cNvPr>
          <p:cNvSpPr/>
          <p:nvPr/>
        </p:nvSpPr>
        <p:spPr>
          <a:xfrm>
            <a:off x="6349588" y="2599234"/>
            <a:ext cx="707373" cy="2024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SFP+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212200B6-E64C-8E36-BF8B-1ABB0AE889A5}"/>
              </a:ext>
            </a:extLst>
          </p:cNvPr>
          <p:cNvSpPr/>
          <p:nvPr/>
        </p:nvSpPr>
        <p:spPr>
          <a:xfrm rot="5400000">
            <a:off x="5042206" y="1634945"/>
            <a:ext cx="139603" cy="31698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879151D-E010-DE2F-91E0-5714676769C6}"/>
              </a:ext>
            </a:extLst>
          </p:cNvPr>
          <p:cNvSpPr txBox="1"/>
          <p:nvPr/>
        </p:nvSpPr>
        <p:spPr>
          <a:xfrm>
            <a:off x="4764762" y="1863239"/>
            <a:ext cx="6233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VTRX+</a:t>
            </a:r>
          </a:p>
          <a:p>
            <a:pPr algn="ctr"/>
            <a:r>
              <a:rPr lang="en-US" sz="1000" dirty="0"/>
              <a:t>Pigtails</a:t>
            </a:r>
          </a:p>
          <a:p>
            <a:pPr algn="ctr"/>
            <a:r>
              <a:rPr lang="en-US" sz="1000" dirty="0"/>
              <a:t>X(cm)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B8B0F4-6EC5-E52C-074B-7CA13DE1E440}"/>
              </a:ext>
            </a:extLst>
          </p:cNvPr>
          <p:cNvSpPr/>
          <p:nvPr/>
        </p:nvSpPr>
        <p:spPr>
          <a:xfrm>
            <a:off x="6182568" y="3355297"/>
            <a:ext cx="1029623" cy="4595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en-US" sz="1000" dirty="0">
                <a:solidFill>
                  <a:schemeClr val="tx1"/>
                </a:solidFill>
              </a:rPr>
              <a:t>Power Supply</a:t>
            </a: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1D718B41-298C-3C20-7953-2FFDA3712E82}"/>
              </a:ext>
            </a:extLst>
          </p:cNvPr>
          <p:cNvSpPr/>
          <p:nvPr/>
        </p:nvSpPr>
        <p:spPr>
          <a:xfrm rot="5400000">
            <a:off x="5435879" y="3310697"/>
            <a:ext cx="159654" cy="116058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0BAE03B-832B-7AA4-149F-605C3135D413}"/>
              </a:ext>
            </a:extLst>
          </p:cNvPr>
          <p:cNvSpPr txBox="1"/>
          <p:nvPr/>
        </p:nvSpPr>
        <p:spPr>
          <a:xfrm>
            <a:off x="4898030" y="4084278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Power</a:t>
            </a:r>
          </a:p>
          <a:p>
            <a:pPr algn="ctr"/>
            <a:r>
              <a:rPr lang="en-US" sz="1000" dirty="0"/>
              <a:t>Cables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E1241BE-6748-E3EE-BB77-06D373366861}"/>
              </a:ext>
            </a:extLst>
          </p:cNvPr>
          <p:cNvSpPr/>
          <p:nvPr/>
        </p:nvSpPr>
        <p:spPr>
          <a:xfrm>
            <a:off x="7856155" y="1761327"/>
            <a:ext cx="1029623" cy="13227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US" sz="1000" dirty="0">
                <a:solidFill>
                  <a:schemeClr val="tx1"/>
                </a:solidFill>
              </a:rPr>
              <a:t>DAM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AF4369B-09B9-09DF-5F04-9435559FB86C}"/>
              </a:ext>
            </a:extLst>
          </p:cNvPr>
          <p:cNvSpPr txBox="1"/>
          <p:nvPr/>
        </p:nvSpPr>
        <p:spPr>
          <a:xfrm>
            <a:off x="7856156" y="1402464"/>
            <a:ext cx="1029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DAQ Room</a:t>
            </a:r>
          </a:p>
        </p:txBody>
      </p:sp>
      <p:sp>
        <p:nvSpPr>
          <p:cNvPr id="35" name="Left Brace 34">
            <a:extLst>
              <a:ext uri="{FF2B5EF4-FFF2-40B4-BE49-F238E27FC236}">
                <a16:creationId xmlns:a16="http://schemas.microsoft.com/office/drawing/2014/main" id="{DE4887AD-4960-6A13-D3FC-0CE29EFD8844}"/>
              </a:ext>
            </a:extLst>
          </p:cNvPr>
          <p:cNvSpPr/>
          <p:nvPr/>
        </p:nvSpPr>
        <p:spPr>
          <a:xfrm rot="5400000">
            <a:off x="7451737" y="1521737"/>
            <a:ext cx="139603" cy="50257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1BA457-99B7-5F97-A5ED-A522C4ED200B}"/>
              </a:ext>
            </a:extLst>
          </p:cNvPr>
          <p:cNvSpPr txBox="1"/>
          <p:nvPr/>
        </p:nvSpPr>
        <p:spPr>
          <a:xfrm>
            <a:off x="7149515" y="1842824"/>
            <a:ext cx="706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Fiber. up to 48 RDO / DAM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11EB97-BCE1-6D3B-105A-F43B3DF236DC}"/>
              </a:ext>
            </a:extLst>
          </p:cNvPr>
          <p:cNvSpPr txBox="1"/>
          <p:nvPr/>
        </p:nvSpPr>
        <p:spPr>
          <a:xfrm>
            <a:off x="8931757" y="1648685"/>
            <a:ext cx="28085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dirty="0" err="1"/>
              <a:t>Powerpoint</a:t>
            </a:r>
            <a:r>
              <a:rPr lang="en-US" sz="1400" dirty="0"/>
              <a:t> Slide for each detector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An excel sheet with the total number of each 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An excel tab for each component / spec </a:t>
            </a:r>
            <a:r>
              <a:rPr lang="en-US" sz="1400" dirty="0" err="1"/>
              <a:t>etc</a:t>
            </a:r>
            <a:r>
              <a:rPr lang="en-US" sz="14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DSCs should supply info – but either Electronics and DAQ or TIC should organize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X,Y,Z positions of each type of electronics (or a specified range of values)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9FBC45-55A6-1783-8E4E-07AF0C7B65EE}"/>
              </a:ext>
            </a:extLst>
          </p:cNvPr>
          <p:cNvSpPr txBox="1"/>
          <p:nvPr/>
        </p:nvSpPr>
        <p:spPr>
          <a:xfrm>
            <a:off x="9050283" y="1239439"/>
            <a:ext cx="244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Come up with a format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020D6F-E54E-8BA5-C17F-5450186EEF2B}"/>
              </a:ext>
            </a:extLst>
          </p:cNvPr>
          <p:cNvSpPr/>
          <p:nvPr/>
        </p:nvSpPr>
        <p:spPr>
          <a:xfrm>
            <a:off x="5301619" y="1772392"/>
            <a:ext cx="467206" cy="4399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On Det</a:t>
            </a:r>
          </a:p>
          <a:p>
            <a:pPr algn="ctr"/>
            <a:r>
              <a:rPr lang="en-US" sz="800" dirty="0"/>
              <a:t>Patch</a:t>
            </a:r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730A5BF5-5843-D5CB-63B8-FCF71F5B5024}"/>
              </a:ext>
            </a:extLst>
          </p:cNvPr>
          <p:cNvSpPr/>
          <p:nvPr/>
        </p:nvSpPr>
        <p:spPr>
          <a:xfrm rot="16200000">
            <a:off x="5886336" y="2184530"/>
            <a:ext cx="159139" cy="38735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CFB9FF-AB0A-6FBB-A5EC-2B8BDC6BB198}"/>
              </a:ext>
            </a:extLst>
          </p:cNvPr>
          <p:cNvSpPr txBox="1"/>
          <p:nvPr/>
        </p:nvSpPr>
        <p:spPr>
          <a:xfrm>
            <a:off x="5768825" y="2599234"/>
            <a:ext cx="409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Fiber</a:t>
            </a:r>
          </a:p>
          <a:p>
            <a:r>
              <a:rPr lang="en-US" sz="800" dirty="0"/>
              <a:t>(XX)</a:t>
            </a:r>
          </a:p>
        </p:txBody>
      </p:sp>
    </p:spTree>
    <p:extLst>
      <p:ext uri="{BB962C8B-B14F-4D97-AF65-F5344CB8AC3E}">
        <p14:creationId xmlns:p14="http://schemas.microsoft.com/office/powerpoint/2010/main" val="201532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F158F-555B-6213-244B-F225B157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10/10/2024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8CCE08-D4AF-8911-06F8-C1FEFD7B6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Electronics and DAQ WG Meeting 9/12/24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5B74D7-6361-E2AC-5550-8C6C13AA3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E895-07F3-4845-BED7-60041A9042B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418A0C-E8D4-94CE-48A3-0849F27EFA49}"/>
              </a:ext>
            </a:extLst>
          </p:cNvPr>
          <p:cNvSpPr txBox="1"/>
          <p:nvPr/>
        </p:nvSpPr>
        <p:spPr>
          <a:xfrm>
            <a:off x="8855032" y="142544"/>
            <a:ext cx="2920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D)  Positions of Electronics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5B73B-1A95-12DE-F631-9D31CBDD41DE}"/>
              </a:ext>
            </a:extLst>
          </p:cNvPr>
          <p:cNvSpPr txBox="1"/>
          <p:nvPr/>
        </p:nvSpPr>
        <p:spPr>
          <a:xfrm>
            <a:off x="1465832" y="1158705"/>
            <a:ext cx="7208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Possibly related to previous.   We need </a:t>
            </a:r>
            <a:r>
              <a:rPr lang="en-US" dirty="0" err="1"/>
              <a:t>x,y,z</a:t>
            </a:r>
            <a:r>
              <a:rPr lang="en-US" dirty="0"/>
              <a:t> positions for electronics… </a:t>
            </a:r>
          </a:p>
        </p:txBody>
      </p:sp>
    </p:spTree>
    <p:extLst>
      <p:ext uri="{BB962C8B-B14F-4D97-AF65-F5344CB8AC3E}">
        <p14:creationId xmlns:p14="http://schemas.microsoft.com/office/powerpoint/2010/main" val="374514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825</Words>
  <Application>Microsoft Office PowerPoint</Application>
  <PresentationFormat>Widescreen</PresentationFormat>
  <Paragraphs>205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Segoe UI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Landgraf</dc:creator>
  <cp:lastModifiedBy>Jeff Landgraf</cp:lastModifiedBy>
  <cp:revision>3</cp:revision>
  <dcterms:created xsi:type="dcterms:W3CDTF">2024-09-12T04:22:25Z</dcterms:created>
  <dcterms:modified xsi:type="dcterms:W3CDTF">2024-10-10T12:46:35Z</dcterms:modified>
</cp:coreProperties>
</file>