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11"/>
  </p:notesMasterIdLst>
  <p:sldIdLst>
    <p:sldId id="316" r:id="rId6"/>
    <p:sldId id="256" r:id="rId7"/>
    <p:sldId id="317" r:id="rId8"/>
    <p:sldId id="262" r:id="rId9"/>
    <p:sldId id="31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6"/>
  </p:normalViewPr>
  <p:slideViewPr>
    <p:cSldViewPr snapToGrid="0" snapToObjects="1">
      <p:cViewPr>
        <p:scale>
          <a:sx n="66" d="100"/>
          <a:sy n="66" d="100"/>
        </p:scale>
        <p:origin x="250" y="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F8041552-9C89-4340-A4D9-E942C8AFDB1E}"/>
    <pc:docChg chg="undo redo custSel modSld">
      <pc:chgData name="Fernando Barbosa" userId="26e508f0-5e45-4ff3-9cbc-2459c82fe5c2" providerId="ADAL" clId="{F8041552-9C89-4340-A4D9-E942C8AFDB1E}" dt="2024-10-24T11:52:16.974" v="724" actId="11529"/>
      <pc:docMkLst>
        <pc:docMk/>
      </pc:docMkLst>
      <pc:sldChg chg="modSp">
        <pc:chgData name="Fernando Barbosa" userId="26e508f0-5e45-4ff3-9cbc-2459c82fe5c2" providerId="ADAL" clId="{F8041552-9C89-4340-A4D9-E942C8AFDB1E}" dt="2024-10-24T11:43:13.223" v="689" actId="20577"/>
        <pc:sldMkLst>
          <pc:docMk/>
          <pc:sldMk cId="1123033345" sldId="256"/>
        </pc:sldMkLst>
        <pc:spChg chg="mod">
          <ac:chgData name="Fernando Barbosa" userId="26e508f0-5e45-4ff3-9cbc-2459c82fe5c2" providerId="ADAL" clId="{F8041552-9C89-4340-A4D9-E942C8AFDB1E}" dt="2024-10-24T11:43:13.223" v="689" actId="20577"/>
          <ac:spMkLst>
            <pc:docMk/>
            <pc:sldMk cId="1123033345" sldId="256"/>
            <ac:spMk id="15" creationId="{5742C9BD-30AA-4276-AA6D-F6F83C879FD0}"/>
          </ac:spMkLst>
        </pc:spChg>
      </pc:sldChg>
      <pc:sldChg chg="addSp modSp">
        <pc:chgData name="Fernando Barbosa" userId="26e508f0-5e45-4ff3-9cbc-2459c82fe5c2" providerId="ADAL" clId="{F8041552-9C89-4340-A4D9-E942C8AFDB1E}" dt="2024-10-24T11:52:16.974" v="724" actId="11529"/>
        <pc:sldMkLst>
          <pc:docMk/>
          <pc:sldMk cId="1509203038" sldId="262"/>
        </pc:sldMkLst>
        <pc:spChg chg="mod">
          <ac:chgData name="Fernando Barbosa" userId="26e508f0-5e45-4ff3-9cbc-2459c82fe5c2" providerId="ADAL" clId="{F8041552-9C89-4340-A4D9-E942C8AFDB1E}" dt="2024-10-23T23:23:13.399" v="298" actId="20577"/>
          <ac:spMkLst>
            <pc:docMk/>
            <pc:sldMk cId="1509203038" sldId="262"/>
            <ac:spMk id="3" creationId="{112FB4CA-2F2E-446B-BDA0-D8A6DA95498C}"/>
          </ac:spMkLst>
        </pc:spChg>
        <pc:spChg chg="add mod">
          <ac:chgData name="Fernando Barbosa" userId="26e508f0-5e45-4ff3-9cbc-2459c82fe5c2" providerId="ADAL" clId="{F8041552-9C89-4340-A4D9-E942C8AFDB1E}" dt="2024-10-24T11:51:36.709" v="723" actId="1076"/>
          <ac:spMkLst>
            <pc:docMk/>
            <pc:sldMk cId="1509203038" sldId="262"/>
            <ac:spMk id="19" creationId="{3B3B443F-DC5A-4B05-81F1-B56E237B36F2}"/>
          </ac:spMkLst>
        </pc:spChg>
        <pc:picChg chg="add mod">
          <ac:chgData name="Fernando Barbosa" userId="26e508f0-5e45-4ff3-9cbc-2459c82fe5c2" providerId="ADAL" clId="{F8041552-9C89-4340-A4D9-E942C8AFDB1E}" dt="2024-10-23T23:46:06.415" v="472" actId="1076"/>
          <ac:picMkLst>
            <pc:docMk/>
            <pc:sldMk cId="1509203038" sldId="262"/>
            <ac:picMk id="2" creationId="{D11A5CB1-83CD-45DC-BFDA-5B8478261ED5}"/>
          </ac:picMkLst>
        </pc:picChg>
        <pc:cxnChg chg="add mod">
          <ac:chgData name="Fernando Barbosa" userId="26e508f0-5e45-4ff3-9cbc-2459c82fe5c2" providerId="ADAL" clId="{F8041552-9C89-4340-A4D9-E942C8AFDB1E}" dt="2024-10-23T23:46:28.273" v="474" actId="208"/>
          <ac:cxnSpMkLst>
            <pc:docMk/>
            <pc:sldMk cId="1509203038" sldId="262"/>
            <ac:cxnSpMk id="8" creationId="{BEB251FD-009A-4678-B848-087BE573115C}"/>
          </ac:cxnSpMkLst>
        </pc:cxnChg>
        <pc:cxnChg chg="add mod">
          <ac:chgData name="Fernando Barbosa" userId="26e508f0-5e45-4ff3-9cbc-2459c82fe5c2" providerId="ADAL" clId="{F8041552-9C89-4340-A4D9-E942C8AFDB1E}" dt="2024-10-24T11:52:16.974" v="724" actId="11529"/>
          <ac:cxnSpMkLst>
            <pc:docMk/>
            <pc:sldMk cId="1509203038" sldId="262"/>
            <ac:cxnSpMk id="21" creationId="{041404CC-15E2-4635-BB1C-CFF06C7802AF}"/>
          </ac:cxnSpMkLst>
        </pc:cxnChg>
      </pc:sldChg>
      <pc:sldChg chg="addSp delSp modSp">
        <pc:chgData name="Fernando Barbosa" userId="26e508f0-5e45-4ff3-9cbc-2459c82fe5c2" providerId="ADAL" clId="{F8041552-9C89-4340-A4D9-E942C8AFDB1E}" dt="2024-10-24T11:48:21.905" v="719" actId="14100"/>
        <pc:sldMkLst>
          <pc:docMk/>
          <pc:sldMk cId="1316755702" sldId="317"/>
        </pc:sldMkLst>
        <pc:spChg chg="mod">
          <ac:chgData name="Fernando Barbosa" userId="26e508f0-5e45-4ff3-9cbc-2459c82fe5c2" providerId="ADAL" clId="{F8041552-9C89-4340-A4D9-E942C8AFDB1E}" dt="2024-10-24T11:47:06.415" v="709" actId="1076"/>
          <ac:spMkLst>
            <pc:docMk/>
            <pc:sldMk cId="1316755702" sldId="317"/>
            <ac:spMk id="8" creationId="{A7576308-578C-47CA-A722-20FF27EA7727}"/>
          </ac:spMkLst>
        </pc:spChg>
        <pc:picChg chg="mod">
          <ac:chgData name="Fernando Barbosa" userId="26e508f0-5e45-4ff3-9cbc-2459c82fe5c2" providerId="ADAL" clId="{F8041552-9C89-4340-A4D9-E942C8AFDB1E}" dt="2024-10-24T11:47:26.397" v="713" actId="14100"/>
          <ac:picMkLst>
            <pc:docMk/>
            <pc:sldMk cId="1316755702" sldId="317"/>
            <ac:picMk id="2" creationId="{370E7D95-530C-4112-BE4A-EAF9A2B4DC78}"/>
          </ac:picMkLst>
        </pc:picChg>
        <pc:picChg chg="add del mod">
          <ac:chgData name="Fernando Barbosa" userId="26e508f0-5e45-4ff3-9cbc-2459c82fe5c2" providerId="ADAL" clId="{F8041552-9C89-4340-A4D9-E942C8AFDB1E}" dt="2024-10-24T11:47:36.409" v="714" actId="1076"/>
          <ac:picMkLst>
            <pc:docMk/>
            <pc:sldMk cId="1316755702" sldId="317"/>
            <ac:picMk id="3" creationId="{A5E3D6F3-06AA-4058-9466-BFB3925E34B8}"/>
          </ac:picMkLst>
        </pc:picChg>
        <pc:picChg chg="add mod">
          <ac:chgData name="Fernando Barbosa" userId="26e508f0-5e45-4ff3-9cbc-2459c82fe5c2" providerId="ADAL" clId="{F8041552-9C89-4340-A4D9-E942C8AFDB1E}" dt="2024-10-24T11:48:07.442" v="717" actId="1076"/>
          <ac:picMkLst>
            <pc:docMk/>
            <pc:sldMk cId="1316755702" sldId="317"/>
            <ac:picMk id="10" creationId="{A1BDF0EC-E0B3-40D5-B50E-D233B8A474A6}"/>
          </ac:picMkLst>
        </pc:picChg>
        <pc:cxnChg chg="mod">
          <ac:chgData name="Fernando Barbosa" userId="26e508f0-5e45-4ff3-9cbc-2459c82fe5c2" providerId="ADAL" clId="{F8041552-9C89-4340-A4D9-E942C8AFDB1E}" dt="2024-10-24T11:48:21.905" v="719" actId="14100"/>
          <ac:cxnSpMkLst>
            <pc:docMk/>
            <pc:sldMk cId="1316755702" sldId="317"/>
            <ac:cxnSpMk id="9" creationId="{4A56A0E6-DF08-4B29-B1F1-46DF25E007FE}"/>
          </ac:cxnSpMkLst>
        </pc:cxnChg>
      </pc:sldChg>
      <pc:sldChg chg="addSp delSp modSp">
        <pc:chgData name="Fernando Barbosa" userId="26e508f0-5e45-4ff3-9cbc-2459c82fe5c2" providerId="ADAL" clId="{F8041552-9C89-4340-A4D9-E942C8AFDB1E}" dt="2024-10-24T00:08:02.779" v="667" actId="20577"/>
        <pc:sldMkLst>
          <pc:docMk/>
          <pc:sldMk cId="253776914" sldId="318"/>
        </pc:sldMkLst>
        <pc:spChg chg="mod">
          <ac:chgData name="Fernando Barbosa" userId="26e508f0-5e45-4ff3-9cbc-2459c82fe5c2" providerId="ADAL" clId="{F8041552-9C89-4340-A4D9-E942C8AFDB1E}" dt="2024-10-24T00:00:51.251" v="568" actId="20577"/>
          <ac:spMkLst>
            <pc:docMk/>
            <pc:sldMk cId="253776914" sldId="318"/>
            <ac:spMk id="3" creationId="{112FB4CA-2F2E-446B-BDA0-D8A6DA95498C}"/>
          </ac:spMkLst>
        </pc:spChg>
        <pc:spChg chg="add mod">
          <ac:chgData name="Fernando Barbosa" userId="26e508f0-5e45-4ff3-9cbc-2459c82fe5c2" providerId="ADAL" clId="{F8041552-9C89-4340-A4D9-E942C8AFDB1E}" dt="2024-10-24T00:00:11.037" v="564" actId="164"/>
          <ac:spMkLst>
            <pc:docMk/>
            <pc:sldMk cId="253776914" sldId="318"/>
            <ac:spMk id="5" creationId="{2D23E74E-046F-460D-813C-0D2E4598FCD9}"/>
          </ac:spMkLst>
        </pc:spChg>
        <pc:spChg chg="del">
          <ac:chgData name="Fernando Barbosa" userId="26e508f0-5e45-4ff3-9cbc-2459c82fe5c2" providerId="ADAL" clId="{F8041552-9C89-4340-A4D9-E942C8AFDB1E}" dt="2024-10-23T23:21:37.754" v="266" actId="478"/>
          <ac:spMkLst>
            <pc:docMk/>
            <pc:sldMk cId="253776914" sldId="318"/>
            <ac:spMk id="6" creationId="{897B0A39-9AE4-4B2B-A201-A72D5827EBC8}"/>
          </ac:spMkLst>
        </pc:spChg>
        <pc:spChg chg="mod topLvl">
          <ac:chgData name="Fernando Barbosa" userId="26e508f0-5e45-4ff3-9cbc-2459c82fe5c2" providerId="ADAL" clId="{F8041552-9C89-4340-A4D9-E942C8AFDB1E}" dt="2024-10-23T23:29:01.594" v="355" actId="164"/>
          <ac:spMkLst>
            <pc:docMk/>
            <pc:sldMk cId="253776914" sldId="318"/>
            <ac:spMk id="7" creationId="{2635528D-A271-4A5B-BA68-38A0588097A7}"/>
          </ac:spMkLst>
        </pc:spChg>
        <pc:spChg chg="mod topLvl">
          <ac:chgData name="Fernando Barbosa" userId="26e508f0-5e45-4ff3-9cbc-2459c82fe5c2" providerId="ADAL" clId="{F8041552-9C89-4340-A4D9-E942C8AFDB1E}" dt="2024-10-23T23:29:01.594" v="355" actId="164"/>
          <ac:spMkLst>
            <pc:docMk/>
            <pc:sldMk cId="253776914" sldId="318"/>
            <ac:spMk id="9" creationId="{989163CD-5E9B-4109-846D-4048025F1D4E}"/>
          </ac:spMkLst>
        </pc:spChg>
        <pc:spChg chg="mod topLvl">
          <ac:chgData name="Fernando Barbosa" userId="26e508f0-5e45-4ff3-9cbc-2459c82fe5c2" providerId="ADAL" clId="{F8041552-9C89-4340-A4D9-E942C8AFDB1E}" dt="2024-10-23T23:29:01.594" v="355" actId="164"/>
          <ac:spMkLst>
            <pc:docMk/>
            <pc:sldMk cId="253776914" sldId="318"/>
            <ac:spMk id="10" creationId="{CCB48CAB-883A-47B0-95D3-FE72B5A006C9}"/>
          </ac:spMkLst>
        </pc:spChg>
        <pc:spChg chg="mod topLvl">
          <ac:chgData name="Fernando Barbosa" userId="26e508f0-5e45-4ff3-9cbc-2459c82fe5c2" providerId="ADAL" clId="{F8041552-9C89-4340-A4D9-E942C8AFDB1E}" dt="2024-10-23T23:29:01.594" v="355" actId="164"/>
          <ac:spMkLst>
            <pc:docMk/>
            <pc:sldMk cId="253776914" sldId="318"/>
            <ac:spMk id="11" creationId="{7E9620E9-77B7-47C9-8C88-65A6461E9024}"/>
          </ac:spMkLst>
        </pc:spChg>
        <pc:spChg chg="mod">
          <ac:chgData name="Fernando Barbosa" userId="26e508f0-5e45-4ff3-9cbc-2459c82fe5c2" providerId="ADAL" clId="{F8041552-9C89-4340-A4D9-E942C8AFDB1E}" dt="2024-10-24T00:00:11.037" v="564" actId="164"/>
          <ac:spMkLst>
            <pc:docMk/>
            <pc:sldMk cId="253776914" sldId="318"/>
            <ac:spMk id="12" creationId="{72440B64-D7AF-4D55-B10C-63FA7A04E654}"/>
          </ac:spMkLst>
        </pc:spChg>
        <pc:spChg chg="mod">
          <ac:chgData name="Fernando Barbosa" userId="26e508f0-5e45-4ff3-9cbc-2459c82fe5c2" providerId="ADAL" clId="{F8041552-9C89-4340-A4D9-E942C8AFDB1E}" dt="2024-10-24T00:00:11.037" v="564" actId="164"/>
          <ac:spMkLst>
            <pc:docMk/>
            <pc:sldMk cId="253776914" sldId="318"/>
            <ac:spMk id="13" creationId="{3825F7DC-EDB1-406A-BDB8-2FE7C9FB1062}"/>
          </ac:spMkLst>
        </pc:spChg>
        <pc:spChg chg="del mod">
          <ac:chgData name="Fernando Barbosa" userId="26e508f0-5e45-4ff3-9cbc-2459c82fe5c2" providerId="ADAL" clId="{F8041552-9C89-4340-A4D9-E942C8AFDB1E}" dt="2024-10-23T23:57:57.637" v="520"/>
          <ac:spMkLst>
            <pc:docMk/>
            <pc:sldMk cId="253776914" sldId="318"/>
            <ac:spMk id="14" creationId="{AD0AC03E-7D46-4903-A264-50A7445732E2}"/>
          </ac:spMkLst>
        </pc:spChg>
        <pc:spChg chg="del">
          <ac:chgData name="Fernando Barbosa" userId="26e508f0-5e45-4ff3-9cbc-2459c82fe5c2" providerId="ADAL" clId="{F8041552-9C89-4340-A4D9-E942C8AFDB1E}" dt="2024-10-23T23:22:03.595" v="271"/>
          <ac:spMkLst>
            <pc:docMk/>
            <pc:sldMk cId="253776914" sldId="318"/>
            <ac:spMk id="15" creationId="{5DA025C7-2A0E-42E0-BE5A-08BC543D712A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16" creationId="{65E5A441-102A-410D-BBE5-CDC00F05677C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17" creationId="{F83A34A5-0F39-4E1B-9617-A0BD3F7F0B33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18" creationId="{29595796-FC57-433F-9E7A-D98D27A80BBB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23" creationId="{4AEF89F9-C089-4AAC-95F8-B6389AC620E7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24" creationId="{2AD48916-15BC-4B0D-8A98-B655FAB44129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25" creationId="{D024A6DC-CFC9-4083-AF2F-753B6E4929A9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26" creationId="{C4E21FC1-2DC7-40E8-B985-6B168F54AE67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27" creationId="{CE9DA6DE-85BA-41D8-A305-8B2CF3DB6115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28" creationId="{FC0979F1-0CCD-434C-B092-3B79F823D2D8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30" creationId="{A53D0C96-CF92-4C2B-8F0B-C9CABBDCD825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31" creationId="{00161D6C-C710-45BB-8524-0424EF334E78}"/>
          </ac:spMkLst>
        </pc:spChg>
        <pc:spChg chg="add mod">
          <ac:chgData name="Fernando Barbosa" userId="26e508f0-5e45-4ff3-9cbc-2459c82fe5c2" providerId="ADAL" clId="{F8041552-9C89-4340-A4D9-E942C8AFDB1E}" dt="2024-10-24T00:00:11.037" v="564" actId="164"/>
          <ac:spMkLst>
            <pc:docMk/>
            <pc:sldMk cId="253776914" sldId="318"/>
            <ac:spMk id="32" creationId="{797E89EA-3ABC-4879-9B28-2DC52C5B4327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33" creationId="{60584910-83C3-4880-800E-CA416F537735}"/>
          </ac:spMkLst>
        </pc:spChg>
        <pc:spChg chg="del">
          <ac:chgData name="Fernando Barbosa" userId="26e508f0-5e45-4ff3-9cbc-2459c82fe5c2" providerId="ADAL" clId="{F8041552-9C89-4340-A4D9-E942C8AFDB1E}" dt="2024-10-23T23:21:56.677" v="270"/>
          <ac:spMkLst>
            <pc:docMk/>
            <pc:sldMk cId="253776914" sldId="318"/>
            <ac:spMk id="34" creationId="{422535ED-E6E5-4C8B-B7CE-B556309A5A17}"/>
          </ac:spMkLst>
        </pc:spChg>
        <pc:spChg chg="del">
          <ac:chgData name="Fernando Barbosa" userId="26e508f0-5e45-4ff3-9cbc-2459c82fe5c2" providerId="ADAL" clId="{F8041552-9C89-4340-A4D9-E942C8AFDB1E}" dt="2024-10-23T23:58:02.501" v="521"/>
          <ac:spMkLst>
            <pc:docMk/>
            <pc:sldMk cId="253776914" sldId="318"/>
            <ac:spMk id="35" creationId="{89D1B755-8282-4D90-BEB8-ED8B836DAC12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36" creationId="{88699451-6977-4D7B-B20A-161E6591DDC0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37" creationId="{15823A0D-E021-4A14-95D9-49648F1B37A6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39" creationId="{0014C667-F6C1-42C7-B34D-86376479D88C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40" creationId="{E3064A4C-9FE1-4978-A76E-88FB6814373F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41" creationId="{B09624F5-1417-4C2A-B3B5-8824B9FBC717}"/>
          </ac:spMkLst>
        </pc:spChg>
        <pc:spChg chg="del">
          <ac:chgData name="Fernando Barbosa" userId="26e508f0-5e45-4ff3-9cbc-2459c82fe5c2" providerId="ADAL" clId="{F8041552-9C89-4340-A4D9-E942C8AFDB1E}" dt="2024-10-23T23:58:07.622" v="522"/>
          <ac:spMkLst>
            <pc:docMk/>
            <pc:sldMk cId="253776914" sldId="318"/>
            <ac:spMk id="43" creationId="{89E18D43-C95B-48E9-AF80-E69B4AC114D2}"/>
          </ac:spMkLst>
        </pc:spChg>
        <pc:spChg chg="add mod">
          <ac:chgData name="Fernando Barbosa" userId="26e508f0-5e45-4ff3-9cbc-2459c82fe5c2" providerId="ADAL" clId="{F8041552-9C89-4340-A4D9-E942C8AFDB1E}" dt="2024-10-24T00:00:33.353" v="566" actId="164"/>
          <ac:spMkLst>
            <pc:docMk/>
            <pc:sldMk cId="253776914" sldId="318"/>
            <ac:spMk id="44" creationId="{3CD0E92B-9A17-4D27-A714-A069A33DC5CB}"/>
          </ac:spMkLst>
        </pc:spChg>
        <pc:spChg chg="add mod">
          <ac:chgData name="Fernando Barbosa" userId="26e508f0-5e45-4ff3-9cbc-2459c82fe5c2" providerId="ADAL" clId="{F8041552-9C89-4340-A4D9-E942C8AFDB1E}" dt="2024-10-24T00:00:11.037" v="564" actId="164"/>
          <ac:spMkLst>
            <pc:docMk/>
            <pc:sldMk cId="253776914" sldId="318"/>
            <ac:spMk id="50" creationId="{61097617-2182-4B3E-82CD-45F8C27B1C8A}"/>
          </ac:spMkLst>
        </pc:spChg>
        <pc:spChg chg="add mod">
          <ac:chgData name="Fernando Barbosa" userId="26e508f0-5e45-4ff3-9cbc-2459c82fe5c2" providerId="ADAL" clId="{F8041552-9C89-4340-A4D9-E942C8AFDB1E}" dt="2024-10-24T00:02:39.028" v="582" actId="164"/>
          <ac:spMkLst>
            <pc:docMk/>
            <pc:sldMk cId="253776914" sldId="318"/>
            <ac:spMk id="51" creationId="{DED8886F-7FAF-4ACF-B2BD-E20FB9E2F9FA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52" creationId="{ADBF7ED1-F2BB-4964-AC6B-7F95D3A6E0C4}"/>
          </ac:spMkLst>
        </pc:spChg>
        <pc:spChg chg="add mod">
          <ac:chgData name="Fernando Barbosa" userId="26e508f0-5e45-4ff3-9cbc-2459c82fe5c2" providerId="ADAL" clId="{F8041552-9C89-4340-A4D9-E942C8AFDB1E}" dt="2024-10-24T00:04:49.979" v="639" actId="1076"/>
          <ac:spMkLst>
            <pc:docMk/>
            <pc:sldMk cId="253776914" sldId="318"/>
            <ac:spMk id="54" creationId="{6EDBED5E-3A56-42D0-8C08-D065EBBCD902}"/>
          </ac:spMkLst>
        </pc:spChg>
        <pc:spChg chg="add del mod">
          <ac:chgData name="Fernando Barbosa" userId="26e508f0-5e45-4ff3-9cbc-2459c82fe5c2" providerId="ADAL" clId="{F8041552-9C89-4340-A4D9-E942C8AFDB1E}" dt="2024-10-23T23:37:24.789" v="422" actId="11529"/>
          <ac:spMkLst>
            <pc:docMk/>
            <pc:sldMk cId="253776914" sldId="318"/>
            <ac:spMk id="56" creationId="{21C1675E-C9DA-4103-A625-9C15110E2B4D}"/>
          </ac:spMkLst>
        </pc:spChg>
        <pc:spChg chg="add del mod">
          <ac:chgData name="Fernando Barbosa" userId="26e508f0-5e45-4ff3-9cbc-2459c82fe5c2" providerId="ADAL" clId="{F8041552-9C89-4340-A4D9-E942C8AFDB1E}" dt="2024-10-23T23:37:42.721" v="424" actId="11529"/>
          <ac:spMkLst>
            <pc:docMk/>
            <pc:sldMk cId="253776914" sldId="318"/>
            <ac:spMk id="57" creationId="{2A8102A6-7AF0-4651-9B4D-47AC8A6EBD58}"/>
          </ac:spMkLst>
        </pc:spChg>
        <pc:spChg chg="add del mod">
          <ac:chgData name="Fernando Barbosa" userId="26e508f0-5e45-4ff3-9cbc-2459c82fe5c2" providerId="ADAL" clId="{F8041552-9C89-4340-A4D9-E942C8AFDB1E}" dt="2024-10-23T23:38:26.845" v="433" actId="11529"/>
          <ac:spMkLst>
            <pc:docMk/>
            <pc:sldMk cId="253776914" sldId="318"/>
            <ac:spMk id="58" creationId="{FA291773-0941-4878-930C-D105484589CB}"/>
          </ac:spMkLst>
        </pc:spChg>
        <pc:spChg chg="add mod">
          <ac:chgData name="Fernando Barbosa" userId="26e508f0-5e45-4ff3-9cbc-2459c82fe5c2" providerId="ADAL" clId="{F8041552-9C89-4340-A4D9-E942C8AFDB1E}" dt="2024-10-23T23:39:43.873" v="460" actId="164"/>
          <ac:spMkLst>
            <pc:docMk/>
            <pc:sldMk cId="253776914" sldId="318"/>
            <ac:spMk id="59" creationId="{4A12090A-DBEC-46A1-94FC-1DA7D791025B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64" creationId="{1ECF027C-C2B0-46C8-9ECD-1F2FE099042A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65" creationId="{03E264E6-A237-4B11-A938-0DB561873528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66" creationId="{293666E3-630A-48F2-A0A9-02532220047A}"/>
          </ac:spMkLst>
        </pc:spChg>
        <pc:spChg chg="add mod">
          <ac:chgData name="Fernando Barbosa" userId="26e508f0-5e45-4ff3-9cbc-2459c82fe5c2" providerId="ADAL" clId="{F8041552-9C89-4340-A4D9-E942C8AFDB1E}" dt="2024-10-23T23:56:34.225" v="512" actId="1076"/>
          <ac:spMkLst>
            <pc:docMk/>
            <pc:sldMk cId="253776914" sldId="318"/>
            <ac:spMk id="70" creationId="{8A5033F8-D08F-4AA4-A866-846DA866F1C0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71" creationId="{2C39C404-AEB1-4977-AF85-BB52A82B6721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72" creationId="{6912F2A2-8573-444B-8983-4AEE0865EA5A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74" creationId="{E40820C6-04FF-4F89-8D88-AE3B705AF461}"/>
          </ac:spMkLst>
        </pc:spChg>
        <pc:spChg chg="add mod">
          <ac:chgData name="Fernando Barbosa" userId="26e508f0-5e45-4ff3-9cbc-2459c82fe5c2" providerId="ADAL" clId="{F8041552-9C89-4340-A4D9-E942C8AFDB1E}" dt="2024-10-24T00:02:50.474" v="583" actId="164"/>
          <ac:spMkLst>
            <pc:docMk/>
            <pc:sldMk cId="253776914" sldId="318"/>
            <ac:spMk id="81" creationId="{AEAFE2CF-2A3F-40D0-BB47-005EE14251A2}"/>
          </ac:spMkLst>
        </pc:spChg>
        <pc:spChg chg="add mod">
          <ac:chgData name="Fernando Barbosa" userId="26e508f0-5e45-4ff3-9cbc-2459c82fe5c2" providerId="ADAL" clId="{F8041552-9C89-4340-A4D9-E942C8AFDB1E}" dt="2024-10-24T00:01:32.970" v="572" actId="20577"/>
          <ac:spMkLst>
            <pc:docMk/>
            <pc:sldMk cId="253776914" sldId="318"/>
            <ac:spMk id="84" creationId="{3EBCF012-F376-4181-8E24-6FA190E627E5}"/>
          </ac:spMkLst>
        </pc:spChg>
        <pc:spChg chg="add mod">
          <ac:chgData name="Fernando Barbosa" userId="26e508f0-5e45-4ff3-9cbc-2459c82fe5c2" providerId="ADAL" clId="{F8041552-9C89-4340-A4D9-E942C8AFDB1E}" dt="2024-10-24T00:01:50.644" v="576" actId="20577"/>
          <ac:spMkLst>
            <pc:docMk/>
            <pc:sldMk cId="253776914" sldId="318"/>
            <ac:spMk id="85" creationId="{F08605FB-7477-4285-BC36-D4F6B7E82568}"/>
          </ac:spMkLst>
        </pc:spChg>
        <pc:spChg chg="add mod">
          <ac:chgData name="Fernando Barbosa" userId="26e508f0-5e45-4ff3-9cbc-2459c82fe5c2" providerId="ADAL" clId="{F8041552-9C89-4340-A4D9-E942C8AFDB1E}" dt="2024-10-24T00:02:10.596" v="580" actId="20577"/>
          <ac:spMkLst>
            <pc:docMk/>
            <pc:sldMk cId="253776914" sldId="318"/>
            <ac:spMk id="86" creationId="{E3E168C5-3676-45BA-BD22-9C091BE0A0EF}"/>
          </ac:spMkLst>
        </pc:spChg>
        <pc:spChg chg="add mod">
          <ac:chgData name="Fernando Barbosa" userId="26e508f0-5e45-4ff3-9cbc-2459c82fe5c2" providerId="ADAL" clId="{F8041552-9C89-4340-A4D9-E942C8AFDB1E}" dt="2024-10-24T00:08:02.779" v="667" actId="20577"/>
          <ac:spMkLst>
            <pc:docMk/>
            <pc:sldMk cId="253776914" sldId="318"/>
            <ac:spMk id="89" creationId="{75551125-88DD-4C8F-8D61-A4A934B33287}"/>
          </ac:spMkLst>
        </pc:spChg>
        <pc:spChg chg="add mod">
          <ac:chgData name="Fernando Barbosa" userId="26e508f0-5e45-4ff3-9cbc-2459c82fe5c2" providerId="ADAL" clId="{F8041552-9C89-4340-A4D9-E942C8AFDB1E}" dt="2024-10-24T00:05:08.109" v="641" actId="1076"/>
          <ac:spMkLst>
            <pc:docMk/>
            <pc:sldMk cId="253776914" sldId="318"/>
            <ac:spMk id="91" creationId="{B1ABCAED-A187-44B5-AE16-6DD74465D2C5}"/>
          </ac:spMkLst>
        </pc:spChg>
        <pc:grpChg chg="add del mod">
          <ac:chgData name="Fernando Barbosa" userId="26e508f0-5e45-4ff3-9cbc-2459c82fe5c2" providerId="ADAL" clId="{F8041552-9C89-4340-A4D9-E942C8AFDB1E}" dt="2024-10-23T23:28:19.196" v="349" actId="165"/>
          <ac:grpSpMkLst>
            <pc:docMk/>
            <pc:sldMk cId="253776914" sldId="318"/>
            <ac:grpSpMk id="2" creationId="{D6F46F83-B05C-43ED-9DA4-9EAED558D706}"/>
          </ac:grpSpMkLst>
        </pc:grpChg>
        <pc:grpChg chg="add mod">
          <ac:chgData name="Fernando Barbosa" userId="26e508f0-5e45-4ff3-9cbc-2459c82fe5c2" providerId="ADAL" clId="{F8041552-9C89-4340-A4D9-E942C8AFDB1E}" dt="2024-10-24T00:00:11.037" v="564" actId="164"/>
          <ac:grpSpMkLst>
            <pc:docMk/>
            <pc:sldMk cId="253776914" sldId="318"/>
            <ac:grpSpMk id="21" creationId="{B5D10BC7-6CF7-4F14-B80B-7AEB1AB23C17}"/>
          </ac:grpSpMkLst>
        </pc:grpChg>
        <pc:grpChg chg="add mod">
          <ac:chgData name="Fernando Barbosa" userId="26e508f0-5e45-4ff3-9cbc-2459c82fe5c2" providerId="ADAL" clId="{F8041552-9C89-4340-A4D9-E942C8AFDB1E}" dt="2024-10-24T00:00:33.353" v="566" actId="164"/>
          <ac:grpSpMkLst>
            <pc:docMk/>
            <pc:sldMk cId="253776914" sldId="318"/>
            <ac:grpSpMk id="45" creationId="{34ED04A7-85C1-41F0-A5BA-9343BDA77BCA}"/>
          </ac:grpSpMkLst>
        </pc:grpChg>
        <pc:grpChg chg="add mod">
          <ac:chgData name="Fernando Barbosa" userId="26e508f0-5e45-4ff3-9cbc-2459c82fe5c2" providerId="ADAL" clId="{F8041552-9C89-4340-A4D9-E942C8AFDB1E}" dt="2024-10-24T00:02:50.474" v="583" actId="164"/>
          <ac:grpSpMkLst>
            <pc:docMk/>
            <pc:sldMk cId="253776914" sldId="318"/>
            <ac:grpSpMk id="60" creationId="{C0F4F6F6-5B11-47CC-85CC-8733F4FEB0BB}"/>
          </ac:grpSpMkLst>
        </pc:grpChg>
        <pc:grpChg chg="add mod">
          <ac:chgData name="Fernando Barbosa" userId="26e508f0-5e45-4ff3-9cbc-2459c82fe5c2" providerId="ADAL" clId="{F8041552-9C89-4340-A4D9-E942C8AFDB1E}" dt="2024-10-24T00:02:50.474" v="583" actId="164"/>
          <ac:grpSpMkLst>
            <pc:docMk/>
            <pc:sldMk cId="253776914" sldId="318"/>
            <ac:grpSpMk id="76" creationId="{69DC81E6-D681-4EB4-B146-1965F0FCC391}"/>
          </ac:grpSpMkLst>
        </pc:grpChg>
        <pc:grpChg chg="add mod">
          <ac:chgData name="Fernando Barbosa" userId="26e508f0-5e45-4ff3-9cbc-2459c82fe5c2" providerId="ADAL" clId="{F8041552-9C89-4340-A4D9-E942C8AFDB1E}" dt="2024-10-24T00:00:21.038" v="565" actId="1076"/>
          <ac:grpSpMkLst>
            <pc:docMk/>
            <pc:sldMk cId="253776914" sldId="318"/>
            <ac:grpSpMk id="82" creationId="{8405A4B0-C77A-46BC-9EE6-9B0991DDD491}"/>
          </ac:grpSpMkLst>
        </pc:grpChg>
        <pc:grpChg chg="add mod">
          <ac:chgData name="Fernando Barbosa" userId="26e508f0-5e45-4ff3-9cbc-2459c82fe5c2" providerId="ADAL" clId="{F8041552-9C89-4340-A4D9-E942C8AFDB1E}" dt="2024-10-24T00:02:39.028" v="582" actId="164"/>
          <ac:grpSpMkLst>
            <pc:docMk/>
            <pc:sldMk cId="253776914" sldId="318"/>
            <ac:grpSpMk id="83" creationId="{D92D18F2-52D6-4E51-B787-EE9BDD45B4F5}"/>
          </ac:grpSpMkLst>
        </pc:grpChg>
        <pc:grpChg chg="add mod">
          <ac:chgData name="Fernando Barbosa" userId="26e508f0-5e45-4ff3-9cbc-2459c82fe5c2" providerId="ADAL" clId="{F8041552-9C89-4340-A4D9-E942C8AFDB1E}" dt="2024-10-24T00:02:39.028" v="582" actId="164"/>
          <ac:grpSpMkLst>
            <pc:docMk/>
            <pc:sldMk cId="253776914" sldId="318"/>
            <ac:grpSpMk id="87" creationId="{23E0D09B-933B-477A-A579-F4F5A3EE8043}"/>
          </ac:grpSpMkLst>
        </pc:grpChg>
        <pc:grpChg chg="add mod">
          <ac:chgData name="Fernando Barbosa" userId="26e508f0-5e45-4ff3-9cbc-2459c82fe5c2" providerId="ADAL" clId="{F8041552-9C89-4340-A4D9-E942C8AFDB1E}" dt="2024-10-24T00:02:50.474" v="583" actId="164"/>
          <ac:grpSpMkLst>
            <pc:docMk/>
            <pc:sldMk cId="253776914" sldId="318"/>
            <ac:grpSpMk id="88" creationId="{0D2DC37E-646B-40DF-849E-3AFCDBA24AC1}"/>
          </ac:grpSpMkLst>
        </pc:grpChg>
        <pc:picChg chg="del">
          <ac:chgData name="Fernando Barbosa" userId="26e508f0-5e45-4ff3-9cbc-2459c82fe5c2" providerId="ADAL" clId="{F8041552-9C89-4340-A4D9-E942C8AFDB1E}" dt="2024-10-23T23:21:40.059" v="267" actId="478"/>
          <ac:picMkLst>
            <pc:docMk/>
            <pc:sldMk cId="253776914" sldId="318"/>
            <ac:picMk id="4" creationId="{AB26B88A-0044-4F07-AED7-7144001462D4}"/>
          </ac:picMkLst>
        </pc:picChg>
        <pc:cxnChg chg="add mod">
          <ac:chgData name="Fernando Barbosa" userId="26e508f0-5e45-4ff3-9cbc-2459c82fe5c2" providerId="ADAL" clId="{F8041552-9C89-4340-A4D9-E942C8AFDB1E}" dt="2024-10-24T00:00:11.037" v="564" actId="164"/>
          <ac:cxnSpMkLst>
            <pc:docMk/>
            <pc:sldMk cId="253776914" sldId="318"/>
            <ac:cxnSpMk id="19" creationId="{9819D1F7-B926-4F3E-84DB-44251AB2DFA7}"/>
          </ac:cxnSpMkLst>
        </pc:cxnChg>
        <pc:cxnChg chg="del">
          <ac:chgData name="Fernando Barbosa" userId="26e508f0-5e45-4ff3-9cbc-2459c82fe5c2" providerId="ADAL" clId="{F8041552-9C89-4340-A4D9-E942C8AFDB1E}" dt="2024-10-23T23:21:56.677" v="270"/>
          <ac:cxnSpMkLst>
            <pc:docMk/>
            <pc:sldMk cId="253776914" sldId="318"/>
            <ac:cxnSpMk id="29" creationId="{304E481C-B5FC-44F3-8818-3B291FE81108}"/>
          </ac:cxnSpMkLst>
        </pc:cxnChg>
        <pc:cxnChg chg="add mod">
          <ac:chgData name="Fernando Barbosa" userId="26e508f0-5e45-4ff3-9cbc-2459c82fe5c2" providerId="ADAL" clId="{F8041552-9C89-4340-A4D9-E942C8AFDB1E}" dt="2024-10-24T00:00:33.353" v="566" actId="164"/>
          <ac:cxnSpMkLst>
            <pc:docMk/>
            <pc:sldMk cId="253776914" sldId="318"/>
            <ac:cxnSpMk id="38" creationId="{64E2A630-3066-4FAF-918D-6F19957E364A}"/>
          </ac:cxnSpMkLst>
        </pc:cxnChg>
        <pc:cxnChg chg="add mod">
          <ac:chgData name="Fernando Barbosa" userId="26e508f0-5e45-4ff3-9cbc-2459c82fe5c2" providerId="ADAL" clId="{F8041552-9C89-4340-A4D9-E942C8AFDB1E}" dt="2024-10-24T00:00:33.353" v="566" actId="164"/>
          <ac:cxnSpMkLst>
            <pc:docMk/>
            <pc:sldMk cId="253776914" sldId="318"/>
            <ac:cxnSpMk id="42" creationId="{BE51C6DE-E111-47DD-8ED4-EFD3C215BA1B}"/>
          </ac:cxnSpMkLst>
        </pc:cxnChg>
        <pc:cxnChg chg="add mod">
          <ac:chgData name="Fernando Barbosa" userId="26e508f0-5e45-4ff3-9cbc-2459c82fe5c2" providerId="ADAL" clId="{F8041552-9C89-4340-A4D9-E942C8AFDB1E}" dt="2024-10-24T00:04:41.801" v="638" actId="14100"/>
          <ac:cxnSpMkLst>
            <pc:docMk/>
            <pc:sldMk cId="253776914" sldId="318"/>
            <ac:cxnSpMk id="53" creationId="{490EE528-51C8-4A54-A405-438C4D594C29}"/>
          </ac:cxnSpMkLst>
        </pc:cxnChg>
        <pc:cxnChg chg="add mod">
          <ac:chgData name="Fernando Barbosa" userId="26e508f0-5e45-4ff3-9cbc-2459c82fe5c2" providerId="ADAL" clId="{F8041552-9C89-4340-A4D9-E942C8AFDB1E}" dt="2024-10-24T00:02:50.474" v="583" actId="164"/>
          <ac:cxnSpMkLst>
            <pc:docMk/>
            <pc:sldMk cId="253776914" sldId="318"/>
            <ac:cxnSpMk id="63" creationId="{B93534FC-29CB-4685-9C60-0AD489F428E3}"/>
          </ac:cxnSpMkLst>
        </pc:cxnChg>
        <pc:cxnChg chg="add mod">
          <ac:chgData name="Fernando Barbosa" userId="26e508f0-5e45-4ff3-9cbc-2459c82fe5c2" providerId="ADAL" clId="{F8041552-9C89-4340-A4D9-E942C8AFDB1E}" dt="2024-10-24T00:02:50.474" v="583" actId="164"/>
          <ac:cxnSpMkLst>
            <pc:docMk/>
            <pc:sldMk cId="253776914" sldId="318"/>
            <ac:cxnSpMk id="73" creationId="{4D06CCC4-D49E-4B02-B467-18BAD32369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24 October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News – TDR, Director’s Review, …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VTRX+ Fiber Routing – Fernando, Jin, Irakli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Power Distribution – Tim, Irakli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err="1">
                <a:latin typeface="Calibri" panose="020F0502020204030204"/>
              </a:rPr>
              <a:t>lpGBT</a:t>
            </a:r>
            <a:r>
              <a:rPr lang="en-US" sz="2000" dirty="0">
                <a:latin typeface="Calibri" panose="020F0502020204030204"/>
              </a:rPr>
              <a:t> – Tonko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RDOs – Norbert, Gabor, Miklos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/>
              </a:rPr>
              <a:t>AOB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884088-0C77-4632-BF9D-6F6943C70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660" y="750892"/>
            <a:ext cx="9972675" cy="21812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31CED4-DA79-4731-943E-6E0B7FC92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1745" y="2783919"/>
            <a:ext cx="4388504" cy="24844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71D9C4-BA4B-4C2B-80A9-CE0244F895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810" y="5268347"/>
            <a:ext cx="9534525" cy="1381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235B7A-675F-4DB3-92C0-70239C4CC00E}"/>
              </a:ext>
            </a:extLst>
          </p:cNvPr>
          <p:cNvSpPr txBox="1"/>
          <p:nvPr/>
        </p:nvSpPr>
        <p:spPr>
          <a:xfrm>
            <a:off x="2223247" y="519953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VTRX+ Dimensions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0E7D95-530C-4112-BE4A-EAF9A2B4DC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887" y="3203647"/>
            <a:ext cx="1544012" cy="10914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576308-578C-47CA-A722-20FF27EA7727}"/>
              </a:ext>
            </a:extLst>
          </p:cNvPr>
          <p:cNvSpPr txBox="1"/>
          <p:nvPr/>
        </p:nvSpPr>
        <p:spPr>
          <a:xfrm>
            <a:off x="775804" y="2856183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Clip = support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A56A0E6-DF08-4B29-B1F1-46DF25E007FE}"/>
              </a:ext>
            </a:extLst>
          </p:cNvPr>
          <p:cNvCxnSpPr>
            <a:cxnSpLocks/>
          </p:cNvCxnSpPr>
          <p:nvPr/>
        </p:nvCxnSpPr>
        <p:spPr>
          <a:xfrm>
            <a:off x="3190819" y="5268347"/>
            <a:ext cx="2087237" cy="414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5E3D6F3-06AA-4058-9466-BFB3925E34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210" y="4427293"/>
            <a:ext cx="3147167" cy="7651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1BDF0EC-E0B3-40D5-B50E-D233B8A474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93115" y="2935520"/>
            <a:ext cx="2572199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5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10099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VTRX+ Pigtail Length Determination - Preliminary Fiber Routing Implementation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26B88A-0044-4F07-AED7-714400146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77" y="1122367"/>
            <a:ext cx="5776785" cy="276281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scene3d>
            <a:camera prst="orthographicFront">
              <a:rot lat="2400000" lon="0" rev="0"/>
            </a:camera>
            <a:lightRig rig="threePt" dir="t"/>
          </a:scene3d>
        </p:spPr>
      </p:pic>
      <p:sp>
        <p:nvSpPr>
          <p:cNvPr id="6" name="Cube 5">
            <a:extLst>
              <a:ext uri="{FF2B5EF4-FFF2-40B4-BE49-F238E27FC236}">
                <a16:creationId xmlns:a16="http://schemas.microsoft.com/office/drawing/2014/main" id="{897B0A39-9AE4-4B2B-A201-A72D5827EBC8}"/>
              </a:ext>
            </a:extLst>
          </p:cNvPr>
          <p:cNvSpPr/>
          <p:nvPr/>
        </p:nvSpPr>
        <p:spPr>
          <a:xfrm rot="1501533">
            <a:off x="655893" y="1642957"/>
            <a:ext cx="2629167" cy="756453"/>
          </a:xfrm>
          <a:prstGeom prst="cube">
            <a:avLst>
              <a:gd name="adj" fmla="val 81274"/>
            </a:avLst>
          </a:prstGeom>
          <a:solidFill>
            <a:schemeClr val="accent6">
              <a:lumMod val="75000"/>
              <a:alpha val="30000"/>
            </a:schemeClr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2635528D-A271-4A5B-BA68-38A0588097A7}"/>
              </a:ext>
            </a:extLst>
          </p:cNvPr>
          <p:cNvSpPr/>
          <p:nvPr/>
        </p:nvSpPr>
        <p:spPr>
          <a:xfrm flipH="1">
            <a:off x="6096000" y="2943883"/>
            <a:ext cx="1452285" cy="1882588"/>
          </a:xfrm>
          <a:prstGeom prst="cube">
            <a:avLst>
              <a:gd name="adj" fmla="val 6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989163CD-5E9B-4109-846D-4048025F1D4E}"/>
              </a:ext>
            </a:extLst>
          </p:cNvPr>
          <p:cNvSpPr/>
          <p:nvPr/>
        </p:nvSpPr>
        <p:spPr>
          <a:xfrm flipH="1">
            <a:off x="6760393" y="3163956"/>
            <a:ext cx="364893" cy="139147"/>
          </a:xfrm>
          <a:prstGeom prst="cube">
            <a:avLst>
              <a:gd name="adj" fmla="val 690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CCB48CAB-883A-47B0-95D3-FE72B5A006C9}"/>
              </a:ext>
            </a:extLst>
          </p:cNvPr>
          <p:cNvSpPr/>
          <p:nvPr/>
        </p:nvSpPr>
        <p:spPr>
          <a:xfrm flipH="1">
            <a:off x="6337395" y="3163957"/>
            <a:ext cx="364893" cy="139147"/>
          </a:xfrm>
          <a:prstGeom prst="cube">
            <a:avLst>
              <a:gd name="adj" fmla="val 690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7E9620E9-77B7-47C9-8C88-65A6461E9024}"/>
              </a:ext>
            </a:extLst>
          </p:cNvPr>
          <p:cNvSpPr/>
          <p:nvPr/>
        </p:nvSpPr>
        <p:spPr>
          <a:xfrm flipH="1">
            <a:off x="6337395" y="3485323"/>
            <a:ext cx="364893" cy="139147"/>
          </a:xfrm>
          <a:prstGeom prst="cube">
            <a:avLst>
              <a:gd name="adj" fmla="val 690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440B64-D7AF-4D55-B10C-63FA7A04E654}"/>
              </a:ext>
            </a:extLst>
          </p:cNvPr>
          <p:cNvSpPr txBox="1"/>
          <p:nvPr/>
        </p:nvSpPr>
        <p:spPr>
          <a:xfrm>
            <a:off x="926398" y="2424604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FEB or RDO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25F7DC-EDB1-406A-BDB8-2FE7C9FB1062}"/>
              </a:ext>
            </a:extLst>
          </p:cNvPr>
          <p:cNvSpPr txBox="1"/>
          <p:nvPr/>
        </p:nvSpPr>
        <p:spPr>
          <a:xfrm>
            <a:off x="3321645" y="2580751"/>
            <a:ext cx="788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VTRX+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0AC03E-7D46-4903-A264-50A7445732E2}"/>
              </a:ext>
            </a:extLst>
          </p:cNvPr>
          <p:cNvSpPr txBox="1"/>
          <p:nvPr/>
        </p:nvSpPr>
        <p:spPr>
          <a:xfrm>
            <a:off x="3321645" y="4794343"/>
            <a:ext cx="4307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Fiber Patch/Feedthrough/Disconnect Panels</a:t>
            </a:r>
          </a:p>
          <a:p>
            <a:r>
              <a:rPr lang="en-US" dirty="0">
                <a:solidFill>
                  <a:srgbClr val="00B0F0"/>
                </a:solidFill>
              </a:rPr>
              <a:t>(fixed to detector)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DA025C7-2A0E-42E0-BE5A-08BC543D712A}"/>
              </a:ext>
            </a:extLst>
          </p:cNvPr>
          <p:cNvSpPr/>
          <p:nvPr/>
        </p:nvSpPr>
        <p:spPr>
          <a:xfrm>
            <a:off x="487018" y="974035"/>
            <a:ext cx="7354956" cy="4562061"/>
          </a:xfrm>
          <a:prstGeom prst="roundRect">
            <a:avLst/>
          </a:prstGeom>
          <a:noFill/>
          <a:ln w="254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65E5A441-102A-410D-BBE5-CDC00F05677C}"/>
              </a:ext>
            </a:extLst>
          </p:cNvPr>
          <p:cNvSpPr/>
          <p:nvPr/>
        </p:nvSpPr>
        <p:spPr>
          <a:xfrm flipH="1">
            <a:off x="8632991" y="3163956"/>
            <a:ext cx="364893" cy="139147"/>
          </a:xfrm>
          <a:prstGeom prst="cube">
            <a:avLst>
              <a:gd name="adj" fmla="val 690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be 16">
            <a:extLst>
              <a:ext uri="{FF2B5EF4-FFF2-40B4-BE49-F238E27FC236}">
                <a16:creationId xmlns:a16="http://schemas.microsoft.com/office/drawing/2014/main" id="{F83A34A5-0F39-4E1B-9617-A0BD3F7F0B33}"/>
              </a:ext>
            </a:extLst>
          </p:cNvPr>
          <p:cNvSpPr/>
          <p:nvPr/>
        </p:nvSpPr>
        <p:spPr>
          <a:xfrm flipH="1">
            <a:off x="8209993" y="3163957"/>
            <a:ext cx="364893" cy="139147"/>
          </a:xfrm>
          <a:prstGeom prst="cube">
            <a:avLst>
              <a:gd name="adj" fmla="val 690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be 17">
            <a:extLst>
              <a:ext uri="{FF2B5EF4-FFF2-40B4-BE49-F238E27FC236}">
                <a16:creationId xmlns:a16="http://schemas.microsoft.com/office/drawing/2014/main" id="{29595796-FC57-433F-9E7A-D98D27A80BBB}"/>
              </a:ext>
            </a:extLst>
          </p:cNvPr>
          <p:cNvSpPr/>
          <p:nvPr/>
        </p:nvSpPr>
        <p:spPr>
          <a:xfrm flipH="1">
            <a:off x="8209993" y="3485323"/>
            <a:ext cx="364893" cy="139147"/>
          </a:xfrm>
          <a:prstGeom prst="cube">
            <a:avLst>
              <a:gd name="adj" fmla="val 690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ube 22">
            <a:extLst>
              <a:ext uri="{FF2B5EF4-FFF2-40B4-BE49-F238E27FC236}">
                <a16:creationId xmlns:a16="http://schemas.microsoft.com/office/drawing/2014/main" id="{4AEF89F9-C089-4AAC-95F8-B6389AC620E7}"/>
              </a:ext>
            </a:extLst>
          </p:cNvPr>
          <p:cNvSpPr/>
          <p:nvPr/>
        </p:nvSpPr>
        <p:spPr>
          <a:xfrm rot="16200000" flipH="1">
            <a:off x="9441772" y="2624975"/>
            <a:ext cx="580588" cy="281610"/>
          </a:xfrm>
          <a:prstGeom prst="cube">
            <a:avLst>
              <a:gd name="adj" fmla="val 690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2AD48916-15BC-4B0D-8A98-B655FAB44129}"/>
              </a:ext>
            </a:extLst>
          </p:cNvPr>
          <p:cNvSpPr/>
          <p:nvPr/>
        </p:nvSpPr>
        <p:spPr>
          <a:xfrm rot="16200000" flipH="1">
            <a:off x="9782889" y="2627314"/>
            <a:ext cx="580588" cy="281610"/>
          </a:xfrm>
          <a:prstGeom prst="cube">
            <a:avLst>
              <a:gd name="adj" fmla="val 690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024A6DC-CFC9-4083-AF2F-753B6E4929A9}"/>
              </a:ext>
            </a:extLst>
          </p:cNvPr>
          <p:cNvSpPr/>
          <p:nvPr/>
        </p:nvSpPr>
        <p:spPr>
          <a:xfrm>
            <a:off x="8786190" y="2781372"/>
            <a:ext cx="815009" cy="369332"/>
          </a:xfrm>
          <a:custGeom>
            <a:avLst/>
            <a:gdLst>
              <a:gd name="connsiteX0" fmla="*/ 54276 w 849406"/>
              <a:gd name="connsiteY0" fmla="*/ 432901 h 432901"/>
              <a:gd name="connsiteX1" fmla="*/ 84093 w 849406"/>
              <a:gd name="connsiteY1" fmla="*/ 104910 h 432901"/>
              <a:gd name="connsiteX2" fmla="*/ 849406 w 849406"/>
              <a:gd name="connsiteY2" fmla="*/ 15458 h 43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9406" h="432901">
                <a:moveTo>
                  <a:pt x="54276" y="432901"/>
                </a:moveTo>
                <a:cubicBezTo>
                  <a:pt x="2923" y="303692"/>
                  <a:pt x="-48429" y="174484"/>
                  <a:pt x="84093" y="104910"/>
                </a:cubicBezTo>
                <a:cubicBezTo>
                  <a:pt x="216615" y="35336"/>
                  <a:pt x="756641" y="-30925"/>
                  <a:pt x="849406" y="15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4E21FC1-2DC7-40E8-B985-6B168F54AE67}"/>
              </a:ext>
            </a:extLst>
          </p:cNvPr>
          <p:cNvSpPr/>
          <p:nvPr/>
        </p:nvSpPr>
        <p:spPr>
          <a:xfrm>
            <a:off x="8408504" y="2738345"/>
            <a:ext cx="1182757" cy="412359"/>
          </a:xfrm>
          <a:custGeom>
            <a:avLst/>
            <a:gdLst>
              <a:gd name="connsiteX0" fmla="*/ 0 w 1182757"/>
              <a:gd name="connsiteY0" fmla="*/ 412359 h 412359"/>
              <a:gd name="connsiteX1" fmla="*/ 298174 w 1182757"/>
              <a:gd name="connsiteY1" fmla="*/ 34672 h 412359"/>
              <a:gd name="connsiteX2" fmla="*/ 1182757 w 1182757"/>
              <a:gd name="connsiteY2" fmla="*/ 14794 h 412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2757" h="412359">
                <a:moveTo>
                  <a:pt x="0" y="412359"/>
                </a:moveTo>
                <a:cubicBezTo>
                  <a:pt x="50524" y="256646"/>
                  <a:pt x="101048" y="100933"/>
                  <a:pt x="298174" y="34672"/>
                </a:cubicBezTo>
                <a:cubicBezTo>
                  <a:pt x="495300" y="-31589"/>
                  <a:pt x="1033670" y="18107"/>
                  <a:pt x="1182757" y="147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CE9DA6DE-85BA-41D8-A305-8B2CF3DB6115}"/>
              </a:ext>
            </a:extLst>
          </p:cNvPr>
          <p:cNvSpPr/>
          <p:nvPr/>
        </p:nvSpPr>
        <p:spPr>
          <a:xfrm>
            <a:off x="8577470" y="2812774"/>
            <a:ext cx="1013791" cy="745435"/>
          </a:xfrm>
          <a:custGeom>
            <a:avLst/>
            <a:gdLst>
              <a:gd name="connsiteX0" fmla="*/ 0 w 1013791"/>
              <a:gd name="connsiteY0" fmla="*/ 745435 h 745435"/>
              <a:gd name="connsiteX1" fmla="*/ 626165 w 1013791"/>
              <a:gd name="connsiteY1" fmla="*/ 576469 h 745435"/>
              <a:gd name="connsiteX2" fmla="*/ 596347 w 1013791"/>
              <a:gd name="connsiteY2" fmla="*/ 129209 h 745435"/>
              <a:gd name="connsiteX3" fmla="*/ 1013791 w 1013791"/>
              <a:gd name="connsiteY3" fmla="*/ 0 h 74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791" h="745435">
                <a:moveTo>
                  <a:pt x="0" y="745435"/>
                </a:moveTo>
                <a:cubicBezTo>
                  <a:pt x="263387" y="712304"/>
                  <a:pt x="526774" y="679173"/>
                  <a:pt x="626165" y="576469"/>
                </a:cubicBezTo>
                <a:cubicBezTo>
                  <a:pt x="725556" y="473765"/>
                  <a:pt x="531743" y="225287"/>
                  <a:pt x="596347" y="129209"/>
                </a:cubicBezTo>
                <a:cubicBezTo>
                  <a:pt x="660951" y="33131"/>
                  <a:pt x="970721" y="21535"/>
                  <a:pt x="101379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4E481C-B5FC-44F3-8818-3B291FE81108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10213988" y="2758396"/>
            <a:ext cx="1242640" cy="22976"/>
          </a:xfrm>
          <a:prstGeom prst="line">
            <a:avLst/>
          </a:prstGeom>
          <a:ln w="730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53D0C96-CF92-4C2B-8F0B-C9CABBDCD825}"/>
              </a:ext>
            </a:extLst>
          </p:cNvPr>
          <p:cNvSpPr txBox="1"/>
          <p:nvPr/>
        </p:nvSpPr>
        <p:spPr>
          <a:xfrm>
            <a:off x="9195317" y="1883315"/>
            <a:ext cx="147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Fibers to DAQ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0161D6C-C710-45BB-8524-0424EF334E78}"/>
              </a:ext>
            </a:extLst>
          </p:cNvPr>
          <p:cNvSpPr txBox="1"/>
          <p:nvPr/>
        </p:nvSpPr>
        <p:spPr>
          <a:xfrm>
            <a:off x="10322640" y="2966038"/>
            <a:ext cx="124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Fiber Trunk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60584910-83C3-4880-800E-CA416F537735}"/>
              </a:ext>
            </a:extLst>
          </p:cNvPr>
          <p:cNvSpPr/>
          <p:nvPr/>
        </p:nvSpPr>
        <p:spPr>
          <a:xfrm rot="16200000">
            <a:off x="9745201" y="3230999"/>
            <a:ext cx="314852" cy="62272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2535ED-E6E5-4C8B-B7CE-B556309A5A17}"/>
              </a:ext>
            </a:extLst>
          </p:cNvPr>
          <p:cNvSpPr txBox="1"/>
          <p:nvPr/>
        </p:nvSpPr>
        <p:spPr>
          <a:xfrm>
            <a:off x="9193143" y="3792441"/>
            <a:ext cx="1523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Fiber Aggregation:</a:t>
            </a:r>
          </a:p>
          <a:p>
            <a:r>
              <a:rPr lang="en-US" sz="1400" dirty="0"/>
              <a:t> In-line or panel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9D1B755-8282-4D90-BEB8-ED8B836DAC12}"/>
              </a:ext>
            </a:extLst>
          </p:cNvPr>
          <p:cNvSpPr txBox="1"/>
          <p:nvPr/>
        </p:nvSpPr>
        <p:spPr>
          <a:xfrm>
            <a:off x="3636787" y="5531917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Detector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9E18D43-C95B-48E9-AF80-E69B4AC114D2}"/>
              </a:ext>
            </a:extLst>
          </p:cNvPr>
          <p:cNvSpPr txBox="1"/>
          <p:nvPr/>
        </p:nvSpPr>
        <p:spPr>
          <a:xfrm>
            <a:off x="1554134" y="5993582"/>
            <a:ext cx="9162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Feedthrough options for MTP fiber connectors/ferrules: Single, 1x4, 1x6 and 2x8.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1A5CB1-83CD-45DC-BFDA-5B8478261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900" y="4440093"/>
            <a:ext cx="1076325" cy="223837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EB251FD-009A-4678-B848-087BE573115C}"/>
              </a:ext>
            </a:extLst>
          </p:cNvPr>
          <p:cNvCxnSpPr/>
          <p:nvPr/>
        </p:nvCxnSpPr>
        <p:spPr>
          <a:xfrm flipH="1" flipV="1">
            <a:off x="6942839" y="3303104"/>
            <a:ext cx="2880061" cy="181440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3B3B443F-DC5A-4B05-81F1-B56E237B36F2}"/>
              </a:ext>
            </a:extLst>
          </p:cNvPr>
          <p:cNvSpPr/>
          <p:nvPr/>
        </p:nvSpPr>
        <p:spPr>
          <a:xfrm>
            <a:off x="8118401" y="6066592"/>
            <a:ext cx="667789" cy="1925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41404CC-15E2-4635-BB1C-CFF06C7802AF}"/>
              </a:ext>
            </a:extLst>
          </p:cNvPr>
          <p:cNvCxnSpPr/>
          <p:nvPr/>
        </p:nvCxnSpPr>
        <p:spPr>
          <a:xfrm flipV="1">
            <a:off x="8815437" y="5993582"/>
            <a:ext cx="916629" cy="169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20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2FB4CA-2F2E-446B-BDA0-D8A6DA95498C}"/>
              </a:ext>
            </a:extLst>
          </p:cNvPr>
          <p:cNvSpPr txBox="1"/>
          <p:nvPr/>
        </p:nvSpPr>
        <p:spPr>
          <a:xfrm>
            <a:off x="314934" y="298451"/>
            <a:ext cx="2280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Routing Options: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405A4B0-C77A-46BC-9EE6-9B0991DDD491}"/>
              </a:ext>
            </a:extLst>
          </p:cNvPr>
          <p:cNvGrpSpPr/>
          <p:nvPr/>
        </p:nvGrpSpPr>
        <p:grpSpPr>
          <a:xfrm>
            <a:off x="1638521" y="713253"/>
            <a:ext cx="6714043" cy="1300053"/>
            <a:chOff x="1654629" y="1338399"/>
            <a:chExt cx="6714043" cy="130005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5D10BC7-6CF7-4F14-B80B-7AEB1AB23C17}"/>
                </a:ext>
              </a:extLst>
            </p:cNvPr>
            <p:cNvGrpSpPr/>
            <p:nvPr/>
          </p:nvGrpSpPr>
          <p:grpSpPr>
            <a:xfrm>
              <a:off x="7153071" y="1338399"/>
              <a:ext cx="1215601" cy="1300053"/>
              <a:chOff x="7153071" y="1338399"/>
              <a:chExt cx="1215601" cy="1300053"/>
            </a:xfrm>
          </p:grpSpPr>
          <p:sp>
            <p:nvSpPr>
              <p:cNvPr id="7" name="Cube 6">
                <a:extLst>
                  <a:ext uri="{FF2B5EF4-FFF2-40B4-BE49-F238E27FC236}">
                    <a16:creationId xmlns:a16="http://schemas.microsoft.com/office/drawing/2014/main" id="{2635528D-A271-4A5B-BA68-38A0588097A7}"/>
                  </a:ext>
                </a:extLst>
              </p:cNvPr>
              <p:cNvSpPr/>
              <p:nvPr/>
            </p:nvSpPr>
            <p:spPr>
              <a:xfrm flipH="1">
                <a:off x="7153071" y="1338399"/>
                <a:ext cx="1215601" cy="1300053"/>
              </a:xfrm>
              <a:prstGeom prst="cube">
                <a:avLst>
                  <a:gd name="adj" fmla="val 690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Cube 8">
                <a:extLst>
                  <a:ext uri="{FF2B5EF4-FFF2-40B4-BE49-F238E27FC236}">
                    <a16:creationId xmlns:a16="http://schemas.microsoft.com/office/drawing/2014/main" id="{989163CD-5E9B-4109-846D-4048025F1D4E}"/>
                  </a:ext>
                </a:extLst>
              </p:cNvPr>
              <p:cNvSpPr/>
              <p:nvPr/>
            </p:nvSpPr>
            <p:spPr>
              <a:xfrm flipH="1">
                <a:off x="7777960" y="1681843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CCB48CAB-883A-47B0-95D3-FE72B5A006C9}"/>
                  </a:ext>
                </a:extLst>
              </p:cNvPr>
              <p:cNvSpPr/>
              <p:nvPr/>
            </p:nvSpPr>
            <p:spPr>
              <a:xfrm flipH="1">
                <a:off x="7354962" y="1681844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Cube 10">
                <a:extLst>
                  <a:ext uri="{FF2B5EF4-FFF2-40B4-BE49-F238E27FC236}">
                    <a16:creationId xmlns:a16="http://schemas.microsoft.com/office/drawing/2014/main" id="{7E9620E9-77B7-47C9-8C88-65A6461E9024}"/>
                  </a:ext>
                </a:extLst>
              </p:cNvPr>
              <p:cNvSpPr/>
              <p:nvPr/>
            </p:nvSpPr>
            <p:spPr>
              <a:xfrm flipH="1">
                <a:off x="7354962" y="2003210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440B64-D7AF-4D55-B10C-63FA7A04E654}"/>
                </a:ext>
              </a:extLst>
            </p:cNvPr>
            <p:cNvSpPr txBox="1"/>
            <p:nvPr/>
          </p:nvSpPr>
          <p:spPr>
            <a:xfrm>
              <a:off x="1672939" y="1758719"/>
              <a:ext cx="788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VTRX+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825F7DC-EDB1-406A-BDB8-2FE7C9FB1062}"/>
                </a:ext>
              </a:extLst>
            </p:cNvPr>
            <p:cNvSpPr txBox="1"/>
            <p:nvPr/>
          </p:nvSpPr>
          <p:spPr>
            <a:xfrm>
              <a:off x="3595531" y="1992121"/>
              <a:ext cx="1452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If up to 2 m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23E74E-046F-460D-813C-0D2E4598FCD9}"/>
                </a:ext>
              </a:extLst>
            </p:cNvPr>
            <p:cNvSpPr/>
            <p:nvPr/>
          </p:nvSpPr>
          <p:spPr>
            <a:xfrm>
              <a:off x="1654629" y="2176787"/>
              <a:ext cx="798285" cy="46166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819D1F7-B926-4F3E-84DB-44251AB2DFA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 flipV="1">
              <a:off x="2452914" y="2407619"/>
              <a:ext cx="4180115" cy="1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7E89EA-3ABC-4879-9B28-2DC52C5B4327}"/>
                </a:ext>
              </a:extLst>
            </p:cNvPr>
            <p:cNvSpPr/>
            <p:nvPr/>
          </p:nvSpPr>
          <p:spPr>
            <a:xfrm>
              <a:off x="6633029" y="2267272"/>
              <a:ext cx="254000" cy="24686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1097617-2182-4B3E-82CD-45F8C27B1C8A}"/>
                </a:ext>
              </a:extLst>
            </p:cNvPr>
            <p:cNvSpPr txBox="1"/>
            <p:nvPr/>
          </p:nvSpPr>
          <p:spPr>
            <a:xfrm>
              <a:off x="6526004" y="1969038"/>
              <a:ext cx="494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MT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3E0D09B-933B-477A-A579-F4F5A3EE8043}"/>
              </a:ext>
            </a:extLst>
          </p:cNvPr>
          <p:cNvGrpSpPr/>
          <p:nvPr/>
        </p:nvGrpSpPr>
        <p:grpSpPr>
          <a:xfrm>
            <a:off x="1654629" y="1723013"/>
            <a:ext cx="9763855" cy="1492152"/>
            <a:chOff x="1654629" y="1723013"/>
            <a:chExt cx="9763855" cy="1492152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92D18F2-52D6-4E51-B787-EE9BDD45B4F5}"/>
                </a:ext>
              </a:extLst>
            </p:cNvPr>
            <p:cNvGrpSpPr/>
            <p:nvPr/>
          </p:nvGrpSpPr>
          <p:grpSpPr>
            <a:xfrm>
              <a:off x="1654629" y="1723013"/>
              <a:ext cx="9763855" cy="1300053"/>
              <a:chOff x="1654629" y="2420361"/>
              <a:chExt cx="9763855" cy="1300053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8699451-6977-4D7B-B20A-161E6591DDC0}"/>
                  </a:ext>
                </a:extLst>
              </p:cNvPr>
              <p:cNvSpPr txBox="1"/>
              <p:nvPr/>
            </p:nvSpPr>
            <p:spPr>
              <a:xfrm>
                <a:off x="6032435" y="2893341"/>
                <a:ext cx="22412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B0F0"/>
                    </a:solidFill>
                  </a:rPr>
                  <a:t>If longer than  to 2 m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5823A0D-E021-4A14-95D9-49648F1B37A6}"/>
                  </a:ext>
                </a:extLst>
              </p:cNvPr>
              <p:cNvSpPr/>
              <p:nvPr/>
            </p:nvSpPr>
            <p:spPr>
              <a:xfrm>
                <a:off x="1654629" y="3221645"/>
                <a:ext cx="798285" cy="461665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4E2A630-3066-4FAF-918D-6F19957E364A}"/>
                  </a:ext>
                </a:extLst>
              </p:cNvPr>
              <p:cNvCxnSpPr>
                <a:cxnSpLocks/>
                <a:stCxn id="37" idx="3"/>
              </p:cNvCxnSpPr>
              <p:nvPr/>
            </p:nvCxnSpPr>
            <p:spPr>
              <a:xfrm flipV="1">
                <a:off x="2452914" y="3452477"/>
                <a:ext cx="4180115" cy="1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014C667-F6C1-42C7-B34D-86376479D88C}"/>
                  </a:ext>
                </a:extLst>
              </p:cNvPr>
              <p:cNvSpPr/>
              <p:nvPr/>
            </p:nvSpPr>
            <p:spPr>
              <a:xfrm>
                <a:off x="6633029" y="3312130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3064A4C-9FE1-4978-A76E-88FB6814373F}"/>
                  </a:ext>
                </a:extLst>
              </p:cNvPr>
              <p:cNvSpPr/>
              <p:nvPr/>
            </p:nvSpPr>
            <p:spPr>
              <a:xfrm>
                <a:off x="6979419" y="3305569"/>
                <a:ext cx="173652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B09624F5-1417-4C2A-B3B5-8824B9FBC717}"/>
                  </a:ext>
                </a:extLst>
              </p:cNvPr>
              <p:cNvSpPr/>
              <p:nvPr/>
            </p:nvSpPr>
            <p:spPr>
              <a:xfrm>
                <a:off x="7238204" y="3305568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E51C6DE-E111-47DD-8ED4-EFD3C215BA1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92204" y="3423169"/>
                <a:ext cx="2270878" cy="3339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CD0E92B-9A17-4D27-A714-A069A33DC5CB}"/>
                  </a:ext>
                </a:extLst>
              </p:cNvPr>
              <p:cNvSpPr/>
              <p:nvPr/>
            </p:nvSpPr>
            <p:spPr>
              <a:xfrm>
                <a:off x="9763082" y="3282821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34ED04A7-85C1-41F0-A5BA-9343BDA77BCA}"/>
                  </a:ext>
                </a:extLst>
              </p:cNvPr>
              <p:cNvGrpSpPr/>
              <p:nvPr/>
            </p:nvGrpSpPr>
            <p:grpSpPr>
              <a:xfrm>
                <a:off x="10202883" y="2420361"/>
                <a:ext cx="1215601" cy="1300053"/>
                <a:chOff x="7153071" y="1338399"/>
                <a:chExt cx="1215601" cy="1300053"/>
              </a:xfrm>
            </p:grpSpPr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4373A956-1B73-4754-9941-E8627FAFAB9E}"/>
                    </a:ext>
                  </a:extLst>
                </p:cNvPr>
                <p:cNvSpPr/>
                <p:nvPr/>
              </p:nvSpPr>
              <p:spPr>
                <a:xfrm flipH="1">
                  <a:off x="7153071" y="1338399"/>
                  <a:ext cx="1215601" cy="1300053"/>
                </a:xfrm>
                <a:prstGeom prst="cube">
                  <a:avLst>
                    <a:gd name="adj" fmla="val 6905"/>
                  </a:avLst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4C9DF98A-B91D-4C78-9B42-E4D9AC291C36}"/>
                    </a:ext>
                  </a:extLst>
                </p:cNvPr>
                <p:cNvSpPr/>
                <p:nvPr/>
              </p:nvSpPr>
              <p:spPr>
                <a:xfrm flipH="1">
                  <a:off x="7777960" y="1681843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D0435B4F-3A82-4A99-86ED-CF185EB72678}"/>
                    </a:ext>
                  </a:extLst>
                </p:cNvPr>
                <p:cNvSpPr/>
                <p:nvPr/>
              </p:nvSpPr>
              <p:spPr>
                <a:xfrm flipH="1">
                  <a:off x="7354962" y="1681844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Cube 48">
                  <a:extLst>
                    <a:ext uri="{FF2B5EF4-FFF2-40B4-BE49-F238E27FC236}">
                      <a16:creationId xmlns:a16="http://schemas.microsoft.com/office/drawing/2014/main" id="{C4A91E6E-81D9-4CAE-9EC1-4A2AEC64508F}"/>
                    </a:ext>
                  </a:extLst>
                </p:cNvPr>
                <p:cNvSpPr/>
                <p:nvPr/>
              </p:nvSpPr>
              <p:spPr>
                <a:xfrm flipH="1">
                  <a:off x="7354962" y="2003210"/>
                  <a:ext cx="364893" cy="139147"/>
                </a:xfrm>
                <a:prstGeom prst="cube">
                  <a:avLst>
                    <a:gd name="adj" fmla="val 6905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ED8886F-7FAF-4ACF-B2BD-E20FB9E2F9FA}"/>
                </a:ext>
              </a:extLst>
            </p:cNvPr>
            <p:cNvSpPr txBox="1"/>
            <p:nvPr/>
          </p:nvSpPr>
          <p:spPr>
            <a:xfrm>
              <a:off x="6622907" y="2845833"/>
              <a:ext cx="9220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Coupler</a:t>
              </a: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8A5033F8-D08F-4AA4-A866-846DA866F1C0}"/>
              </a:ext>
            </a:extLst>
          </p:cNvPr>
          <p:cNvSpPr txBox="1"/>
          <p:nvPr/>
        </p:nvSpPr>
        <p:spPr>
          <a:xfrm rot="16200000">
            <a:off x="-154054" y="4163811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~ 30 mm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2DC37E-646B-40DF-849E-3AFCDBA24AC1}"/>
              </a:ext>
            </a:extLst>
          </p:cNvPr>
          <p:cNvGrpSpPr/>
          <p:nvPr/>
        </p:nvGrpSpPr>
        <p:grpSpPr>
          <a:xfrm>
            <a:off x="747315" y="3788891"/>
            <a:ext cx="8838787" cy="2312675"/>
            <a:chOff x="747315" y="3788891"/>
            <a:chExt cx="8838787" cy="231267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C0979F1-0CCD-434C-B092-3B79F823D2D8}"/>
                </a:ext>
              </a:extLst>
            </p:cNvPr>
            <p:cNvSpPr/>
            <p:nvPr/>
          </p:nvSpPr>
          <p:spPr>
            <a:xfrm>
              <a:off x="957943" y="4122057"/>
              <a:ext cx="1503995" cy="160358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DBF7ED1-F2BB-4964-AC6B-7F95D3A6E0C4}"/>
                </a:ext>
              </a:extLst>
            </p:cNvPr>
            <p:cNvSpPr/>
            <p:nvPr/>
          </p:nvSpPr>
          <p:spPr>
            <a:xfrm>
              <a:off x="1622558" y="4726495"/>
              <a:ext cx="798285" cy="461665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0F4F6F6-5B11-47CC-85CC-8733F4FEB0BB}"/>
                </a:ext>
              </a:extLst>
            </p:cNvPr>
            <p:cNvGrpSpPr/>
            <p:nvPr/>
          </p:nvGrpSpPr>
          <p:grpSpPr>
            <a:xfrm>
              <a:off x="1279733" y="4216893"/>
              <a:ext cx="902419" cy="756903"/>
              <a:chOff x="5996757" y="4423504"/>
              <a:chExt cx="902419" cy="756903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90EE528-51C8-4A54-A405-438C4D594C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12039" y="4559500"/>
                <a:ext cx="328148" cy="0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6EDBED5E-3A56-42D0-8C08-D065EBBCD902}"/>
                  </a:ext>
                </a:extLst>
              </p:cNvPr>
              <p:cNvSpPr/>
              <p:nvPr/>
            </p:nvSpPr>
            <p:spPr>
              <a:xfrm>
                <a:off x="6645176" y="4423504"/>
                <a:ext cx="254000" cy="24686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Arc 58">
                <a:extLst>
                  <a:ext uri="{FF2B5EF4-FFF2-40B4-BE49-F238E27FC236}">
                    <a16:creationId xmlns:a16="http://schemas.microsoft.com/office/drawing/2014/main" id="{4A12090A-DBEC-46A1-94FC-1DA7D791025B}"/>
                  </a:ext>
                </a:extLst>
              </p:cNvPr>
              <p:cNvSpPr/>
              <p:nvPr/>
            </p:nvSpPr>
            <p:spPr>
              <a:xfrm rot="10800000">
                <a:off x="5996757" y="4562632"/>
                <a:ext cx="676482" cy="617775"/>
              </a:xfrm>
              <a:prstGeom prst="arc">
                <a:avLst>
                  <a:gd name="adj1" fmla="val 16200000"/>
                  <a:gd name="adj2" fmla="val 5220846"/>
                </a:avLst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B93534FC-29CB-4685-9C60-0AD489F428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79732" y="4625180"/>
              <a:ext cx="338241" cy="28725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ECF027C-C2B0-46C8-9ECD-1F2FE099042A}"/>
                </a:ext>
              </a:extLst>
            </p:cNvPr>
            <p:cNvSpPr txBox="1"/>
            <p:nvPr/>
          </p:nvSpPr>
          <p:spPr>
            <a:xfrm>
              <a:off x="1328821" y="434847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3E264E6-A237-4B11-A938-0DB561873528}"/>
                </a:ext>
              </a:extLst>
            </p:cNvPr>
            <p:cNvSpPr txBox="1"/>
            <p:nvPr/>
          </p:nvSpPr>
          <p:spPr>
            <a:xfrm>
              <a:off x="846868" y="3788891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FEB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93666E3-630A-48F2-A0A9-02532220047A}"/>
                </a:ext>
              </a:extLst>
            </p:cNvPr>
            <p:cNvSpPr txBox="1"/>
            <p:nvPr/>
          </p:nvSpPr>
          <p:spPr>
            <a:xfrm>
              <a:off x="1116913" y="5732234"/>
              <a:ext cx="1186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 &gt; 15 mm</a:t>
              </a: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id="{2C39C404-AEB1-4977-AF85-BB52A82B6721}"/>
                </a:ext>
              </a:extLst>
            </p:cNvPr>
            <p:cNvSpPr/>
            <p:nvPr/>
          </p:nvSpPr>
          <p:spPr>
            <a:xfrm>
              <a:off x="747315" y="4122057"/>
              <a:ext cx="99553" cy="60443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912F2A2-8573-444B-8983-4AEE0865EA5A}"/>
                </a:ext>
              </a:extLst>
            </p:cNvPr>
            <p:cNvSpPr/>
            <p:nvPr/>
          </p:nvSpPr>
          <p:spPr>
            <a:xfrm>
              <a:off x="2522938" y="4223650"/>
              <a:ext cx="254000" cy="24686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D06CCC4-D49E-4B02-B467-18BAD32369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76938" y="4340323"/>
              <a:ext cx="5183468" cy="426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40820C6-04FF-4F89-8D88-AE3B705AF461}"/>
                </a:ext>
              </a:extLst>
            </p:cNvPr>
            <p:cNvSpPr/>
            <p:nvPr/>
          </p:nvSpPr>
          <p:spPr>
            <a:xfrm>
              <a:off x="7960406" y="4221160"/>
              <a:ext cx="254000" cy="246861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9DC81E6-D681-4EB4-B146-1965F0FCC391}"/>
                </a:ext>
              </a:extLst>
            </p:cNvPr>
            <p:cNvGrpSpPr/>
            <p:nvPr/>
          </p:nvGrpSpPr>
          <p:grpSpPr>
            <a:xfrm>
              <a:off x="8370501" y="4053118"/>
              <a:ext cx="1215601" cy="1300053"/>
              <a:chOff x="7153071" y="1338399"/>
              <a:chExt cx="1215601" cy="1300053"/>
            </a:xfrm>
          </p:grpSpPr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4D3BABC2-9AD5-4836-802B-E8D82576CE0A}"/>
                  </a:ext>
                </a:extLst>
              </p:cNvPr>
              <p:cNvSpPr/>
              <p:nvPr/>
            </p:nvSpPr>
            <p:spPr>
              <a:xfrm flipH="1">
                <a:off x="7153071" y="1338399"/>
                <a:ext cx="1215601" cy="1300053"/>
              </a:xfrm>
              <a:prstGeom prst="cube">
                <a:avLst>
                  <a:gd name="adj" fmla="val 690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Cube 77">
                <a:extLst>
                  <a:ext uri="{FF2B5EF4-FFF2-40B4-BE49-F238E27FC236}">
                    <a16:creationId xmlns:a16="http://schemas.microsoft.com/office/drawing/2014/main" id="{BDC43507-AEDC-4521-8C02-78010DE350DA}"/>
                  </a:ext>
                </a:extLst>
              </p:cNvPr>
              <p:cNvSpPr/>
              <p:nvPr/>
            </p:nvSpPr>
            <p:spPr>
              <a:xfrm flipH="1">
                <a:off x="7777960" y="1681843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71EF3A3A-E792-4571-9CCA-E7B0A9E4C371}"/>
                  </a:ext>
                </a:extLst>
              </p:cNvPr>
              <p:cNvSpPr/>
              <p:nvPr/>
            </p:nvSpPr>
            <p:spPr>
              <a:xfrm flipH="1">
                <a:off x="7354962" y="1681844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A43A44F1-C997-47C5-AD02-579A06FD15F5}"/>
                  </a:ext>
                </a:extLst>
              </p:cNvPr>
              <p:cNvSpPr/>
              <p:nvPr/>
            </p:nvSpPr>
            <p:spPr>
              <a:xfrm flipH="1">
                <a:off x="7354962" y="2003210"/>
                <a:ext cx="364893" cy="139147"/>
              </a:xfrm>
              <a:prstGeom prst="cube">
                <a:avLst>
                  <a:gd name="adj" fmla="val 6905"/>
                </a:avLst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AEAFE2CF-2A3F-40D0-BB47-005EE14251A2}"/>
                </a:ext>
              </a:extLst>
            </p:cNvPr>
            <p:cNvSpPr txBox="1"/>
            <p:nvPr/>
          </p:nvSpPr>
          <p:spPr>
            <a:xfrm>
              <a:off x="4315949" y="4480242"/>
              <a:ext cx="2241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Specify any length</a:t>
              </a: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3EBCF012-F376-4181-8E24-6FA190E627E5}"/>
              </a:ext>
            </a:extLst>
          </p:cNvPr>
          <p:cNvSpPr txBox="1"/>
          <p:nvPr/>
        </p:nvSpPr>
        <p:spPr>
          <a:xfrm>
            <a:off x="773516" y="159780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08605FB-7477-4285-BC36-D4F6B7E82568}"/>
              </a:ext>
            </a:extLst>
          </p:cNvPr>
          <p:cNvSpPr txBox="1"/>
          <p:nvPr/>
        </p:nvSpPr>
        <p:spPr>
          <a:xfrm>
            <a:off x="773516" y="2581971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3E168C5-3676-45BA-BD22-9C091BE0A0EF}"/>
              </a:ext>
            </a:extLst>
          </p:cNvPr>
          <p:cNvSpPr txBox="1"/>
          <p:nvPr/>
        </p:nvSpPr>
        <p:spPr>
          <a:xfrm>
            <a:off x="775767" y="328446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5551125-88DD-4C8F-8D61-A4A934B33287}"/>
              </a:ext>
            </a:extLst>
          </p:cNvPr>
          <p:cNvSpPr txBox="1"/>
          <p:nvPr/>
        </p:nvSpPr>
        <p:spPr>
          <a:xfrm>
            <a:off x="2649938" y="5400540"/>
            <a:ext cx="5941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Short pigtail w/ coupler attached to FEB. Suggested by Irakli.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1ABCAED-A187-44B5-AE16-6DD74465D2C5}"/>
              </a:ext>
            </a:extLst>
          </p:cNvPr>
          <p:cNvSpPr/>
          <p:nvPr/>
        </p:nvSpPr>
        <p:spPr>
          <a:xfrm>
            <a:off x="2226019" y="4223650"/>
            <a:ext cx="173652" cy="24686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6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4" ma:contentTypeDescription="Create a new document." ma:contentTypeScope="" ma:versionID="a4c10893be17b8e7357174e5110620fb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107dde507adb31dce467b3d5a5e429ab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E1C32-E9FB-4546-8A97-5A6C142FF51B}">
  <ds:schemaRefs>
    <ds:schemaRef ds:uri="426b74de-0581-4e94-90c0-1abf6215444e"/>
    <ds:schemaRef ds:uri="http://purl.org/dc/dcmitype/"/>
    <ds:schemaRef ds:uri="http://schemas.microsoft.com/office/2006/documentManagement/types"/>
    <ds:schemaRef ds:uri="http://schemas.microsoft.com/office/2006/metadata/properties"/>
    <ds:schemaRef ds:uri="dcff909e-542d-4672-8557-4ef8d9009dce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16CE1E-95EE-4DE2-A7E0-A7ACFAB80F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135160</TotalTime>
  <Words>165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1_Office Theme</vt:lpstr>
      <vt:lpstr>Electronics &amp; DAQ WG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507</cp:revision>
  <dcterms:created xsi:type="dcterms:W3CDTF">2020-03-06T15:05:08Z</dcterms:created>
  <dcterms:modified xsi:type="dcterms:W3CDTF">2024-10-24T12:00:50Z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