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8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2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 Display" panose="020B0004020202020204" pitchFamily="34" charset="0"/>
              </a:defRPr>
            </a:lvl1pPr>
          </a:lstStyle>
          <a:p>
            <a:fld id="{7483C808-DDF0-D04A-BC73-3B5952EED34A}" type="datetimeFigureOut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 Display" panose="020B0004020202020204" pitchFamily="34" charset="0"/>
              </a:defRPr>
            </a:lvl1pPr>
          </a:lstStyle>
          <a:p>
            <a:fld id="{BE0C70B7-2D38-314E-9F10-625044A38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9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F95B-69D1-7245-B872-FE687D0988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87238-F0B2-F34E-9ED7-E80F094A5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8073-8552-0449-AC8B-57BA946C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96BC0-0A5A-864D-9FC7-6DEA2B08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AFB7-2FAA-D448-9C3F-B8BB30AE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A8DC-0661-2142-8E57-9B4870C7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8B525-6D57-254A-AA4D-9960F7370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C5AF-053E-C64F-A36C-3F0402F7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95FC-F278-CF43-9F76-C938B1F6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55F3C-1805-1C4A-826B-434C5DA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E6465-266C-AA41-BE9E-E6D25C432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C9E3B-241C-3841-829B-715798BD5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91CE9-89D1-4C41-8916-78BDD4A3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DDE2-19BA-1C40-8BC2-AEBF64E9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2992-4D2D-0D48-92D2-D688F0BD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C16-615A-6D4A-8E12-88D3DA7C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D5E2-99AE-6848-AA0C-A6BBE447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6065-34B5-4445-9172-52694234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23F9-EE52-E349-AA32-3F2E8C8F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3A22B-7725-8541-B6EE-CFCB874B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1EAF-7B72-3146-A846-651BD0E6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81DA-CDAB-7B46-BE76-450BB21A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07E5-C696-0243-A7E7-93CBEFB46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BB840-BEAD-7A4E-97EE-61117C98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96D33-DC8F-924B-918B-A8FD8CAB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4F54-55B7-294C-B6E3-11A664F7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6"/>
            <a:ext cx="9412942" cy="737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B3CA-6F68-E242-8436-19162CA0E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306" y="1282047"/>
            <a:ext cx="5589494" cy="4894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A0396-8F4B-6B47-AF36-F28A022DC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82047"/>
            <a:ext cx="5589493" cy="4894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5D05-192F-4541-AC3C-B6CB2079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35D0-63FB-4C4C-BE82-3AC888CB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842FC-1ADE-FB47-A4AD-835D5394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0C5A-85D1-8A4F-A607-D5077E82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5"/>
            <a:ext cx="109250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8FF7-49CB-C847-ADBA-C5B9A939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06" y="1681163"/>
            <a:ext cx="55672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9DBC3-C8E7-3B43-9425-8BE5E8FD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06" y="2505075"/>
            <a:ext cx="55672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106D7-EBDA-324D-9BF1-3E9F84266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998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D8A88-747C-0D43-81B7-A5C44B447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9984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7C88C-2DBF-AE45-BA94-BA217473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BDE75-DB80-1840-B208-2C740A88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878A0-8742-C949-AAD0-E9A44FE6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BFBF-2BED-2A49-8C0C-BD19A2B4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E446E-B409-684E-AC9E-B439AB8A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3C54B-6AA3-FD44-A003-89DF99A4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1DF9A-79DE-3648-8492-ADB5CF70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5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EAD1A-717E-094F-9F32-EBAD65A7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BF304-5D0A-4042-8718-6CF8C2D2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DAF2-304F-8544-85B5-F7DEC450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417C-F1A7-2E43-9337-03358803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F013-858D-E545-B731-1FDDE26D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40023-EEBE-AE4E-AC64-B1609D4F8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AF210-AD7C-714F-9B36-77273E52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CD6B3-1757-0843-9BDF-2D376472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E894B-39AF-A041-A614-290035C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FDE0-DF0E-704F-98AD-3376ADC4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ED696-D847-884D-97E4-C1ABBECC7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F54F1-CFF6-0A4E-B7E8-74974EBF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82F54-E1B4-0A4A-B496-115F8746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E44A-1D29-5C46-8E06-EF5F7265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4677A-34D8-E541-B840-C22AA1BF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F1A4D-20F9-7A43-9B53-47F06EF1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65126"/>
            <a:ext cx="9412942" cy="73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CAAB1-648C-574C-BF78-D55536AB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05" y="1350847"/>
            <a:ext cx="11295529" cy="478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87AD-930E-D34B-9157-2D863E59E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2024-10-18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17274-B382-2640-BA6B-575730F3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ePIC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D179-4D0D-8447-92B3-288E161B1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fld id="{6831589C-E703-044C-B732-0A5D3C1F72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BEECF36-2B8C-9074-DB03-3C374E4559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87403" y="0"/>
            <a:ext cx="1804597" cy="12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8F6F-32AD-374E-A913-C52BEAB8B3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OHCAL Prototype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BE68C-B264-1141-BC31-FC2B9CC6B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Haggerty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9A48-A182-9A6A-C562-97515D66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04C8-8A7C-A6C3-01DE-09673E78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CA866-A40D-972B-5502-0C1A748C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8CCD-8D63-549E-8EA7-A44C9A99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766D-1035-BB4C-5943-767627021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Mike Lenz has been pulling the OHCAL prototype apart and cleaning it up</a:t>
            </a:r>
          </a:p>
          <a:p>
            <a:r>
              <a:rPr lang="en-US" dirty="0"/>
              <a:t>Looks rusty, but ok</a:t>
            </a:r>
          </a:p>
          <a:p>
            <a:r>
              <a:rPr lang="en-US" dirty="0"/>
              <a:t>Tiles are not in great shape, but most of the </a:t>
            </a:r>
            <a:r>
              <a:rPr lang="en-US" dirty="0" err="1"/>
              <a:t>SiPM’s</a:t>
            </a:r>
            <a:r>
              <a:rPr lang="en-US" dirty="0"/>
              <a:t> usable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8E47-C953-4B8B-0B46-340CCBC7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FF1B-44D1-9CBA-19C3-37E74287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51021-EDA9-7270-CD49-D49F3000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E6613-6F8C-C433-8880-39F8EB12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2024-10-18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450D1-38E1-7C26-FC58-D891C5B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26FAC-297F-41A3-65BF-B8A52C89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589C-E703-044C-B732-0A5D3C1F72A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floor, indoor, wood&#10;&#10;Description automatically generated">
            <a:extLst>
              <a:ext uri="{FF2B5EF4-FFF2-40B4-BE49-F238E27FC236}">
                <a16:creationId xmlns:a16="http://schemas.microsoft.com/office/drawing/2014/main" id="{AE8540BC-0420-DE28-4791-4E1736B4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2" y="451263"/>
            <a:ext cx="3657600" cy="4880489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C9484E06-858C-C916-33F8-63B991B4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45" y="3285085"/>
            <a:ext cx="3657600" cy="2740869"/>
          </a:xfrm>
          <a:prstGeom prst="rect">
            <a:avLst/>
          </a:prstGeom>
        </p:spPr>
      </p:pic>
      <p:pic>
        <p:nvPicPr>
          <p:cNvPr id="10" name="Picture 9" descr="A picture containing indoor, floor, wooden, cooking&#10;&#10;Description automatically generated">
            <a:extLst>
              <a:ext uri="{FF2B5EF4-FFF2-40B4-BE49-F238E27FC236}">
                <a16:creationId xmlns:a16="http://schemas.microsoft.com/office/drawing/2014/main" id="{5C06F424-9C2A-267E-96DB-AC62DA2DE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718" y="359377"/>
            <a:ext cx="3657600" cy="2740869"/>
          </a:xfrm>
          <a:prstGeom prst="rect">
            <a:avLst/>
          </a:prstGeom>
        </p:spPr>
      </p:pic>
      <p:pic>
        <p:nvPicPr>
          <p:cNvPr id="12" name="Picture 11" descr="A picture containing indoor, wooden, container, wood&#10;&#10;Description automatically generated">
            <a:extLst>
              <a:ext uri="{FF2B5EF4-FFF2-40B4-BE49-F238E27FC236}">
                <a16:creationId xmlns:a16="http://schemas.microsoft.com/office/drawing/2014/main" id="{045CD72E-2BF5-3A59-1811-2DC72264C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75" y="3252577"/>
            <a:ext cx="3657600" cy="27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95AD09B-5AF1-1948-A4B8-2BC2A56AD542}" vid="{A80930E5-CEBF-EC44-A7DC-E2B93E24D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46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Aptos Display</vt:lpstr>
      <vt:lpstr>Arial</vt:lpstr>
      <vt:lpstr>Office Theme</vt:lpstr>
      <vt:lpstr>OHCAL Prototype</vt:lpstr>
      <vt:lpstr>Prototype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Haggerty, John</dc:creator>
  <cp:lastModifiedBy>Haggerty, John</cp:lastModifiedBy>
  <cp:revision>1</cp:revision>
  <dcterms:created xsi:type="dcterms:W3CDTF">2024-10-18T12:58:55Z</dcterms:created>
  <dcterms:modified xsi:type="dcterms:W3CDTF">2024-10-18T13:01:47Z</dcterms:modified>
</cp:coreProperties>
</file>