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31" autoAdjust="0"/>
    <p:restoredTop sz="94660"/>
  </p:normalViewPr>
  <p:slideViewPr>
    <p:cSldViewPr snapToGrid="0">
      <p:cViewPr varScale="1">
        <p:scale>
          <a:sx n="95" d="100"/>
          <a:sy n="95" d="100"/>
        </p:scale>
        <p:origin x="86"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C94DF-E540-DE3F-2D3D-B5644E62DC8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BF2DE15-5C98-8CCC-A883-49E1BDCB22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04C811A-93F2-0A37-BB12-4F06D28F7CF7}"/>
              </a:ext>
            </a:extLst>
          </p:cNvPr>
          <p:cNvSpPr>
            <a:spLocks noGrp="1"/>
          </p:cNvSpPr>
          <p:nvPr>
            <p:ph type="dt" sz="half" idx="10"/>
          </p:nvPr>
        </p:nvSpPr>
        <p:spPr/>
        <p:txBody>
          <a:bodyPr/>
          <a:lstStyle/>
          <a:p>
            <a:fld id="{381B68C8-0B9D-4D68-B129-BD92B47C98A4}" type="datetimeFigureOut">
              <a:rPr lang="en-US" smtClean="0"/>
              <a:t>10/24/2024</a:t>
            </a:fld>
            <a:endParaRPr lang="en-US"/>
          </a:p>
        </p:txBody>
      </p:sp>
      <p:sp>
        <p:nvSpPr>
          <p:cNvPr id="5" name="Footer Placeholder 4">
            <a:extLst>
              <a:ext uri="{FF2B5EF4-FFF2-40B4-BE49-F238E27FC236}">
                <a16:creationId xmlns:a16="http://schemas.microsoft.com/office/drawing/2014/main" id="{95C5DE1D-1F45-B4A1-9567-807D35A7EC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A76278-1383-FEFD-B1A3-FB9B98773EB8}"/>
              </a:ext>
            </a:extLst>
          </p:cNvPr>
          <p:cNvSpPr>
            <a:spLocks noGrp="1"/>
          </p:cNvSpPr>
          <p:nvPr>
            <p:ph type="sldNum" sz="quarter" idx="12"/>
          </p:nvPr>
        </p:nvSpPr>
        <p:spPr/>
        <p:txBody>
          <a:bodyPr/>
          <a:lstStyle/>
          <a:p>
            <a:fld id="{60185A03-3674-4020-923D-1D160A32170D}" type="slidenum">
              <a:rPr lang="en-US" smtClean="0"/>
              <a:t>‹#›</a:t>
            </a:fld>
            <a:endParaRPr lang="en-US"/>
          </a:p>
        </p:txBody>
      </p:sp>
    </p:spTree>
    <p:extLst>
      <p:ext uri="{BB962C8B-B14F-4D97-AF65-F5344CB8AC3E}">
        <p14:creationId xmlns:p14="http://schemas.microsoft.com/office/powerpoint/2010/main" val="2424315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B3562-8626-8479-67F5-9AF2735113F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92F74DC-025B-F23F-C8EE-893D6A1C312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D4F8DB-3673-DBA1-99A8-A5EBA46492EA}"/>
              </a:ext>
            </a:extLst>
          </p:cNvPr>
          <p:cNvSpPr>
            <a:spLocks noGrp="1"/>
          </p:cNvSpPr>
          <p:nvPr>
            <p:ph type="dt" sz="half" idx="10"/>
          </p:nvPr>
        </p:nvSpPr>
        <p:spPr/>
        <p:txBody>
          <a:bodyPr/>
          <a:lstStyle/>
          <a:p>
            <a:fld id="{381B68C8-0B9D-4D68-B129-BD92B47C98A4}" type="datetimeFigureOut">
              <a:rPr lang="en-US" smtClean="0"/>
              <a:t>10/24/2024</a:t>
            </a:fld>
            <a:endParaRPr lang="en-US"/>
          </a:p>
        </p:txBody>
      </p:sp>
      <p:sp>
        <p:nvSpPr>
          <p:cNvPr id="5" name="Footer Placeholder 4">
            <a:extLst>
              <a:ext uri="{FF2B5EF4-FFF2-40B4-BE49-F238E27FC236}">
                <a16:creationId xmlns:a16="http://schemas.microsoft.com/office/drawing/2014/main" id="{2F8C8BF3-50A2-B949-CBF3-83670A128E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3DC9EC-D30C-BA98-23B0-8A31300778ED}"/>
              </a:ext>
            </a:extLst>
          </p:cNvPr>
          <p:cNvSpPr>
            <a:spLocks noGrp="1"/>
          </p:cNvSpPr>
          <p:nvPr>
            <p:ph type="sldNum" sz="quarter" idx="12"/>
          </p:nvPr>
        </p:nvSpPr>
        <p:spPr/>
        <p:txBody>
          <a:bodyPr/>
          <a:lstStyle/>
          <a:p>
            <a:fld id="{60185A03-3674-4020-923D-1D160A32170D}" type="slidenum">
              <a:rPr lang="en-US" smtClean="0"/>
              <a:t>‹#›</a:t>
            </a:fld>
            <a:endParaRPr lang="en-US"/>
          </a:p>
        </p:txBody>
      </p:sp>
    </p:spTree>
    <p:extLst>
      <p:ext uri="{BB962C8B-B14F-4D97-AF65-F5344CB8AC3E}">
        <p14:creationId xmlns:p14="http://schemas.microsoft.com/office/powerpoint/2010/main" val="704602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04EDEF-2963-3DC6-9C13-571F2E42747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0AC7CC2-9E89-1A64-5E4C-EB34179C49F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57A6F7-04A9-97B3-73A9-38100EED293C}"/>
              </a:ext>
            </a:extLst>
          </p:cNvPr>
          <p:cNvSpPr>
            <a:spLocks noGrp="1"/>
          </p:cNvSpPr>
          <p:nvPr>
            <p:ph type="dt" sz="half" idx="10"/>
          </p:nvPr>
        </p:nvSpPr>
        <p:spPr/>
        <p:txBody>
          <a:bodyPr/>
          <a:lstStyle/>
          <a:p>
            <a:fld id="{381B68C8-0B9D-4D68-B129-BD92B47C98A4}" type="datetimeFigureOut">
              <a:rPr lang="en-US" smtClean="0"/>
              <a:t>10/24/2024</a:t>
            </a:fld>
            <a:endParaRPr lang="en-US"/>
          </a:p>
        </p:txBody>
      </p:sp>
      <p:sp>
        <p:nvSpPr>
          <p:cNvPr id="5" name="Footer Placeholder 4">
            <a:extLst>
              <a:ext uri="{FF2B5EF4-FFF2-40B4-BE49-F238E27FC236}">
                <a16:creationId xmlns:a16="http://schemas.microsoft.com/office/drawing/2014/main" id="{4753A97E-E360-F2AF-6A37-6B33AEF1C7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B28EB7-445E-622B-4759-36A395DE4717}"/>
              </a:ext>
            </a:extLst>
          </p:cNvPr>
          <p:cNvSpPr>
            <a:spLocks noGrp="1"/>
          </p:cNvSpPr>
          <p:nvPr>
            <p:ph type="sldNum" sz="quarter" idx="12"/>
          </p:nvPr>
        </p:nvSpPr>
        <p:spPr/>
        <p:txBody>
          <a:bodyPr/>
          <a:lstStyle/>
          <a:p>
            <a:fld id="{60185A03-3674-4020-923D-1D160A32170D}" type="slidenum">
              <a:rPr lang="en-US" smtClean="0"/>
              <a:t>‹#›</a:t>
            </a:fld>
            <a:endParaRPr lang="en-US"/>
          </a:p>
        </p:txBody>
      </p:sp>
    </p:spTree>
    <p:extLst>
      <p:ext uri="{BB962C8B-B14F-4D97-AF65-F5344CB8AC3E}">
        <p14:creationId xmlns:p14="http://schemas.microsoft.com/office/powerpoint/2010/main" val="690385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36232-A8C0-4F24-EFD1-4B971FAB1BD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540CF16-7D8F-FE03-C8B8-7E7901BE164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78AA73-1C40-7A82-9536-96450920D159}"/>
              </a:ext>
            </a:extLst>
          </p:cNvPr>
          <p:cNvSpPr>
            <a:spLocks noGrp="1"/>
          </p:cNvSpPr>
          <p:nvPr>
            <p:ph type="dt" sz="half" idx="10"/>
          </p:nvPr>
        </p:nvSpPr>
        <p:spPr/>
        <p:txBody>
          <a:bodyPr/>
          <a:lstStyle/>
          <a:p>
            <a:fld id="{381B68C8-0B9D-4D68-B129-BD92B47C98A4}" type="datetimeFigureOut">
              <a:rPr lang="en-US" smtClean="0"/>
              <a:t>10/24/2024</a:t>
            </a:fld>
            <a:endParaRPr lang="en-US"/>
          </a:p>
        </p:txBody>
      </p:sp>
      <p:sp>
        <p:nvSpPr>
          <p:cNvPr id="5" name="Footer Placeholder 4">
            <a:extLst>
              <a:ext uri="{FF2B5EF4-FFF2-40B4-BE49-F238E27FC236}">
                <a16:creationId xmlns:a16="http://schemas.microsoft.com/office/drawing/2014/main" id="{162557EA-3285-6730-0053-6E865968CB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CD9544-CF60-49DA-8A54-5D928E3F46C0}"/>
              </a:ext>
            </a:extLst>
          </p:cNvPr>
          <p:cNvSpPr>
            <a:spLocks noGrp="1"/>
          </p:cNvSpPr>
          <p:nvPr>
            <p:ph type="sldNum" sz="quarter" idx="12"/>
          </p:nvPr>
        </p:nvSpPr>
        <p:spPr/>
        <p:txBody>
          <a:bodyPr/>
          <a:lstStyle/>
          <a:p>
            <a:fld id="{60185A03-3674-4020-923D-1D160A32170D}" type="slidenum">
              <a:rPr lang="en-US" smtClean="0"/>
              <a:t>‹#›</a:t>
            </a:fld>
            <a:endParaRPr lang="en-US"/>
          </a:p>
        </p:txBody>
      </p:sp>
    </p:spTree>
    <p:extLst>
      <p:ext uri="{BB962C8B-B14F-4D97-AF65-F5344CB8AC3E}">
        <p14:creationId xmlns:p14="http://schemas.microsoft.com/office/powerpoint/2010/main" val="1576715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78B20-5807-D66F-6FF9-4F6C4B74F90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D5F8143-CBA2-4D7B-1C94-071A8E2C792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9E3FDE9-9488-A0DD-BCD1-F1B4B0435369}"/>
              </a:ext>
            </a:extLst>
          </p:cNvPr>
          <p:cNvSpPr>
            <a:spLocks noGrp="1"/>
          </p:cNvSpPr>
          <p:nvPr>
            <p:ph type="dt" sz="half" idx="10"/>
          </p:nvPr>
        </p:nvSpPr>
        <p:spPr/>
        <p:txBody>
          <a:bodyPr/>
          <a:lstStyle/>
          <a:p>
            <a:fld id="{381B68C8-0B9D-4D68-B129-BD92B47C98A4}" type="datetimeFigureOut">
              <a:rPr lang="en-US" smtClean="0"/>
              <a:t>10/24/2024</a:t>
            </a:fld>
            <a:endParaRPr lang="en-US"/>
          </a:p>
        </p:txBody>
      </p:sp>
      <p:sp>
        <p:nvSpPr>
          <p:cNvPr id="5" name="Footer Placeholder 4">
            <a:extLst>
              <a:ext uri="{FF2B5EF4-FFF2-40B4-BE49-F238E27FC236}">
                <a16:creationId xmlns:a16="http://schemas.microsoft.com/office/drawing/2014/main" id="{DA787D0B-037F-7E0D-B82D-3183289388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429F75-1E53-0041-204B-B060AD6E5079}"/>
              </a:ext>
            </a:extLst>
          </p:cNvPr>
          <p:cNvSpPr>
            <a:spLocks noGrp="1"/>
          </p:cNvSpPr>
          <p:nvPr>
            <p:ph type="sldNum" sz="quarter" idx="12"/>
          </p:nvPr>
        </p:nvSpPr>
        <p:spPr/>
        <p:txBody>
          <a:bodyPr/>
          <a:lstStyle/>
          <a:p>
            <a:fld id="{60185A03-3674-4020-923D-1D160A32170D}" type="slidenum">
              <a:rPr lang="en-US" smtClean="0"/>
              <a:t>‹#›</a:t>
            </a:fld>
            <a:endParaRPr lang="en-US"/>
          </a:p>
        </p:txBody>
      </p:sp>
    </p:spTree>
    <p:extLst>
      <p:ext uri="{BB962C8B-B14F-4D97-AF65-F5344CB8AC3E}">
        <p14:creationId xmlns:p14="http://schemas.microsoft.com/office/powerpoint/2010/main" val="2163897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D29DA-E6B4-6756-890F-B8CE0F519D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C96F32B-50E3-AD02-3848-C96E8B09895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8FAE13-019A-BBB3-F311-D81AC42D81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C36D122-3443-AAD0-72C5-57D7719B5AF9}"/>
              </a:ext>
            </a:extLst>
          </p:cNvPr>
          <p:cNvSpPr>
            <a:spLocks noGrp="1"/>
          </p:cNvSpPr>
          <p:nvPr>
            <p:ph type="dt" sz="half" idx="10"/>
          </p:nvPr>
        </p:nvSpPr>
        <p:spPr/>
        <p:txBody>
          <a:bodyPr/>
          <a:lstStyle/>
          <a:p>
            <a:fld id="{381B68C8-0B9D-4D68-B129-BD92B47C98A4}" type="datetimeFigureOut">
              <a:rPr lang="en-US" smtClean="0"/>
              <a:t>10/24/2024</a:t>
            </a:fld>
            <a:endParaRPr lang="en-US"/>
          </a:p>
        </p:txBody>
      </p:sp>
      <p:sp>
        <p:nvSpPr>
          <p:cNvPr id="6" name="Footer Placeholder 5">
            <a:extLst>
              <a:ext uri="{FF2B5EF4-FFF2-40B4-BE49-F238E27FC236}">
                <a16:creationId xmlns:a16="http://schemas.microsoft.com/office/drawing/2014/main" id="{8551FD44-EACC-4872-4F01-B7A7365793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938112-1D25-C9B4-B5A5-75422A451A04}"/>
              </a:ext>
            </a:extLst>
          </p:cNvPr>
          <p:cNvSpPr>
            <a:spLocks noGrp="1"/>
          </p:cNvSpPr>
          <p:nvPr>
            <p:ph type="sldNum" sz="quarter" idx="12"/>
          </p:nvPr>
        </p:nvSpPr>
        <p:spPr/>
        <p:txBody>
          <a:bodyPr/>
          <a:lstStyle/>
          <a:p>
            <a:fld id="{60185A03-3674-4020-923D-1D160A32170D}" type="slidenum">
              <a:rPr lang="en-US" smtClean="0"/>
              <a:t>‹#›</a:t>
            </a:fld>
            <a:endParaRPr lang="en-US"/>
          </a:p>
        </p:txBody>
      </p:sp>
    </p:spTree>
    <p:extLst>
      <p:ext uri="{BB962C8B-B14F-4D97-AF65-F5344CB8AC3E}">
        <p14:creationId xmlns:p14="http://schemas.microsoft.com/office/powerpoint/2010/main" val="2246450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2CDA8-006D-22C7-8273-36A9714E8D9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1DD75B0-2AD1-02D1-09FA-8D7EE45537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FB4E329-76B0-2BBA-EE2F-E0496D3D26C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66DEE11-C07E-6A63-B299-B0AA5B111F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BDB601E-7307-3ACB-918D-72EE4168EE8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53B4A59-5A68-D6CD-6A51-F72732680EC6}"/>
              </a:ext>
            </a:extLst>
          </p:cNvPr>
          <p:cNvSpPr>
            <a:spLocks noGrp="1"/>
          </p:cNvSpPr>
          <p:nvPr>
            <p:ph type="dt" sz="half" idx="10"/>
          </p:nvPr>
        </p:nvSpPr>
        <p:spPr/>
        <p:txBody>
          <a:bodyPr/>
          <a:lstStyle/>
          <a:p>
            <a:fld id="{381B68C8-0B9D-4D68-B129-BD92B47C98A4}" type="datetimeFigureOut">
              <a:rPr lang="en-US" smtClean="0"/>
              <a:t>10/24/2024</a:t>
            </a:fld>
            <a:endParaRPr lang="en-US"/>
          </a:p>
        </p:txBody>
      </p:sp>
      <p:sp>
        <p:nvSpPr>
          <p:cNvPr id="8" name="Footer Placeholder 7">
            <a:extLst>
              <a:ext uri="{FF2B5EF4-FFF2-40B4-BE49-F238E27FC236}">
                <a16:creationId xmlns:a16="http://schemas.microsoft.com/office/drawing/2014/main" id="{053F2366-8828-674F-D9F6-4A66CC20E51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D9FD635-CEF6-5000-9FDE-45112E1917FA}"/>
              </a:ext>
            </a:extLst>
          </p:cNvPr>
          <p:cNvSpPr>
            <a:spLocks noGrp="1"/>
          </p:cNvSpPr>
          <p:nvPr>
            <p:ph type="sldNum" sz="quarter" idx="12"/>
          </p:nvPr>
        </p:nvSpPr>
        <p:spPr/>
        <p:txBody>
          <a:bodyPr/>
          <a:lstStyle/>
          <a:p>
            <a:fld id="{60185A03-3674-4020-923D-1D160A32170D}" type="slidenum">
              <a:rPr lang="en-US" smtClean="0"/>
              <a:t>‹#›</a:t>
            </a:fld>
            <a:endParaRPr lang="en-US"/>
          </a:p>
        </p:txBody>
      </p:sp>
    </p:spTree>
    <p:extLst>
      <p:ext uri="{BB962C8B-B14F-4D97-AF65-F5344CB8AC3E}">
        <p14:creationId xmlns:p14="http://schemas.microsoft.com/office/powerpoint/2010/main" val="602964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D26AA-F449-0D32-FD29-CF083B3F6BB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14CC697-0221-B113-16AB-14BC98D6F868}"/>
              </a:ext>
            </a:extLst>
          </p:cNvPr>
          <p:cNvSpPr>
            <a:spLocks noGrp="1"/>
          </p:cNvSpPr>
          <p:nvPr>
            <p:ph type="dt" sz="half" idx="10"/>
          </p:nvPr>
        </p:nvSpPr>
        <p:spPr/>
        <p:txBody>
          <a:bodyPr/>
          <a:lstStyle/>
          <a:p>
            <a:fld id="{381B68C8-0B9D-4D68-B129-BD92B47C98A4}" type="datetimeFigureOut">
              <a:rPr lang="en-US" smtClean="0"/>
              <a:t>10/24/2024</a:t>
            </a:fld>
            <a:endParaRPr lang="en-US"/>
          </a:p>
        </p:txBody>
      </p:sp>
      <p:sp>
        <p:nvSpPr>
          <p:cNvPr id="4" name="Footer Placeholder 3">
            <a:extLst>
              <a:ext uri="{FF2B5EF4-FFF2-40B4-BE49-F238E27FC236}">
                <a16:creationId xmlns:a16="http://schemas.microsoft.com/office/drawing/2014/main" id="{F4563F2A-E2AA-8024-5B4F-3B6C0AC4E4F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DAAE222-7546-7224-9CE8-48068684F46E}"/>
              </a:ext>
            </a:extLst>
          </p:cNvPr>
          <p:cNvSpPr>
            <a:spLocks noGrp="1"/>
          </p:cNvSpPr>
          <p:nvPr>
            <p:ph type="sldNum" sz="quarter" idx="12"/>
          </p:nvPr>
        </p:nvSpPr>
        <p:spPr/>
        <p:txBody>
          <a:bodyPr/>
          <a:lstStyle/>
          <a:p>
            <a:fld id="{60185A03-3674-4020-923D-1D160A32170D}" type="slidenum">
              <a:rPr lang="en-US" smtClean="0"/>
              <a:t>‹#›</a:t>
            </a:fld>
            <a:endParaRPr lang="en-US"/>
          </a:p>
        </p:txBody>
      </p:sp>
    </p:spTree>
    <p:extLst>
      <p:ext uri="{BB962C8B-B14F-4D97-AF65-F5344CB8AC3E}">
        <p14:creationId xmlns:p14="http://schemas.microsoft.com/office/powerpoint/2010/main" val="2421742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FCBE6D2-B086-9B6F-7C87-A19CDBABEC5F}"/>
              </a:ext>
            </a:extLst>
          </p:cNvPr>
          <p:cNvSpPr>
            <a:spLocks noGrp="1"/>
          </p:cNvSpPr>
          <p:nvPr>
            <p:ph type="dt" sz="half" idx="10"/>
          </p:nvPr>
        </p:nvSpPr>
        <p:spPr/>
        <p:txBody>
          <a:bodyPr/>
          <a:lstStyle/>
          <a:p>
            <a:fld id="{381B68C8-0B9D-4D68-B129-BD92B47C98A4}" type="datetimeFigureOut">
              <a:rPr lang="en-US" smtClean="0"/>
              <a:t>10/24/2024</a:t>
            </a:fld>
            <a:endParaRPr lang="en-US"/>
          </a:p>
        </p:txBody>
      </p:sp>
      <p:sp>
        <p:nvSpPr>
          <p:cNvPr id="3" name="Footer Placeholder 2">
            <a:extLst>
              <a:ext uri="{FF2B5EF4-FFF2-40B4-BE49-F238E27FC236}">
                <a16:creationId xmlns:a16="http://schemas.microsoft.com/office/drawing/2014/main" id="{B22B972B-ECCF-8529-FD09-7257C9B632B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7DC87F6-3188-B9EB-39DF-4C8750A3E082}"/>
              </a:ext>
            </a:extLst>
          </p:cNvPr>
          <p:cNvSpPr>
            <a:spLocks noGrp="1"/>
          </p:cNvSpPr>
          <p:nvPr>
            <p:ph type="sldNum" sz="quarter" idx="12"/>
          </p:nvPr>
        </p:nvSpPr>
        <p:spPr/>
        <p:txBody>
          <a:bodyPr/>
          <a:lstStyle/>
          <a:p>
            <a:fld id="{60185A03-3674-4020-923D-1D160A32170D}" type="slidenum">
              <a:rPr lang="en-US" smtClean="0"/>
              <a:t>‹#›</a:t>
            </a:fld>
            <a:endParaRPr lang="en-US"/>
          </a:p>
        </p:txBody>
      </p:sp>
    </p:spTree>
    <p:extLst>
      <p:ext uri="{BB962C8B-B14F-4D97-AF65-F5344CB8AC3E}">
        <p14:creationId xmlns:p14="http://schemas.microsoft.com/office/powerpoint/2010/main" val="2729530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BC752-643A-C69C-8B30-5EC5C3E60C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13877F4-E917-D882-4965-41E9465943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BB27B03-A4A0-A636-5889-FDC9C7FBAB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604BDE-8454-1BBA-0FED-1932D8B30111}"/>
              </a:ext>
            </a:extLst>
          </p:cNvPr>
          <p:cNvSpPr>
            <a:spLocks noGrp="1"/>
          </p:cNvSpPr>
          <p:nvPr>
            <p:ph type="dt" sz="half" idx="10"/>
          </p:nvPr>
        </p:nvSpPr>
        <p:spPr/>
        <p:txBody>
          <a:bodyPr/>
          <a:lstStyle/>
          <a:p>
            <a:fld id="{381B68C8-0B9D-4D68-B129-BD92B47C98A4}" type="datetimeFigureOut">
              <a:rPr lang="en-US" smtClean="0"/>
              <a:t>10/24/2024</a:t>
            </a:fld>
            <a:endParaRPr lang="en-US"/>
          </a:p>
        </p:txBody>
      </p:sp>
      <p:sp>
        <p:nvSpPr>
          <p:cNvPr id="6" name="Footer Placeholder 5">
            <a:extLst>
              <a:ext uri="{FF2B5EF4-FFF2-40B4-BE49-F238E27FC236}">
                <a16:creationId xmlns:a16="http://schemas.microsoft.com/office/drawing/2014/main" id="{52081EEB-31E2-105B-8614-9F316BD84DB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57CF14-74FA-736C-510E-DB15B8B7B148}"/>
              </a:ext>
            </a:extLst>
          </p:cNvPr>
          <p:cNvSpPr>
            <a:spLocks noGrp="1"/>
          </p:cNvSpPr>
          <p:nvPr>
            <p:ph type="sldNum" sz="quarter" idx="12"/>
          </p:nvPr>
        </p:nvSpPr>
        <p:spPr/>
        <p:txBody>
          <a:bodyPr/>
          <a:lstStyle/>
          <a:p>
            <a:fld id="{60185A03-3674-4020-923D-1D160A32170D}" type="slidenum">
              <a:rPr lang="en-US" smtClean="0"/>
              <a:t>‹#›</a:t>
            </a:fld>
            <a:endParaRPr lang="en-US"/>
          </a:p>
        </p:txBody>
      </p:sp>
    </p:spTree>
    <p:extLst>
      <p:ext uri="{BB962C8B-B14F-4D97-AF65-F5344CB8AC3E}">
        <p14:creationId xmlns:p14="http://schemas.microsoft.com/office/powerpoint/2010/main" val="11894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816B7-D306-2A5F-825B-DC859C8047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88D1B22-F585-1838-D5A7-B886AEBCD2B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2A07395-C519-543D-8793-2E539B6EA6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0C5A36-E01D-49F0-C463-7D50733A49F4}"/>
              </a:ext>
            </a:extLst>
          </p:cNvPr>
          <p:cNvSpPr>
            <a:spLocks noGrp="1"/>
          </p:cNvSpPr>
          <p:nvPr>
            <p:ph type="dt" sz="half" idx="10"/>
          </p:nvPr>
        </p:nvSpPr>
        <p:spPr/>
        <p:txBody>
          <a:bodyPr/>
          <a:lstStyle/>
          <a:p>
            <a:fld id="{381B68C8-0B9D-4D68-B129-BD92B47C98A4}" type="datetimeFigureOut">
              <a:rPr lang="en-US" smtClean="0"/>
              <a:t>10/24/2024</a:t>
            </a:fld>
            <a:endParaRPr lang="en-US"/>
          </a:p>
        </p:txBody>
      </p:sp>
      <p:sp>
        <p:nvSpPr>
          <p:cNvPr id="6" name="Footer Placeholder 5">
            <a:extLst>
              <a:ext uri="{FF2B5EF4-FFF2-40B4-BE49-F238E27FC236}">
                <a16:creationId xmlns:a16="http://schemas.microsoft.com/office/drawing/2014/main" id="{5CB10000-5C3D-F809-2F24-C91BD18FFA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18AAD3D-0BC4-FDFA-D6E6-E018084BCDB6}"/>
              </a:ext>
            </a:extLst>
          </p:cNvPr>
          <p:cNvSpPr>
            <a:spLocks noGrp="1"/>
          </p:cNvSpPr>
          <p:nvPr>
            <p:ph type="sldNum" sz="quarter" idx="12"/>
          </p:nvPr>
        </p:nvSpPr>
        <p:spPr/>
        <p:txBody>
          <a:bodyPr/>
          <a:lstStyle/>
          <a:p>
            <a:fld id="{60185A03-3674-4020-923D-1D160A32170D}" type="slidenum">
              <a:rPr lang="en-US" smtClean="0"/>
              <a:t>‹#›</a:t>
            </a:fld>
            <a:endParaRPr lang="en-US"/>
          </a:p>
        </p:txBody>
      </p:sp>
    </p:spTree>
    <p:extLst>
      <p:ext uri="{BB962C8B-B14F-4D97-AF65-F5344CB8AC3E}">
        <p14:creationId xmlns:p14="http://schemas.microsoft.com/office/powerpoint/2010/main" val="448664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56121E-E791-2EB2-5FB7-46B53B82A8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E60DD19-0167-2FA1-808A-26A7CC6480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F4EE9D-CD28-0C89-62B7-66803E5725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81B68C8-0B9D-4D68-B129-BD92B47C98A4}" type="datetimeFigureOut">
              <a:rPr lang="en-US" smtClean="0"/>
              <a:t>10/24/2024</a:t>
            </a:fld>
            <a:endParaRPr lang="en-US"/>
          </a:p>
        </p:txBody>
      </p:sp>
      <p:sp>
        <p:nvSpPr>
          <p:cNvPr id="5" name="Footer Placeholder 4">
            <a:extLst>
              <a:ext uri="{FF2B5EF4-FFF2-40B4-BE49-F238E27FC236}">
                <a16:creationId xmlns:a16="http://schemas.microsoft.com/office/drawing/2014/main" id="{EE788766-B39D-B51B-A298-003AD36442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9E150352-935A-A309-659B-DCE8F603E2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0185A03-3674-4020-923D-1D160A32170D}" type="slidenum">
              <a:rPr lang="en-US" smtClean="0"/>
              <a:t>‹#›</a:t>
            </a:fld>
            <a:endParaRPr lang="en-US"/>
          </a:p>
        </p:txBody>
      </p:sp>
    </p:spTree>
    <p:extLst>
      <p:ext uri="{BB962C8B-B14F-4D97-AF65-F5344CB8AC3E}">
        <p14:creationId xmlns:p14="http://schemas.microsoft.com/office/powerpoint/2010/main" val="38848835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C57E6-401A-9FB1-245F-D66AF6ECAFB3}"/>
              </a:ext>
            </a:extLst>
          </p:cNvPr>
          <p:cNvSpPr>
            <a:spLocks noGrp="1"/>
          </p:cNvSpPr>
          <p:nvPr>
            <p:ph type="ctrTitle"/>
          </p:nvPr>
        </p:nvSpPr>
        <p:spPr/>
        <p:txBody>
          <a:bodyPr/>
          <a:lstStyle/>
          <a:p>
            <a:r>
              <a:rPr lang="en-US" dirty="0" err="1"/>
              <a:t>pfRICH</a:t>
            </a:r>
            <a:r>
              <a:rPr lang="en-US" dirty="0"/>
              <a:t> pre-TDR Next Steps</a:t>
            </a:r>
          </a:p>
        </p:txBody>
      </p:sp>
      <p:sp>
        <p:nvSpPr>
          <p:cNvPr id="3" name="Subtitle 2">
            <a:extLst>
              <a:ext uri="{FF2B5EF4-FFF2-40B4-BE49-F238E27FC236}">
                <a16:creationId xmlns:a16="http://schemas.microsoft.com/office/drawing/2014/main" id="{DA03B15D-1DB8-1669-F2BD-5813552334F7}"/>
              </a:ext>
            </a:extLst>
          </p:cNvPr>
          <p:cNvSpPr>
            <a:spLocks noGrp="1"/>
          </p:cNvSpPr>
          <p:nvPr>
            <p:ph type="subTitle" idx="1"/>
          </p:nvPr>
        </p:nvSpPr>
        <p:spPr/>
        <p:txBody>
          <a:bodyPr/>
          <a:lstStyle/>
          <a:p>
            <a:r>
              <a:rPr lang="en-US" dirty="0"/>
              <a:t>Brian Page</a:t>
            </a:r>
          </a:p>
          <a:p>
            <a:r>
              <a:rPr lang="en-US" dirty="0"/>
              <a:t>October 24, 2024</a:t>
            </a:r>
          </a:p>
        </p:txBody>
      </p:sp>
    </p:spTree>
    <p:extLst>
      <p:ext uri="{BB962C8B-B14F-4D97-AF65-F5344CB8AC3E}">
        <p14:creationId xmlns:p14="http://schemas.microsoft.com/office/powerpoint/2010/main" val="3925005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D24267-0D64-B044-5D17-D1A53CCF2520}"/>
              </a:ext>
            </a:extLst>
          </p:cNvPr>
          <p:cNvSpPr txBox="1"/>
          <p:nvPr/>
        </p:nvSpPr>
        <p:spPr>
          <a:xfrm>
            <a:off x="320754" y="206571"/>
            <a:ext cx="10561430" cy="646331"/>
          </a:xfrm>
          <a:prstGeom prst="rect">
            <a:avLst/>
          </a:prstGeom>
          <a:noFill/>
        </p:spPr>
        <p:txBody>
          <a:bodyPr wrap="square" lIns="91440" tIns="45720" rIns="91440" bIns="45720" rtlCol="0" anchor="t">
            <a:spAutoFit/>
          </a:bodyPr>
          <a:lstStyle/>
          <a:p>
            <a:r>
              <a:rPr lang="en-US" sz="3600" dirty="0">
                <a:solidFill>
                  <a:srgbClr val="FF0000"/>
                </a:solidFill>
                <a:cs typeface="Calibri"/>
              </a:rPr>
              <a:t>Update from TIC (10/21)</a:t>
            </a:r>
          </a:p>
        </p:txBody>
      </p:sp>
      <p:pic>
        <p:nvPicPr>
          <p:cNvPr id="4" name="Picture 3">
            <a:extLst>
              <a:ext uri="{FF2B5EF4-FFF2-40B4-BE49-F238E27FC236}">
                <a16:creationId xmlns:a16="http://schemas.microsoft.com/office/drawing/2014/main" id="{35A6A05A-06F9-8A0B-D09A-4E021C60AD31}"/>
              </a:ext>
            </a:extLst>
          </p:cNvPr>
          <p:cNvPicPr>
            <a:picLocks noChangeAspect="1"/>
          </p:cNvPicPr>
          <p:nvPr/>
        </p:nvPicPr>
        <p:blipFill>
          <a:blip r:embed="rId2"/>
          <a:stretch>
            <a:fillRect/>
          </a:stretch>
        </p:blipFill>
        <p:spPr>
          <a:xfrm>
            <a:off x="815285" y="852902"/>
            <a:ext cx="10561430" cy="5942663"/>
          </a:xfrm>
          <a:prstGeom prst="rect">
            <a:avLst/>
          </a:prstGeom>
        </p:spPr>
      </p:pic>
    </p:spTree>
    <p:extLst>
      <p:ext uri="{BB962C8B-B14F-4D97-AF65-F5344CB8AC3E}">
        <p14:creationId xmlns:p14="http://schemas.microsoft.com/office/powerpoint/2010/main" val="3083132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68D7E8E-F7F8-016D-E67D-A89A82A7926B}"/>
              </a:ext>
            </a:extLst>
          </p:cNvPr>
          <p:cNvSpPr txBox="1"/>
          <p:nvPr/>
        </p:nvSpPr>
        <p:spPr>
          <a:xfrm>
            <a:off x="320754" y="206571"/>
            <a:ext cx="10561430" cy="646331"/>
          </a:xfrm>
          <a:prstGeom prst="rect">
            <a:avLst/>
          </a:prstGeom>
          <a:noFill/>
        </p:spPr>
        <p:txBody>
          <a:bodyPr wrap="square" lIns="91440" tIns="45720" rIns="91440" bIns="45720" rtlCol="0" anchor="t">
            <a:spAutoFit/>
          </a:bodyPr>
          <a:lstStyle/>
          <a:p>
            <a:r>
              <a:rPr lang="en-US" sz="3600" dirty="0">
                <a:solidFill>
                  <a:srgbClr val="FF0000"/>
                </a:solidFill>
                <a:cs typeface="Calibri"/>
              </a:rPr>
              <a:t>Reviews</a:t>
            </a:r>
          </a:p>
        </p:txBody>
      </p:sp>
      <p:sp>
        <p:nvSpPr>
          <p:cNvPr id="3" name="TextBox 2">
            <a:extLst>
              <a:ext uri="{FF2B5EF4-FFF2-40B4-BE49-F238E27FC236}">
                <a16:creationId xmlns:a16="http://schemas.microsoft.com/office/drawing/2014/main" id="{446FB4F8-D183-BF63-0D86-7DDA1D95D3A9}"/>
              </a:ext>
            </a:extLst>
          </p:cNvPr>
          <p:cNvSpPr txBox="1"/>
          <p:nvPr/>
        </p:nvSpPr>
        <p:spPr>
          <a:xfrm>
            <a:off x="617621" y="1155032"/>
            <a:ext cx="10964779" cy="2862322"/>
          </a:xfrm>
          <a:prstGeom prst="rect">
            <a:avLst/>
          </a:prstGeom>
          <a:noFill/>
        </p:spPr>
        <p:txBody>
          <a:bodyPr wrap="square" rtlCol="0">
            <a:spAutoFit/>
          </a:bodyPr>
          <a:lstStyle/>
          <a:p>
            <a:pPr marL="285750" indent="-285750">
              <a:buFont typeface="Wingdings" panose="05000000000000000000" pitchFamily="2" charset="2"/>
              <a:buChar char="q"/>
            </a:pPr>
            <a:r>
              <a:rPr lang="en-US" dirty="0"/>
              <a:t>Reports from official reviewers and collaboration at large due on October 27</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Existing materials have been sent to pre-TDR editors so they can begin work</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The </a:t>
            </a:r>
            <a:r>
              <a:rPr lang="en-US" dirty="0" err="1"/>
              <a:t>pfRICH</a:t>
            </a:r>
            <a:r>
              <a:rPr lang="en-US" dirty="0"/>
              <a:t> section has received comments from 3 reviewers</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I have begun looking at comments and will contact individual experts as needed to address non-trivial points</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Will make comments (anonymously) available to wider group soon </a:t>
            </a:r>
          </a:p>
        </p:txBody>
      </p:sp>
    </p:spTree>
    <p:extLst>
      <p:ext uri="{BB962C8B-B14F-4D97-AF65-F5344CB8AC3E}">
        <p14:creationId xmlns:p14="http://schemas.microsoft.com/office/powerpoint/2010/main" val="1689109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68D7E8E-F7F8-016D-E67D-A89A82A7926B}"/>
              </a:ext>
            </a:extLst>
          </p:cNvPr>
          <p:cNvSpPr txBox="1"/>
          <p:nvPr/>
        </p:nvSpPr>
        <p:spPr>
          <a:xfrm>
            <a:off x="320754" y="206571"/>
            <a:ext cx="10561430" cy="646331"/>
          </a:xfrm>
          <a:prstGeom prst="rect">
            <a:avLst/>
          </a:prstGeom>
          <a:noFill/>
        </p:spPr>
        <p:txBody>
          <a:bodyPr wrap="square" lIns="91440" tIns="45720" rIns="91440" bIns="45720" rtlCol="0" anchor="t">
            <a:spAutoFit/>
          </a:bodyPr>
          <a:lstStyle/>
          <a:p>
            <a:r>
              <a:rPr lang="en-US" sz="3600" dirty="0">
                <a:solidFill>
                  <a:srgbClr val="FF0000"/>
                </a:solidFill>
                <a:cs typeface="Calibri"/>
              </a:rPr>
              <a:t>Tasks for pre-TDR Completion</a:t>
            </a:r>
          </a:p>
        </p:txBody>
      </p:sp>
      <p:sp>
        <p:nvSpPr>
          <p:cNvPr id="3" name="TextBox 2">
            <a:extLst>
              <a:ext uri="{FF2B5EF4-FFF2-40B4-BE49-F238E27FC236}">
                <a16:creationId xmlns:a16="http://schemas.microsoft.com/office/drawing/2014/main" id="{446FB4F8-D183-BF63-0D86-7DDA1D95D3A9}"/>
              </a:ext>
            </a:extLst>
          </p:cNvPr>
          <p:cNvSpPr txBox="1"/>
          <p:nvPr/>
        </p:nvSpPr>
        <p:spPr>
          <a:xfrm>
            <a:off x="617621" y="1155032"/>
            <a:ext cx="10964779" cy="5386090"/>
          </a:xfrm>
          <a:prstGeom prst="rect">
            <a:avLst/>
          </a:prstGeom>
          <a:noFill/>
        </p:spPr>
        <p:txBody>
          <a:bodyPr wrap="square" rtlCol="0">
            <a:spAutoFit/>
          </a:bodyPr>
          <a:lstStyle/>
          <a:p>
            <a:pPr marL="285750" indent="-285750">
              <a:spcAft>
                <a:spcPts val="600"/>
              </a:spcAft>
              <a:buFont typeface="Wingdings" panose="05000000000000000000" pitchFamily="2" charset="2"/>
              <a:buChar char="q"/>
            </a:pPr>
            <a:r>
              <a:rPr lang="en-US" dirty="0"/>
              <a:t>Independent of reviewer comments, there are several points which we know need to be addressed to complete the pre-TDR:</a:t>
            </a:r>
          </a:p>
          <a:p>
            <a:pPr marL="742950" lvl="1" indent="-285750">
              <a:spcAft>
                <a:spcPts val="600"/>
              </a:spcAft>
              <a:buFont typeface="Wingdings" panose="05000000000000000000" pitchFamily="2" charset="2"/>
              <a:buChar char="Ø"/>
            </a:pPr>
            <a:r>
              <a:rPr lang="en-US" dirty="0"/>
              <a:t>Finish the “Requirements from Data Rates” section</a:t>
            </a:r>
          </a:p>
          <a:p>
            <a:pPr marL="742950" lvl="1" indent="-285750">
              <a:spcAft>
                <a:spcPts val="600"/>
              </a:spcAft>
              <a:buFont typeface="Wingdings" panose="05000000000000000000" pitchFamily="2" charset="2"/>
              <a:buChar char="Ø"/>
            </a:pPr>
            <a:r>
              <a:rPr lang="en-US" dirty="0"/>
              <a:t>Update the </a:t>
            </a:r>
            <a:r>
              <a:rPr lang="en-US" dirty="0" err="1"/>
              <a:t>pfRICH</a:t>
            </a:r>
            <a:r>
              <a:rPr lang="en-US" dirty="0"/>
              <a:t> performance plots and text </a:t>
            </a:r>
          </a:p>
          <a:p>
            <a:pPr marL="742950" lvl="1" indent="-285750">
              <a:spcAft>
                <a:spcPts val="600"/>
              </a:spcAft>
              <a:buFont typeface="Wingdings" panose="05000000000000000000" pitchFamily="2" charset="2"/>
              <a:buChar char="Ø"/>
            </a:pPr>
            <a:r>
              <a:rPr lang="en-US" dirty="0"/>
              <a:t>Update the physics performance (e/h and pi/k/p) plots and text</a:t>
            </a:r>
          </a:p>
          <a:p>
            <a:pPr marL="742950" lvl="1" indent="-285750">
              <a:buFont typeface="Wingdings" panose="05000000000000000000" pitchFamily="2" charset="2"/>
              <a:buChar char="Ø"/>
            </a:pPr>
            <a:r>
              <a:rPr lang="en-US" dirty="0"/>
              <a:t>Finish supplemental material sections</a:t>
            </a:r>
          </a:p>
          <a:p>
            <a:pPr marL="742950" lvl="1" indent="-285750">
              <a:buFont typeface="Wingdings" panose="05000000000000000000" pitchFamily="2" charset="2"/>
              <a:buChar char="Ø"/>
            </a:pPr>
            <a:endParaRPr lang="en-US" dirty="0"/>
          </a:p>
          <a:p>
            <a:pPr marL="285750" indent="-285750">
              <a:buFont typeface="Wingdings" panose="05000000000000000000" pitchFamily="2" charset="2"/>
              <a:buChar char="q"/>
            </a:pPr>
            <a:r>
              <a:rPr lang="en-US" dirty="0"/>
              <a:t>We should have all information needed to complete the data rates section – Jeff please confirm this is the case</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For the </a:t>
            </a:r>
            <a:r>
              <a:rPr lang="en-US" dirty="0" err="1"/>
              <a:t>pfRICH</a:t>
            </a:r>
            <a:r>
              <a:rPr lang="en-US" dirty="0"/>
              <a:t> and physics performance plots, we will need to update the standalone simulation and rerun samples</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Need to think about how to run physics performance simulations. Official simulation LUTs will be out of date so we will have to use new LUTs from standalone simulation possibly with events from official </a:t>
            </a:r>
            <a:r>
              <a:rPr lang="en-US" dirty="0" err="1"/>
              <a:t>simu</a:t>
            </a:r>
            <a:endParaRPr lang="en-US" dirty="0"/>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Supplemental material should include details on </a:t>
            </a:r>
            <a:r>
              <a:rPr lang="en-US" dirty="0" err="1"/>
              <a:t>pfRICH</a:t>
            </a:r>
            <a:r>
              <a:rPr lang="en-US" dirty="0"/>
              <a:t> performance, physics performance, aerogel and mirror test results, fabrication procedures, and test stand details </a:t>
            </a:r>
          </a:p>
        </p:txBody>
      </p:sp>
    </p:spTree>
    <p:extLst>
      <p:ext uri="{BB962C8B-B14F-4D97-AF65-F5344CB8AC3E}">
        <p14:creationId xmlns:p14="http://schemas.microsoft.com/office/powerpoint/2010/main" val="3142239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68D7E8E-F7F8-016D-E67D-A89A82A7926B}"/>
              </a:ext>
            </a:extLst>
          </p:cNvPr>
          <p:cNvSpPr txBox="1"/>
          <p:nvPr/>
        </p:nvSpPr>
        <p:spPr>
          <a:xfrm>
            <a:off x="320754" y="206571"/>
            <a:ext cx="10561430" cy="646331"/>
          </a:xfrm>
          <a:prstGeom prst="rect">
            <a:avLst/>
          </a:prstGeom>
          <a:noFill/>
        </p:spPr>
        <p:txBody>
          <a:bodyPr wrap="square" lIns="91440" tIns="45720" rIns="91440" bIns="45720" rtlCol="0" anchor="t">
            <a:spAutoFit/>
          </a:bodyPr>
          <a:lstStyle/>
          <a:p>
            <a:r>
              <a:rPr lang="en-US" sz="3600" dirty="0">
                <a:solidFill>
                  <a:srgbClr val="FF0000"/>
                </a:solidFill>
                <a:cs typeface="Calibri"/>
              </a:rPr>
              <a:t>Figure Archival (from official guidelines)</a:t>
            </a:r>
          </a:p>
        </p:txBody>
      </p:sp>
      <p:sp>
        <p:nvSpPr>
          <p:cNvPr id="5" name="TextBox 4">
            <a:extLst>
              <a:ext uri="{FF2B5EF4-FFF2-40B4-BE49-F238E27FC236}">
                <a16:creationId xmlns:a16="http://schemas.microsoft.com/office/drawing/2014/main" id="{D133B7F8-8F99-F8CC-B106-BECEA2D0AF6F}"/>
              </a:ext>
            </a:extLst>
          </p:cNvPr>
          <p:cNvSpPr txBox="1"/>
          <p:nvPr/>
        </p:nvSpPr>
        <p:spPr>
          <a:xfrm>
            <a:off x="320754" y="1017090"/>
            <a:ext cx="11678741" cy="5632311"/>
          </a:xfrm>
          <a:prstGeom prst="rect">
            <a:avLst/>
          </a:prstGeom>
          <a:noFill/>
        </p:spPr>
        <p:txBody>
          <a:bodyPr wrap="square">
            <a:spAutoFit/>
          </a:bodyPr>
          <a:lstStyle/>
          <a:p>
            <a:r>
              <a:rPr lang="en-US" dirty="0"/>
              <a:t>We agreed to archive the information necessary for reproducing the studies and associated figures included in the TDR. After evaluating various options, we selected a method that simplifies the procedure with minimal additional steps. For reproducing the detector and physics studies, we will use GitHub repositories, subject to the following requirements:</a:t>
            </a:r>
          </a:p>
          <a:p>
            <a:endParaRPr lang="en-US" dirty="0"/>
          </a:p>
          <a:p>
            <a:r>
              <a:rPr lang="en-US" dirty="0"/>
              <a:t>• These repositories must be accessible to all members of the collaboration.</a:t>
            </a:r>
          </a:p>
          <a:p>
            <a:endParaRPr lang="en-US" dirty="0"/>
          </a:p>
          <a:p>
            <a:r>
              <a:rPr lang="en-US" dirty="0"/>
              <a:t>• Each figure in the TDR must include a direct link to its corresponding GitHub repository in the figure caption.</a:t>
            </a:r>
          </a:p>
          <a:p>
            <a:endParaRPr lang="en-US" dirty="0"/>
          </a:p>
          <a:p>
            <a:r>
              <a:rPr lang="en-US" dirty="0"/>
              <a:t>• Repositories must contain all scripts that begin with the primary data source to fully reproduce studies and figures. At least one Readme or a similar document should be provided, documenting the necessary steps for reproducing the studies and figures. For studies based on the </a:t>
            </a:r>
            <a:r>
              <a:rPr lang="en-US" dirty="0" err="1"/>
              <a:t>ePIC</a:t>
            </a:r>
            <a:r>
              <a:rPr lang="en-US" dirty="0"/>
              <a:t> simulation productions or geometry implementations, the scripts must use the centrally accessible data and geometry releases. If ancillary data are required, and they are not already accessible remotely, this data must be included in the repository.</a:t>
            </a:r>
          </a:p>
          <a:p>
            <a:endParaRPr lang="en-US" dirty="0"/>
          </a:p>
          <a:p>
            <a:r>
              <a:rPr lang="en-US" dirty="0"/>
              <a:t>• This approach may not be suitable for CAD drawings, Finite Element Analysis (FEA) studies, and other technical files. In these instances, the GitHub entry should include a description and contact information.</a:t>
            </a:r>
          </a:p>
          <a:p>
            <a:endParaRPr lang="en-US" dirty="0"/>
          </a:p>
          <a:p>
            <a:r>
              <a:rPr lang="en-US" dirty="0"/>
              <a:t>Additionally, the information necessary for reproducing the studies and figures will be copied into a dedicated repository to ensure archiving is consistent with major versions of the TDR.</a:t>
            </a:r>
          </a:p>
        </p:txBody>
      </p:sp>
    </p:spTree>
    <p:extLst>
      <p:ext uri="{BB962C8B-B14F-4D97-AF65-F5344CB8AC3E}">
        <p14:creationId xmlns:p14="http://schemas.microsoft.com/office/powerpoint/2010/main" val="12975742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505</TotalTime>
  <Words>499</Words>
  <Application>Microsoft Office PowerPoint</Application>
  <PresentationFormat>Widescreen</PresentationFormat>
  <Paragraphs>40</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Aptos</vt:lpstr>
      <vt:lpstr>Aptos Display</vt:lpstr>
      <vt:lpstr>Arial</vt:lpstr>
      <vt:lpstr>Calibri</vt:lpstr>
      <vt:lpstr>Wingdings</vt:lpstr>
      <vt:lpstr>Office Theme</vt:lpstr>
      <vt:lpstr>pfRICH pre-TDR Next Steps</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Page, Brian</dc:creator>
  <cp:lastModifiedBy>Page, Brian</cp:lastModifiedBy>
  <cp:revision>7</cp:revision>
  <dcterms:created xsi:type="dcterms:W3CDTF">2024-10-24T07:31:41Z</dcterms:created>
  <dcterms:modified xsi:type="dcterms:W3CDTF">2024-10-24T15:57:39Z</dcterms:modified>
</cp:coreProperties>
</file>