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9610B-B6D2-DE2E-2F77-056401036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96DB4-74AD-645C-523A-593D070F9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FD846-0554-D993-E69C-322AA29D9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0A4ED-B60F-5261-11B1-6D8F98DA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C43D-3A38-3EA2-2EBA-FD42745F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7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A882E-6BF7-CCD7-4EB3-BA55D195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21A20-84A5-8497-F573-9C2A57CF9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FBB6F-9B34-3EA7-DBA5-F3151AE1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97913-FBBA-67E9-F734-BDB475C1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D9807-00B4-FD38-D882-3B99C401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AA293-2C2A-C2E7-3E65-26ABD59A4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4C0C7-2815-A80F-C03B-086AB4C22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088F1-92B1-1423-5E38-089D3EDF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17BA2-D0EE-AD00-BC71-5631679D3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F7ACF-ABC8-05B3-6DD1-BD706BEA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8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ECEBA-DBA6-E59D-B3C3-5C58031D1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58B9C-9DD1-D58A-38E4-05881B978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C823F-A016-D720-2734-87B0C4250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0D095-56AD-5DD6-8B46-8C2B1F659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2EB1-27D6-5FA6-5063-9642FD33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CE3BF-5D34-997A-1F81-2EE0523D5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EA6BC-F69E-DB6F-3C3D-3CB97558E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D89B9-46EC-1E37-9078-BEC368A3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C2E32-0105-5BED-D879-1B748C52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2D0D1-21D6-CF0B-86F7-2B1F93E5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31021-73A2-B94B-64D0-F9A85082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8A8E8-F027-479B-80A8-62362FC1F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155496-0354-DF02-D937-2FE0A0469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21D9C-3B8C-4C49-333D-46948946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EBD25-1310-476C-862B-0F526B51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7A448-BC60-8654-A83B-36D1ACC5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89C0-D919-4905-0DFF-A350C842A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02D1E-175E-3624-0E13-CF971089A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DE262A-FE1E-3AD2-4C98-3B1C2B456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1B293-2EB2-CB5B-1F5C-9C8289B4B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F1BB6-855E-4F95-C980-E5F184C460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A20C2-1EFB-6F34-38C5-ACEF2B80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A068DF-775F-A19D-6EB7-2F45DD6E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6EB085-CCCE-D8B1-FB2F-68707CCF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8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1A71-BA8E-F9D7-3C99-A36BC566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C6C11F-121C-52B6-D686-20C3E006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E7830-ECD7-115D-88A6-AD695A50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5CCE5-0F83-D7D4-8C83-77B578076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2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D62957-4ED2-739F-388F-7366AAA4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8A8C02-3C9F-EDEE-3A49-F46926527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2D538-0565-4580-14E7-EE8AECDB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4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89A2-95B8-AC71-11AE-C54EC32E3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A4125-4418-B8E6-DE46-8B4CD2931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F3A0E-D839-C236-EF26-6A2724C34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A407B-2274-758E-7B47-BC5AF1926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8A83-D6E4-52DB-CCD7-7FE3433A4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AE5FB-7080-C462-CCD0-02DC2168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FB856-239E-48DB-A82B-109DDD397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485C45-71B5-7F2E-0A02-974223AF0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E618B-1BF1-506B-4601-C15EEE96A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163AB-F26D-46AF-6690-8B3C6F6B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6899E-E8A8-F8CA-B533-A5ECC0AE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9D245-AA1A-6934-5BD8-DC2F6EE64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2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00685-39DF-31E0-1C46-1C5B2570B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E85A5-E352-2FA7-FE96-F8E4D9B01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A7F28-A411-BD39-95B3-959C0D80A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5D995-05EE-41B2-B888-0773A74CD83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3970B-121A-415B-7921-7AEF6D75E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3EA30-9057-37A9-450C-D9282C52C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25273D-5065-43E8-9BF8-21AFC88E6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5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72634-8F06-0070-93FE-037480B8D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Mirror Sample Destructive Thermal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AC4692-80E9-811D-37D9-716FCD0ECE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Brian &amp; Preet</a:t>
            </a:r>
          </a:p>
          <a:p>
            <a:r>
              <a:rPr lang="en-US" dirty="0"/>
              <a:t>October 24, 2024</a:t>
            </a:r>
          </a:p>
        </p:txBody>
      </p:sp>
    </p:spTree>
    <p:extLst>
      <p:ext uri="{BB962C8B-B14F-4D97-AF65-F5344CB8AC3E}">
        <p14:creationId xmlns:p14="http://schemas.microsoft.com/office/powerpoint/2010/main" val="2452081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C7D7F-1C3C-5C12-81E8-DF176CABAC8D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Test Procedure and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80B1CF-7398-EE09-864F-DB342F9BA98D}"/>
              </a:ext>
            </a:extLst>
          </p:cNvPr>
          <p:cNvSpPr txBox="1"/>
          <p:nvPr/>
        </p:nvSpPr>
        <p:spPr>
          <a:xfrm>
            <a:off x="617838" y="1120346"/>
            <a:ext cx="109645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Test mirror samples 15-1 and 17-2. Both samples had carbon fiber and </a:t>
            </a:r>
            <a:r>
              <a:rPr lang="en-US" dirty="0" err="1"/>
              <a:t>lexan</a:t>
            </a:r>
            <a:r>
              <a:rPr lang="en-US" dirty="0"/>
              <a:t> bonded at Purdue, although in different batches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Thermal Cycle: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/>
              <a:t>Ramp to target temp at rate of 3 C / minute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/>
              <a:t>Soak at target temp for 15 minutes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/>
              <a:t>Ramp to 24 C at rate of 3 C / minute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Did 5 tests: 65 C, 70 C, 75 C, 80 C, and 90 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After each cycle, visually inspect samples for bulk changes in reflectivity and material damage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Saw some changes in waviness of reflection after first and second thermal cycles – sample 17-2 seemed to be worse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No obvious structural changes to samples, although sample 17-2 seemed to develop a crease during last thermal cycle</a:t>
            </a:r>
          </a:p>
        </p:txBody>
      </p:sp>
    </p:spTree>
    <p:extLst>
      <p:ext uri="{BB962C8B-B14F-4D97-AF65-F5344CB8AC3E}">
        <p14:creationId xmlns:p14="http://schemas.microsoft.com/office/powerpoint/2010/main" val="344725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846C13-B451-AAEB-340C-D3608CB849D3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E09046-945C-28DC-A4BA-A56C301D34FC}"/>
              </a:ext>
            </a:extLst>
          </p:cNvPr>
          <p:cNvSpPr txBox="1"/>
          <p:nvPr/>
        </p:nvSpPr>
        <p:spPr>
          <a:xfrm>
            <a:off x="601362" y="1128584"/>
            <a:ext cx="109810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Test samples with Si02 coating (one each bonded at SBU and Purdue) at highest temp to see if coating has any influence on mechanical behavior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Perform fine-grained temperature tests on coated samples to evaluate changes to reflectivity / mirror surface flatness (do before/after reflectivity measurements and surface evaluations with dark box camera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Do temp tests on larger curved sample to see if mechanical deformation is more likely with bent substrate</a:t>
            </a:r>
          </a:p>
        </p:txBody>
      </p:sp>
    </p:spTree>
    <p:extLst>
      <p:ext uri="{BB962C8B-B14F-4D97-AF65-F5344CB8AC3E}">
        <p14:creationId xmlns:p14="http://schemas.microsoft.com/office/powerpoint/2010/main" val="2004833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Wingdings</vt:lpstr>
      <vt:lpstr>Office Theme</vt:lpstr>
      <vt:lpstr>Mirror Sample Destructive Thermal Test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Page, Brian</dc:creator>
  <cp:lastModifiedBy>Page, Brian</cp:lastModifiedBy>
  <cp:revision>1</cp:revision>
  <dcterms:created xsi:type="dcterms:W3CDTF">2024-10-24T22:27:06Z</dcterms:created>
  <dcterms:modified xsi:type="dcterms:W3CDTF">2024-10-24T22:27:34Z</dcterms:modified>
</cp:coreProperties>
</file>