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17" r:id="rId2"/>
    <p:sldId id="10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75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9E6D63A-F06D-FB49-A403-19EB0243F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45"/>
            <a:ext cx="10515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4FABE9D-C380-9143-ACAD-A7C18B37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960"/>
            <a:ext cx="10515600" cy="57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27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572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46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70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2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290877"/>
            <a:ext cx="9042400" cy="570805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990601"/>
            <a:ext cx="11607799" cy="528341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SzPct val="80000"/>
              <a:buFontTx/>
              <a:buBlip>
                <a:blip r:embed="rId2"/>
              </a:buBlip>
            </a:pPr>
            <a:r>
              <a:rPr lang="en-US"/>
              <a:t>Edit Master text styles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/>
              <a:t>Second level</a:t>
            </a:r>
          </a:p>
          <a:p>
            <a:pPr lvl="2">
              <a:buSzPct val="80000"/>
              <a:buFontTx/>
              <a:buBlip>
                <a:blip r:embed="rId2"/>
              </a:buBlip>
            </a:pPr>
            <a:r>
              <a:rPr lang="en-US"/>
              <a:t>Third level</a:t>
            </a:r>
          </a:p>
          <a:p>
            <a:pPr lvl="3">
              <a:buSzPct val="80000"/>
              <a:buFontTx/>
              <a:buBlip>
                <a:blip r:embed="rId2"/>
              </a:buBlip>
            </a:pPr>
            <a:r>
              <a:rPr lang="en-US"/>
              <a:t>Fourth level</a:t>
            </a:r>
          </a:p>
          <a:p>
            <a:pPr lvl="4">
              <a:buSzPct val="80000"/>
              <a:buFontTx/>
              <a:buBlip>
                <a:blip r:embed="rId2"/>
              </a:buBlip>
            </a:pPr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7DD637-4BC1-470E-A7A2-9676AA13D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A52E-EA79-4210-A3A3-F4041F2A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2093" y="4926385"/>
            <a:ext cx="1991170" cy="365125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8C335E-8F1B-4F12-8676-8D4F930D190E}"/>
              </a:ext>
            </a:extLst>
          </p:cNvPr>
          <p:cNvSpPr txBox="1">
            <a:spLocks/>
          </p:cNvSpPr>
          <p:nvPr/>
        </p:nvSpPr>
        <p:spPr>
          <a:xfrm>
            <a:off x="1673792" y="3356339"/>
            <a:ext cx="8447773" cy="168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24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18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16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1400" b="0" i="0" kern="1200" dirty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Purdue University – Composites Manufacturing &amp; Simulation Center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Sushrut Karmarkar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, Andreas Jung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B979CF5-B54F-4F53-AE03-F9CCDE1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960"/>
            <a:ext cx="10515600" cy="233353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2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-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EF282473-35FD-4E46-BE93-B8780F3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3D7A8-15B4-4723-8AD4-CB3C91A95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29" y="1127919"/>
            <a:ext cx="9144000" cy="2387600"/>
          </a:xfrm>
        </p:spPr>
        <p:txBody>
          <a:bodyPr/>
          <a:lstStyle/>
          <a:p>
            <a:r>
              <a:rPr lang="en-US" err="1"/>
              <a:t>pfRICH</a:t>
            </a:r>
            <a:r>
              <a:rPr lang="en-US"/>
              <a:t> Sensor Plate Prototype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7C0C2C-19AF-47FC-A2FE-70C645BC9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Simon </a:t>
            </a:r>
            <a:r>
              <a:rPr lang="en-US" dirty="0" err="1"/>
              <a:t>Snydersmith</a:t>
            </a:r>
            <a:r>
              <a:rPr lang="en-US" dirty="0"/>
              <a:t>, Kevin Chang, Pau Simpson Crusafon, Sushrut Karmarkar, Andreas Jung</a:t>
            </a:r>
          </a:p>
          <a:p>
            <a:endParaRPr lang="en-US" dirty="0"/>
          </a:p>
          <a:p>
            <a:r>
              <a:rPr lang="en-US" dirty="0"/>
              <a:t>28 Oct 2024</a:t>
            </a:r>
          </a:p>
        </p:txBody>
      </p:sp>
    </p:spTree>
    <p:extLst>
      <p:ext uri="{BB962C8B-B14F-4D97-AF65-F5344CB8AC3E}">
        <p14:creationId xmlns:p14="http://schemas.microsoft.com/office/powerpoint/2010/main" val="9897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EB22F-95E8-0E6D-8A12-E0D85398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Ring is machining today- !! Finally</a:t>
            </a:r>
          </a:p>
          <a:p>
            <a:endParaRPr lang="en-US" dirty="0"/>
          </a:p>
          <a:p>
            <a:r>
              <a:rPr lang="en-US" dirty="0"/>
              <a:t>Sealing tests – CAD changes proposed emailed</a:t>
            </a:r>
            <a:br>
              <a:rPr lang="en-US" dirty="0"/>
            </a:br>
            <a:r>
              <a:rPr lang="en-US" dirty="0"/>
              <a:t>to Alex – we will have offline meeting to discuss</a:t>
            </a:r>
            <a:br>
              <a:rPr lang="en-US" dirty="0"/>
            </a:br>
            <a:r>
              <a:rPr lang="en-US" dirty="0"/>
              <a:t>those and then propose to the group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Had meeting with Kong/Preet/Alex</a:t>
            </a:r>
          </a:p>
          <a:p>
            <a:pPr marL="457189" lvl="1" indent="0">
              <a:buNone/>
            </a:pPr>
            <a:r>
              <a:rPr lang="en-US" dirty="0"/>
              <a:t>Mirror co-bond next set of samples are in prep.</a:t>
            </a:r>
          </a:p>
          <a:p>
            <a:pPr marL="457189" lvl="1" indent="0">
              <a:buNone/>
            </a:pPr>
            <a:r>
              <a:rPr lang="en-US" dirty="0"/>
              <a:t>Shipping expected by Wed/Thursday this week</a:t>
            </a:r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D015D-293F-E4B3-F491-842CE510E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AC52E-AE7D-49A7-BFEA-A2B957F44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5380B8-34AC-5BBE-C4BF-A18EE33B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A5F48-65A4-015F-2039-6D4FF80F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840135"/>
            <a:ext cx="5362575" cy="30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24334"/>
      </p:ext>
    </p:extLst>
  </p:cSld>
  <p:clrMapOvr>
    <a:masterClrMapping/>
  </p:clrMapOvr>
</p:sld>
</file>

<file path=ppt/theme/theme1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Corbel</vt:lpstr>
      <vt:lpstr>Franklin Gothic Book</vt:lpstr>
      <vt:lpstr>Franklin Gothic Medium</vt:lpstr>
      <vt:lpstr>Verdana</vt:lpstr>
      <vt:lpstr>2019-1</vt:lpstr>
      <vt:lpstr>pfRICH Sensor Plate Prototype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pfRICH Sensor Plate Prototype</dc:title>
  <dc:creator>Sushrut Karmarkar</dc:creator>
  <cp:lastModifiedBy>Sushrut Karmarkar</cp:lastModifiedBy>
  <cp:revision>1</cp:revision>
  <dcterms:created xsi:type="dcterms:W3CDTF">2024-10-28T17:06:22Z</dcterms:created>
  <dcterms:modified xsi:type="dcterms:W3CDTF">2024-10-28T17:06:53Z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2024-10-28T17:06:53Z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b3931163-267f-4d0f-a7f0-e68bd8b97670</vt:lpwstr>
  </property>
  <property fmtid="{D5CDD505-2E9C-101B-9397-08002B2CF9AE}" pid="8" name="MSIP_Label_4044bd30-2ed7-4c9d-9d12-46200872a97b_ContentBits">
    <vt:lpwstr>0</vt:lpwstr>
  </property>
</Properties>
</file>