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60"/>
  </p:normalViewPr>
  <p:slideViewPr>
    <p:cSldViewPr snapToGrid="0">
      <p:cViewPr varScale="1">
        <p:scale>
          <a:sx n="93" d="100"/>
          <a:sy n="93" d="100"/>
        </p:scale>
        <p:origin x="91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9A487-A98B-335E-269B-E2C8FB6032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C6D217-E251-EC17-55A5-0FCAD50ABD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96A4EF-9DDB-DF39-A4A6-0863FC12F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07245-B3E4-4EB5-93C2-FE8A543F2B99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751569-092E-AAD9-3C72-05C35515E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D20C3-07B3-E6A0-5E91-69EFD71FE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BAA9D-0E68-476F-B494-30D0C5970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379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31A65-C678-6ED6-60E2-1393B3D80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82AC8F-BC9D-F725-EB55-A9284EC16C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93F55-4FBA-003F-C8A8-7DF4950D0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07245-B3E4-4EB5-93C2-FE8A543F2B99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CC4C54-8FA5-E425-CB97-F7782A73F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EBEC87-51B9-03C4-11A3-E9C2BE643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BAA9D-0E68-476F-B494-30D0C5970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361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BCD6F1-C991-CC18-A395-D6C3560833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9C9AA8-4E8B-AAD2-91E9-2F94FCA8DA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965A1E-4D78-50DC-E318-253AC4A4A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07245-B3E4-4EB5-93C2-FE8A543F2B99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3EA98A-3243-4A76-4274-04CFDC9FB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9CA6C3-FAD0-7D5E-B09D-C7F0F0027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BAA9D-0E68-476F-B494-30D0C5970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680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28FCD-43F1-F80E-DE87-BECB4DBE8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A9ACAF-095E-A285-4B3C-B64B105507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A3F037-9D6A-C5C1-B364-94F53FF02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07245-B3E4-4EB5-93C2-FE8A543F2B99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1818B5-88F8-820D-2E93-7AF476FD2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70F615-7757-DC13-1C3C-FFC9B0BB0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BAA9D-0E68-476F-B494-30D0C5970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07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7F92D-ADBE-BECA-D843-010E10450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CD5FB6-B006-4DBD-9284-4EE0E000E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1271EB-5F8F-67CA-1569-6D7AA9DA7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07245-B3E4-4EB5-93C2-FE8A543F2B99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594454-8278-2D46-43E2-DA460E086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21A292-CB8C-46C3-B16B-E2ED50475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BAA9D-0E68-476F-B494-30D0C5970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524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86E46-4FD0-1D6A-A580-D4EE611DD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A7D14C-B6FA-7F63-70F9-F4F3102881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BB32A6-B1ED-379A-215E-DFB6DFFEC6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B70AEE-C060-A364-3B6A-766FF8D06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07245-B3E4-4EB5-93C2-FE8A543F2B99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A7BAB0-28E4-14EF-4E5F-2E38A1328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7EBC4F-7C3E-5C1F-B930-4C4EBD8F0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BAA9D-0E68-476F-B494-30D0C5970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558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7587F-6FF6-2AA4-5C24-3477CC6CE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B7C6CD-3A85-77FB-FE08-4FAFD52765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FD7D76-5AEA-1219-0073-C3B2A5ABC6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72962D-794D-966F-BA36-83459D735B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F0E48D-7C40-3858-5A31-02F8229F36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125646-E720-D41B-4833-024FA515E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07245-B3E4-4EB5-93C2-FE8A543F2B99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C58D70-9DEB-016E-0050-D55D5FC87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FA02FE-C9A4-E2D2-AEF2-936496D60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BAA9D-0E68-476F-B494-30D0C5970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591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B51B7-4CB1-204D-9C2C-1A8F0C542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85F8F2-521A-2921-B8AA-8700F9193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07245-B3E4-4EB5-93C2-FE8A543F2B99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5A82E0-7E40-CBBA-3D92-138D9DBB1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60AF01-CDB8-36BF-A570-F3E115BCB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BAA9D-0E68-476F-B494-30D0C5970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219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D5DBB9-99AA-3CAA-9E57-492DFC77E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07245-B3E4-4EB5-93C2-FE8A543F2B99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844EB6-F291-C3D8-4983-A4A864CD4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E27DF2-D77C-7EF1-52C7-FA2F31D15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BAA9D-0E68-476F-B494-30D0C5970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21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4DB6E-09CF-B34F-9D54-77801920B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CCF9B-D719-EABE-4438-306AD8C75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E3222B-6C9B-B4FB-0846-7F32346BCA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7DEB2D-F4D1-E44F-3D3C-D1921F56D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07245-B3E4-4EB5-93C2-FE8A543F2B99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722F9A-4629-406B-DF5D-6BE6DE2BF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EBFB72-D8A7-A382-7BC7-E0F65EBE1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BAA9D-0E68-476F-B494-30D0C5970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293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CDA00-B43A-5A4A-D93C-045C4143F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A39697-6773-3EA5-BFB5-1FA719B9F4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FC8A5D-9030-89FE-6507-30E65F01A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D338E6-3EE0-2275-0DCE-4635301F3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07245-B3E4-4EB5-93C2-FE8A543F2B99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C4CFF4-2907-9825-FD46-49C0EEBA3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7E2326-F329-5229-F680-D7BA4CFA8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BAA9D-0E68-476F-B494-30D0C5970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321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CF0CDA-733B-D7F9-A613-1D569C03F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1F011C-3D0B-7BDA-081B-DE425C4468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B4F4B2-303D-EEBC-F652-2AF22164AC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9B07245-B3E4-4EB5-93C2-FE8A543F2B99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F0A090-2C12-BC78-CCD8-364EA040AF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5F5DBA-CCFC-9506-0FAF-D5F5ADFD06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07BAA9D-0E68-476F-B494-30D0C5970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770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103CA-E456-AA2F-0185-6880E2AB32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pfRICH</a:t>
            </a:r>
            <a:r>
              <a:rPr lang="en-US" dirty="0"/>
              <a:t> Software Meeting Reboot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629781-2A4A-377B-4BD1-286D3A8A37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Alex &amp; Brian</a:t>
            </a:r>
          </a:p>
          <a:p>
            <a:r>
              <a:rPr lang="en-US" dirty="0"/>
              <a:t>October 30, 2024</a:t>
            </a:r>
          </a:p>
        </p:txBody>
      </p:sp>
    </p:spTree>
    <p:extLst>
      <p:ext uri="{BB962C8B-B14F-4D97-AF65-F5344CB8AC3E}">
        <p14:creationId xmlns:p14="http://schemas.microsoft.com/office/powerpoint/2010/main" val="1764858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4E580C8-3F6B-E7F2-D1B6-5C5E1FB401E8}"/>
              </a:ext>
            </a:extLst>
          </p:cNvPr>
          <p:cNvSpPr txBox="1"/>
          <p:nvPr/>
        </p:nvSpPr>
        <p:spPr>
          <a:xfrm>
            <a:off x="320754" y="206571"/>
            <a:ext cx="1056143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cs typeface="Calibri"/>
              </a:rPr>
              <a:t>Meeting Series Overview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BA00D0-FF7E-ED3F-A952-7B52666B6D40}"/>
              </a:ext>
            </a:extLst>
          </p:cNvPr>
          <p:cNvSpPr txBox="1"/>
          <p:nvPr/>
        </p:nvSpPr>
        <p:spPr>
          <a:xfrm>
            <a:off x="320754" y="1194486"/>
            <a:ext cx="11253408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Purpose: Restart the </a:t>
            </a:r>
            <a:r>
              <a:rPr lang="en-US" dirty="0" err="1"/>
              <a:t>pfRICH</a:t>
            </a:r>
            <a:r>
              <a:rPr lang="en-US" dirty="0"/>
              <a:t> Software Meetings which were previously held on Monday @ 11 am BNL time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dirty="0"/>
              <a:t>Meeting Frequency: Bi-weekly or as needed (can consider other meeting times)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dirty="0"/>
              <a:t>Meeting Scope: Discuss and manage all issues related to </a:t>
            </a:r>
            <a:r>
              <a:rPr lang="en-US" dirty="0" err="1"/>
              <a:t>pfRICH</a:t>
            </a:r>
            <a:r>
              <a:rPr lang="en-US" dirty="0"/>
              <a:t> software needs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/>
              <a:t>Maintenance of stand-alone simulation framework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/>
              <a:t>Generation of lookup tables or other performance summaries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/>
              <a:t>Reconstruction algorithm development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/>
              <a:t>Geometry implementation in DD4Hep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/>
              <a:t>Interface with </a:t>
            </a:r>
            <a:r>
              <a:rPr lang="en-US" dirty="0" err="1"/>
              <a:t>EICrecon</a:t>
            </a:r>
            <a:endParaRPr lang="en-US" dirty="0"/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/>
              <a:t>Simulation performance optimization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/>
              <a:t>Software for test stands and beam tests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Issues related to AI/ML</a:t>
            </a:r>
          </a:p>
        </p:txBody>
      </p:sp>
    </p:spTree>
    <p:extLst>
      <p:ext uri="{BB962C8B-B14F-4D97-AF65-F5344CB8AC3E}">
        <p14:creationId xmlns:p14="http://schemas.microsoft.com/office/powerpoint/2010/main" val="2470701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98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Wingdings</vt:lpstr>
      <vt:lpstr>Office Theme</vt:lpstr>
      <vt:lpstr>pfRICH Software Meeting Reboot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Page, Brian</dc:creator>
  <cp:lastModifiedBy>Page, Brian</cp:lastModifiedBy>
  <cp:revision>2</cp:revision>
  <dcterms:created xsi:type="dcterms:W3CDTF">2024-10-29T17:28:43Z</dcterms:created>
  <dcterms:modified xsi:type="dcterms:W3CDTF">2024-10-29T18:40:26Z</dcterms:modified>
</cp:coreProperties>
</file>