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1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9A487-A98B-335E-269B-E2C8FB603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C6D217-E251-EC17-55A5-0FCAD50ABD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6A4EF-9DDB-DF39-A4A6-0863FC12F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7245-B3E4-4EB5-93C2-FE8A543F2B9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51569-092E-AAD9-3C72-05C35515E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D20C3-07B3-E6A0-5E91-69EFD71FE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AA9D-0E68-476F-B494-30D0C597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31A65-C678-6ED6-60E2-1393B3D80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82AC8F-BC9D-F725-EB55-A9284EC16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93F55-4FBA-003F-C8A8-7DF4950D0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7245-B3E4-4EB5-93C2-FE8A543F2B9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C4C54-8FA5-E425-CB97-F7782A73F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BEC87-51B9-03C4-11A3-E9C2BE643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AA9D-0E68-476F-B494-30D0C597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6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BCD6F1-C991-CC18-A395-D6C3560833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C9AA8-4E8B-AAD2-91E9-2F94FCA8D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65A1E-4D78-50DC-E318-253AC4A4A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7245-B3E4-4EB5-93C2-FE8A543F2B9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EA98A-3243-4A76-4274-04CFDC9FB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CA6C3-FAD0-7D5E-B09D-C7F0F002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AA9D-0E68-476F-B494-30D0C597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8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28FCD-43F1-F80E-DE87-BECB4DBE8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9ACAF-095E-A285-4B3C-B64B10550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3F037-9D6A-C5C1-B364-94F53FF02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7245-B3E4-4EB5-93C2-FE8A543F2B9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818B5-88F8-820D-2E93-7AF476FD2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0F615-7757-DC13-1C3C-FFC9B0BB0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AA9D-0E68-476F-B494-30D0C597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7F92D-ADBE-BECA-D843-010E1045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D5FB6-B006-4DBD-9284-4EE0E000E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271EB-5F8F-67CA-1569-6D7AA9DA7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7245-B3E4-4EB5-93C2-FE8A543F2B9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94454-8278-2D46-43E2-DA460E086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1A292-CB8C-46C3-B16B-E2ED50475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AA9D-0E68-476F-B494-30D0C597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2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86E46-4FD0-1D6A-A580-D4EE611DD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7D14C-B6FA-7F63-70F9-F4F3102881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BB32A6-B1ED-379A-215E-DFB6DFFEC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70AEE-C060-A364-3B6A-766FF8D06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7245-B3E4-4EB5-93C2-FE8A543F2B9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7BAB0-28E4-14EF-4E5F-2E38A1328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EBC4F-7C3E-5C1F-B930-4C4EBD8F0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AA9D-0E68-476F-B494-30D0C597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5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7587F-6FF6-2AA4-5C24-3477CC6C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7C6CD-3A85-77FB-FE08-4FAFD5276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FD7D76-5AEA-1219-0073-C3B2A5ABC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72962D-794D-966F-BA36-83459D735B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F0E48D-7C40-3858-5A31-02F8229F36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125646-E720-D41B-4833-024FA515E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7245-B3E4-4EB5-93C2-FE8A543F2B9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C58D70-9DEB-016E-0050-D55D5FC8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FA02FE-C9A4-E2D2-AEF2-936496D60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AA9D-0E68-476F-B494-30D0C597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9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B51B7-4CB1-204D-9C2C-1A8F0C542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85F8F2-521A-2921-B8AA-8700F9193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7245-B3E4-4EB5-93C2-FE8A543F2B9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A82E0-7E40-CBBA-3D92-138D9DBB1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60AF01-CDB8-36BF-A570-F3E115BCB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AA9D-0E68-476F-B494-30D0C597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1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D5DBB9-99AA-3CAA-9E57-492DFC77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7245-B3E4-4EB5-93C2-FE8A543F2B9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844EB6-F291-C3D8-4983-A4A864CD4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E27DF2-D77C-7EF1-52C7-FA2F31D15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AA9D-0E68-476F-B494-30D0C597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4DB6E-09CF-B34F-9D54-77801920B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CCF9B-D719-EABE-4438-306AD8C75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E3222B-6C9B-B4FB-0846-7F32346BC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7DEB2D-F4D1-E44F-3D3C-D1921F56D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7245-B3E4-4EB5-93C2-FE8A543F2B9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22F9A-4629-406B-DF5D-6BE6DE2BF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BFB72-D8A7-A382-7BC7-E0F65EBE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AA9D-0E68-476F-B494-30D0C597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9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CDA00-B43A-5A4A-D93C-045C4143F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A39697-6773-3EA5-BFB5-1FA719B9F4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FC8A5D-9030-89FE-6507-30E65F01A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338E6-3EE0-2275-0DCE-4635301F3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7245-B3E4-4EB5-93C2-FE8A543F2B9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C4CFF4-2907-9825-FD46-49C0EEBA3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E2326-F329-5229-F680-D7BA4CFA8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AA9D-0E68-476F-B494-30D0C597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2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CF0CDA-733B-D7F9-A613-1D569C03F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F011C-3D0B-7BDA-081B-DE425C446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4F4B2-303D-EEBC-F652-2AF22164A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B07245-B3E4-4EB5-93C2-FE8A543F2B9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0A090-2C12-BC78-CCD8-364EA040AF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F5DBA-CCFC-9506-0FAF-D5F5ADFD0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7BAA9D-0E68-476F-B494-30D0C597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7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103CA-E456-AA2F-0185-6880E2AB32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pfRICH</a:t>
            </a:r>
            <a:r>
              <a:rPr lang="en-US" dirty="0"/>
              <a:t> Software Meeting Reboot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629781-2A4A-377B-4BD1-286D3A8A37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Alex &amp; Brian</a:t>
            </a:r>
          </a:p>
          <a:p>
            <a:r>
              <a:rPr lang="en-US" dirty="0"/>
              <a:t>October 30, 2024</a:t>
            </a:r>
          </a:p>
        </p:txBody>
      </p:sp>
    </p:spTree>
    <p:extLst>
      <p:ext uri="{BB962C8B-B14F-4D97-AF65-F5344CB8AC3E}">
        <p14:creationId xmlns:p14="http://schemas.microsoft.com/office/powerpoint/2010/main" val="1764858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E580C8-3F6B-E7F2-D1B6-5C5E1FB401E8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Meeting Series Overview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BA00D0-FF7E-ED3F-A952-7B52666B6D40}"/>
              </a:ext>
            </a:extLst>
          </p:cNvPr>
          <p:cNvSpPr txBox="1"/>
          <p:nvPr/>
        </p:nvSpPr>
        <p:spPr>
          <a:xfrm>
            <a:off x="320754" y="1194486"/>
            <a:ext cx="1125340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Purpose: Restart the </a:t>
            </a:r>
            <a:r>
              <a:rPr lang="en-US" dirty="0" err="1"/>
              <a:t>pfRICH</a:t>
            </a:r>
            <a:r>
              <a:rPr lang="en-US" dirty="0"/>
              <a:t> Software Meetings which were previously held on Monday @ 11 am BNL time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Meeting Frequency: Bi-weekly or as needed (can consider other meeting times)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Meeting Scope: Discuss and manage all issues related to </a:t>
            </a:r>
            <a:r>
              <a:rPr lang="en-US" dirty="0" err="1"/>
              <a:t>pfRICH</a:t>
            </a:r>
            <a:r>
              <a:rPr lang="en-US" dirty="0"/>
              <a:t> software needs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Maintenance of stand-alone simulation framework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Generation of lookup tables or other performance summaries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Reconstruction algorithm development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Geometry implementation in DD4Hep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Interface with </a:t>
            </a:r>
            <a:r>
              <a:rPr lang="en-US" dirty="0" err="1"/>
              <a:t>EICrecon</a:t>
            </a:r>
            <a:endParaRPr lang="en-US" dirty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Simulation performance optimization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Software for test stands and beam tests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Issues related to AI/ML</a:t>
            </a:r>
          </a:p>
        </p:txBody>
      </p:sp>
    </p:spTree>
    <p:extLst>
      <p:ext uri="{BB962C8B-B14F-4D97-AF65-F5344CB8AC3E}">
        <p14:creationId xmlns:p14="http://schemas.microsoft.com/office/powerpoint/2010/main" val="2470701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98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Wingdings</vt:lpstr>
      <vt:lpstr>Office Theme</vt:lpstr>
      <vt:lpstr>pfRICH Software Meeting Reboot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Page, Brian</dc:creator>
  <cp:lastModifiedBy>Page, Brian</cp:lastModifiedBy>
  <cp:revision>2</cp:revision>
  <dcterms:created xsi:type="dcterms:W3CDTF">2024-10-29T17:28:43Z</dcterms:created>
  <dcterms:modified xsi:type="dcterms:W3CDTF">2024-10-29T18:40:26Z</dcterms:modified>
</cp:coreProperties>
</file>