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C58D3-FCCD-5F03-DA25-C58708291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9F0BBD-5769-8474-E786-556E0942C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8F26CB-A3C3-A05B-B4C8-7F99909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3A7B70-0F12-A96A-7F54-FD266FE4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A33DA2-E360-EBFD-3742-F22FC1BF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24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D1F8D-095A-DF82-9072-96FBA6A0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54D1FD-2289-8F36-66CF-F9BB6FE3A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166E16-A11F-265A-2C74-045E16D9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CAC1D6-1C3D-5F72-08A4-B632FA2B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158805-80B1-12A7-E644-93CDA7DA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50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73C14D-8D6F-F1FB-6DC8-F37B0F948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1086AF-8120-1B77-1391-9F8E39DAC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0094C6-2DAD-4A4B-8A8D-67C2C36C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85169-C15A-6665-72D1-FEC70FF3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41B0E5-F005-1290-9853-7877995C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82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D3A18-21A3-EF11-FAA8-FFD05EF2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F88125-7D1C-5899-8D07-B77C3933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418D48-BB93-D5D3-EE2A-038CB1C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1D1098-94FD-CEE5-3BCA-98099E4D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5F06D-717C-D6E9-B64C-6092AEEC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90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C45864-BC3D-4B8F-7211-9A6347661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E356BD-5F5A-EF2F-BE9D-AA102F0C8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704889-0E74-3636-6899-90E4A6A6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686DCF-5E08-0AFA-DD5C-F336F1FD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49DCE4-6E11-4E14-271A-590605D35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85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B50ED-D64E-CD3F-129F-C21BAD07B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D520F2-C6EC-70C0-47AA-9DDF39739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2C1D2F-A8F4-F181-9CF0-3B81662E1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C55013-9553-8A6B-C694-2CFFC12F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05B203-602C-0D19-7ABC-CD197250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AE92A3-09D6-1890-FCAF-0183944A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85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A6AF7-07AA-8E9F-B204-816DBB92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244005-BBA5-A215-C1AA-FBEFE60FA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9DCDB8-C8C0-97F9-D4C9-82662A614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6E14881-0145-8215-5A5B-88DDBA188B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DEF0E5-3E4C-818F-1727-41730ECAE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33759C6-C756-C56C-1B13-FD48D9C2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5DD99F-4190-CA2C-0C01-9B07835B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B72A67-193E-B3EE-60A8-B3DB71BC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0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79A55-B031-E394-15B0-33BB9F0A0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77F314-50C7-137A-4FA9-6D71830D9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C359BC-D023-31DA-3D85-E2DD2AE3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0E1EC6-7CE6-ED2E-56B3-B24BFDF51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34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0803B6-65F5-C192-739E-01824228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AF43F8-7011-3512-8BFE-A525A436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37C00F-DC2F-35AF-96D4-C34DE5F8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05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F9A723-DBFB-2FC9-1328-58479AD00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F6CF5C-52CE-434A-89AA-1D2E6A84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0D469D-3EF1-00DF-49C0-490C2071D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56DC35-F6A8-72AB-CD8C-159B741F6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FEBF5E-CB47-98B6-A1EF-F0B5A671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676EA4-2981-154D-EB9B-9E979869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7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53CDD-F7B5-B329-1A99-96D519246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88CB58-F01C-A234-CC53-992C96EA8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C83623-DEB2-3E93-F4AF-327054357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4BFBC-0BCD-08DC-A11B-867FECDA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C1945D-5FE1-C4C9-0816-5BFF212B9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923161-ADF6-B40E-E6DE-630DE6F4B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5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C55DBB-70B3-9A5F-3AFB-A2B5BE96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08E3A3-D429-611C-96E3-748556A24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76F9AB-3EA8-71B7-0CB7-3ACEF5D50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604A-067C-4D91-A80E-C04A08918FE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557631-3EAA-E15A-7542-BD4D7E5E9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9092AF-5ACE-954E-6A75-4C6505A54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91922-450A-4B8B-A643-85959DA9E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4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4DE0BB5-F23B-94A9-154F-7CA67FD8A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146051"/>
            <a:ext cx="10515600" cy="53975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O2O (online to offline) meeting Oct. 29 </a:t>
            </a:r>
            <a:endParaRPr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76BFF2F-B0EC-C11E-8901-A3B5B8F30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67" y="685799"/>
            <a:ext cx="11815917" cy="6057901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https://indico.bnl.gov/event/25204/contributions/98043/attachments/58167/99936/O2OTasks.pdf</a:t>
            </a:r>
          </a:p>
          <a:p>
            <a:pPr algn="l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Memo from meeting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Have to implement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bco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skipping to produce all data, there is no other way around it with the current decoding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Jin - new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tpc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time frame reader keeps track of heartbeat and should make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bco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skipping more manageable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Jin - If we do skipping we will have a hit on the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lustre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I/O but the rate is similar to that for which we collect data (~5kHz)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Hugo - every time you want to process a segment, you need to read all the previous segments. So that will be a huge hit on I/O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Chris - That is not an option, I/O will be too costly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Joe - Can we skip to a few segments before based on what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bco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the segment starts with?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Chris - Need to store start and end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bco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in database such that it can be quickly looked up. Needs to be tracked for every FEE, map of segment to start/end BCO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Jin - Also need to track luminosity/crossing counting. Needs to be done in the decoding and analysis stage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Store first and last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bco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, and for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tpc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/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tpot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need to store corresponding t0 and clock multiplier. Have to process all the data at least once to get this information,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afterwhich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the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db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lookup can be performed such that the job knows which segment to skip to. 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Joe - We should work on the database </a:t>
            </a:r>
            <a:r>
              <a:rPr lang="en-US" altLang="ja-JP" b="0" i="0" dirty="0" err="1">
                <a:solidFill>
                  <a:srgbClr val="555555"/>
                </a:solidFill>
                <a:effectLst/>
                <a:latin typeface="Liberation Sans"/>
              </a:rPr>
              <a:t>infrasturcture</a:t>
            </a: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 in parallel to the time frame reader being completed, such that we can start the processing as soon as possible 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FF0000"/>
                </a:solidFill>
                <a:effectLst/>
                <a:latin typeface="Liberation Sans"/>
              </a:rPr>
              <a:t>For silicon, it is not clear. Subsystems need to think about it and will report back next week</a:t>
            </a: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FF0000"/>
                </a:solidFill>
                <a:effectLst/>
                <a:latin typeface="Liberation Sans"/>
              </a:rPr>
              <a:t>Would be useful to hear back from subsystem experts on calibration efforts. 1 slide on what is going on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altLang="ja-JP" b="0" i="0" dirty="0">
              <a:solidFill>
                <a:srgbClr val="555555"/>
              </a:solidFill>
              <a:effectLst/>
              <a:latin typeface="Liberation Sans"/>
            </a:endParaRPr>
          </a:p>
          <a:p>
            <a:pPr lvl="1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Action items:</a:t>
            </a:r>
          </a:p>
          <a:p>
            <a:pPr lvl="2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Start database setup</a:t>
            </a:r>
          </a:p>
          <a:p>
            <a:pPr lvl="2">
              <a:lnSpc>
                <a:spcPct val="120000"/>
              </a:lnSpc>
            </a:pPr>
            <a:r>
              <a:rPr lang="en-US" altLang="ja-JP" b="0" i="0" dirty="0">
                <a:solidFill>
                  <a:srgbClr val="555555"/>
                </a:solidFill>
                <a:effectLst/>
                <a:latin typeface="Liberation Sans"/>
              </a:rPr>
              <a:t>Expect report on time frame reader next week</a:t>
            </a:r>
          </a:p>
          <a:p>
            <a:pPr lvl="2">
              <a:lnSpc>
                <a:spcPct val="120000"/>
              </a:lnSpc>
            </a:pPr>
            <a:r>
              <a:rPr lang="en-US" altLang="ja-JP" b="0" i="0" dirty="0">
                <a:solidFill>
                  <a:srgbClr val="FF0000"/>
                </a:solidFill>
                <a:effectLst/>
                <a:latin typeface="Liberation Sans"/>
              </a:rPr>
              <a:t>Reports from silicon subsystems next week on </a:t>
            </a:r>
            <a:r>
              <a:rPr lang="en-US" altLang="ja-JP" b="0" i="0" dirty="0" err="1">
                <a:solidFill>
                  <a:srgbClr val="FF0000"/>
                </a:solidFill>
                <a:effectLst/>
                <a:latin typeface="Liberation Sans"/>
              </a:rPr>
              <a:t>bco</a:t>
            </a:r>
            <a:r>
              <a:rPr lang="en-US" altLang="ja-JP" b="0" i="0" dirty="0">
                <a:solidFill>
                  <a:srgbClr val="FF0000"/>
                </a:solidFill>
                <a:effectLst/>
                <a:latin typeface="Liberation Sans"/>
              </a:rPr>
              <a:t> skipping mechanics and any possible pitfalls</a:t>
            </a:r>
          </a:p>
          <a:p>
            <a:pPr>
              <a:lnSpc>
                <a:spcPct val="120000"/>
              </a:lnSpc>
            </a:pPr>
            <a:r>
              <a:rPr lang="en-US" altLang="ja-JP" b="1" dirty="0">
                <a:solidFill>
                  <a:srgbClr val="0070C0"/>
                </a:solidFill>
              </a:rPr>
              <a:t>We are asked to report this at the next meeting </a:t>
            </a:r>
            <a:endParaRPr lang="ja-JP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2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C31A8B-1864-6AB7-7AC6-C8EF39AB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Issue and Calibration items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F2B3FB-9778-283E-A331-C10196073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BCO skip issue</a:t>
            </a:r>
          </a:p>
          <a:p>
            <a:endParaRPr kumimoji="1" lang="en-US" altLang="ja-JP" dirty="0"/>
          </a:p>
          <a:p>
            <a:r>
              <a:rPr lang="en-US" altLang="ja-JP" dirty="0"/>
              <a:t>INTT BCO offset for triggered runs : </a:t>
            </a:r>
            <a:r>
              <a:rPr lang="en-US" altLang="ja-JP" dirty="0" err="1"/>
              <a:t>Jaein</a:t>
            </a:r>
            <a:r>
              <a:rPr lang="en-US" altLang="ja-JP" dirty="0"/>
              <a:t>,</a:t>
            </a:r>
          </a:p>
          <a:p>
            <a:r>
              <a:rPr lang="en-US" altLang="ja-JP" dirty="0"/>
              <a:t>Run by run hot/dead channel map evaluations:  </a:t>
            </a:r>
            <a:r>
              <a:rPr lang="en-US" altLang="ja-JP" dirty="0" err="1"/>
              <a:t>Jaein</a:t>
            </a:r>
            <a:r>
              <a:rPr lang="en-US" altLang="ja-JP" dirty="0"/>
              <a:t>/Joseph</a:t>
            </a:r>
          </a:p>
          <a:p>
            <a:r>
              <a:rPr lang="en-US" altLang="ja-JP" dirty="0"/>
              <a:t>Alignment - being worked 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3052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Liberation Sans</vt:lpstr>
      <vt:lpstr>游ゴシック</vt:lpstr>
      <vt:lpstr>游ゴシック Light</vt:lpstr>
      <vt:lpstr>Arial</vt:lpstr>
      <vt:lpstr>Office テーマ</vt:lpstr>
      <vt:lpstr>O2O (online to offline) meeting Oct. 29 </vt:lpstr>
      <vt:lpstr>Issue and Calibration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崇 蜂谷</dc:creator>
  <cp:lastModifiedBy>崇 蜂谷</cp:lastModifiedBy>
  <cp:revision>1</cp:revision>
  <dcterms:created xsi:type="dcterms:W3CDTF">2024-10-30T13:21:14Z</dcterms:created>
  <dcterms:modified xsi:type="dcterms:W3CDTF">2024-10-30T13:21:53Z</dcterms:modified>
</cp:coreProperties>
</file>