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9" r:id="rId8"/>
    <p:sldId id="259" r:id="rId9"/>
    <p:sldId id="263" r:id="rId10"/>
    <p:sldId id="265" r:id="rId11"/>
    <p:sldId id="266" r:id="rId12"/>
    <p:sldId id="267" r:id="rId13"/>
    <p:sldId id="264" r:id="rId14"/>
    <p:sldId id="27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8" orient="horz" pos="4320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66A"/>
    <a:srgbClr val="313C5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6327"/>
  </p:normalViewPr>
  <p:slideViewPr>
    <p:cSldViewPr snapToGrid="0" snapToObjects="1" showGuides="1">
      <p:cViewPr varScale="1">
        <p:scale>
          <a:sx n="163" d="100"/>
          <a:sy n="163" d="100"/>
        </p:scale>
        <p:origin x="2466" y="138"/>
      </p:cViewPr>
      <p:guideLst>
        <p:guide pos="3840"/>
        <p:guide orient="horz" pos="432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D39A6-77E7-444E-A642-9A63D17658CA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23C63-8C3D-434D-B393-CC7325194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181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E984D-96FD-2C4B-AC84-701CA62C147F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DD09A-A7EA-F240-8C4A-3FAABB2D8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13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Color Background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309" y="1134598"/>
            <a:ext cx="10968914" cy="2422759"/>
          </a:xfrm>
        </p:spPr>
        <p:txBody>
          <a:bodyPr anchor="b" anchorCtr="0">
            <a:no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309" y="3886201"/>
            <a:ext cx="10968907" cy="1092083"/>
          </a:xfrm>
        </p:spPr>
        <p:txBody>
          <a:bodyPr>
            <a:noAutofit/>
          </a:bodyPr>
          <a:lstStyle>
            <a:lvl1pPr marL="0" indent="0" algn="ctr">
              <a:buNone/>
              <a:defRPr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8" name="Straight Connector 117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1" name="Straight Connector 15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Straight Connector 14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7" name="Straight Connector 14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5" name="Straight Connector 14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Straight Connector 14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1" name="Straight Connector 14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9" name="Straight Connector 1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Straight Connector 1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5" name="Straight Connector 1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3" name="Straight Connector 1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Straight Connector 1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3" name="Straight Connector 82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" name="Straight Connector 1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4" name="Straight Connector 1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Straight Connector 1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0" name="Straight Connector 1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Straight Connector 1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" name="Straight Connector 1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" name="Straight Connector 1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Straight Connector 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8" name="Straight Connector 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6" name="Straight Connector 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8" name="Straight Connector 47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Straight Connector 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" name="Straight Connector 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" name="Straight Connector 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Straight Connector 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3" name="Straight Connector 12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" name="Straight Connector 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0" name="Straight Connector 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" name="Straight Connector 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Straight Connector 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" name="Straight Connector 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" name="Straight Connector 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Straight Connector 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Text Placeholder 153"/>
          <p:cNvSpPr>
            <a:spLocks noGrp="1"/>
          </p:cNvSpPr>
          <p:nvPr>
            <p:ph type="body" sz="quarter" idx="13"/>
          </p:nvPr>
        </p:nvSpPr>
        <p:spPr>
          <a:xfrm>
            <a:off x="610309" y="5327650"/>
            <a:ext cx="10968907" cy="520700"/>
          </a:xfrm>
        </p:spPr>
        <p:txBody>
          <a:bodyPr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3" name="Picture 152" descr="DOE_Office_Science_white.png">
            <a:extLst>
              <a:ext uri="{FF2B5EF4-FFF2-40B4-BE49-F238E27FC236}">
                <a16:creationId xmlns:a16="http://schemas.microsoft.com/office/drawing/2014/main" id="{4327B12B-9E2F-EA47-9B79-D54BD52AF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92" y="406400"/>
            <a:ext cx="1769532" cy="588347"/>
          </a:xfrm>
          <a:prstGeom prst="rect">
            <a:avLst/>
          </a:prstGeom>
        </p:spPr>
      </p:pic>
      <p:pic>
        <p:nvPicPr>
          <p:cNvPr id="155" name="Picture 154" descr="A close up of a sign&#10;&#10;Description automatically generated">
            <a:extLst>
              <a:ext uri="{FF2B5EF4-FFF2-40B4-BE49-F238E27FC236}">
                <a16:creationId xmlns:a16="http://schemas.microsoft.com/office/drawing/2014/main" id="{9C7CFF29-BDD8-8C48-BBAA-96D01327FD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9360" y="406400"/>
            <a:ext cx="3200400" cy="8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7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816102"/>
            <a:ext cx="3520837" cy="426110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1" name="Content Placeholder 2"/>
          <p:cNvSpPr>
            <a:spLocks noGrp="1"/>
          </p:cNvSpPr>
          <p:nvPr>
            <p:ph idx="11"/>
          </p:nvPr>
        </p:nvSpPr>
        <p:spPr>
          <a:xfrm>
            <a:off x="4329867" y="1816102"/>
            <a:ext cx="3520837" cy="426186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3" name="Content Placeholder 2"/>
          <p:cNvSpPr>
            <a:spLocks noGrp="1"/>
          </p:cNvSpPr>
          <p:nvPr>
            <p:ph idx="12"/>
          </p:nvPr>
        </p:nvSpPr>
        <p:spPr>
          <a:xfrm>
            <a:off x="8058383" y="1816102"/>
            <a:ext cx="3520837" cy="426186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76" name="Straight Connector 275"/>
          <p:cNvCxnSpPr/>
          <p:nvPr userDrawn="1"/>
        </p:nvCxnSpPr>
        <p:spPr>
          <a:xfrm>
            <a:off x="610308" y="6873248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 userDrawn="1"/>
        </p:nvCxnSpPr>
        <p:spPr>
          <a:xfrm>
            <a:off x="11579225" y="6873248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 userDrawn="1"/>
        </p:nvGrpSpPr>
        <p:grpSpPr>
          <a:xfrm>
            <a:off x="10648211" y="6873248"/>
            <a:ext cx="203200" cy="122115"/>
            <a:chOff x="7983415" y="6582508"/>
            <a:chExt cx="152400" cy="486507"/>
          </a:xfrm>
        </p:grpSpPr>
        <p:cxnSp>
          <p:nvCxnSpPr>
            <p:cNvPr id="309" name="Straight Connector 30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/>
          <p:cNvGrpSpPr/>
          <p:nvPr userDrawn="1"/>
        </p:nvGrpSpPr>
        <p:grpSpPr>
          <a:xfrm>
            <a:off x="9717201" y="6873248"/>
            <a:ext cx="203200" cy="122115"/>
            <a:chOff x="7983415" y="6582508"/>
            <a:chExt cx="152400" cy="486507"/>
          </a:xfrm>
        </p:grpSpPr>
        <p:cxnSp>
          <p:nvCxnSpPr>
            <p:cNvPr id="307" name="Straight Connector 30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 userDrawn="1"/>
        </p:nvGrpSpPr>
        <p:grpSpPr>
          <a:xfrm>
            <a:off x="8786192" y="6873248"/>
            <a:ext cx="203200" cy="122115"/>
            <a:chOff x="7983415" y="6582508"/>
            <a:chExt cx="152400" cy="486507"/>
          </a:xfrm>
        </p:grpSpPr>
        <p:cxnSp>
          <p:nvCxnSpPr>
            <p:cNvPr id="305" name="Straight Connector 30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280"/>
          <p:cNvGrpSpPr/>
          <p:nvPr userDrawn="1"/>
        </p:nvGrpSpPr>
        <p:grpSpPr>
          <a:xfrm>
            <a:off x="7855183" y="6873248"/>
            <a:ext cx="203200" cy="122115"/>
            <a:chOff x="7983415" y="6582508"/>
            <a:chExt cx="152400" cy="486507"/>
          </a:xfrm>
        </p:grpSpPr>
        <p:cxnSp>
          <p:nvCxnSpPr>
            <p:cNvPr id="303" name="Straight Connector 30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281"/>
          <p:cNvGrpSpPr/>
          <p:nvPr userDrawn="1"/>
        </p:nvGrpSpPr>
        <p:grpSpPr>
          <a:xfrm>
            <a:off x="6924173" y="6873248"/>
            <a:ext cx="203200" cy="122115"/>
            <a:chOff x="7983415" y="6582508"/>
            <a:chExt cx="152400" cy="486507"/>
          </a:xfrm>
        </p:grpSpPr>
        <p:cxnSp>
          <p:nvCxnSpPr>
            <p:cNvPr id="301" name="Straight Connector 30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/>
          <p:cNvGrpSpPr/>
          <p:nvPr userDrawn="1"/>
        </p:nvGrpSpPr>
        <p:grpSpPr>
          <a:xfrm>
            <a:off x="5993164" y="6873248"/>
            <a:ext cx="203200" cy="122115"/>
            <a:chOff x="7983415" y="6582508"/>
            <a:chExt cx="152400" cy="486507"/>
          </a:xfrm>
        </p:grpSpPr>
        <p:cxnSp>
          <p:nvCxnSpPr>
            <p:cNvPr id="299" name="Straight Connector 29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 userDrawn="1"/>
        </p:nvGrpSpPr>
        <p:grpSpPr>
          <a:xfrm>
            <a:off x="5062155" y="6873248"/>
            <a:ext cx="203200" cy="122115"/>
            <a:chOff x="7983415" y="6582508"/>
            <a:chExt cx="152400" cy="486507"/>
          </a:xfrm>
        </p:grpSpPr>
        <p:cxnSp>
          <p:nvCxnSpPr>
            <p:cNvPr id="297" name="Straight Connector 29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 userDrawn="1"/>
        </p:nvGrpSpPr>
        <p:grpSpPr>
          <a:xfrm>
            <a:off x="4131145" y="6873248"/>
            <a:ext cx="203200" cy="122115"/>
            <a:chOff x="7983415" y="6582508"/>
            <a:chExt cx="152400" cy="486507"/>
          </a:xfrm>
        </p:grpSpPr>
        <p:cxnSp>
          <p:nvCxnSpPr>
            <p:cNvPr id="295" name="Straight Connector 29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 userDrawn="1"/>
        </p:nvGrpSpPr>
        <p:grpSpPr>
          <a:xfrm>
            <a:off x="3200136" y="6873248"/>
            <a:ext cx="203200" cy="122115"/>
            <a:chOff x="7983415" y="6582508"/>
            <a:chExt cx="152400" cy="486507"/>
          </a:xfrm>
        </p:grpSpPr>
        <p:cxnSp>
          <p:nvCxnSpPr>
            <p:cNvPr id="293" name="Straight Connector 29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 userDrawn="1"/>
        </p:nvGrpSpPr>
        <p:grpSpPr>
          <a:xfrm>
            <a:off x="2269127" y="6873248"/>
            <a:ext cx="203200" cy="122115"/>
            <a:chOff x="7983415" y="6582508"/>
            <a:chExt cx="152400" cy="486507"/>
          </a:xfrm>
        </p:grpSpPr>
        <p:cxnSp>
          <p:nvCxnSpPr>
            <p:cNvPr id="291" name="Straight Connector 29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 userDrawn="1"/>
        </p:nvGrpSpPr>
        <p:grpSpPr>
          <a:xfrm>
            <a:off x="1338117" y="6873248"/>
            <a:ext cx="203200" cy="122115"/>
            <a:chOff x="7983415" y="6582508"/>
            <a:chExt cx="152400" cy="486507"/>
          </a:xfrm>
        </p:grpSpPr>
        <p:cxnSp>
          <p:nvCxnSpPr>
            <p:cNvPr id="289" name="Straight Connector 28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1" name="Straight Connector 240"/>
          <p:cNvCxnSpPr/>
          <p:nvPr userDrawn="1"/>
        </p:nvCxnSpPr>
        <p:spPr>
          <a:xfrm rot="5400000">
            <a:off x="-120356" y="372597"/>
            <a:ext cx="0" cy="1628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 userDrawn="1"/>
        </p:nvGrpSpPr>
        <p:grpSpPr>
          <a:xfrm rot="5400000">
            <a:off x="-196556" y="5920357"/>
            <a:ext cx="152400" cy="162820"/>
            <a:chOff x="7983415" y="6582508"/>
            <a:chExt cx="152400" cy="486507"/>
          </a:xfrm>
        </p:grpSpPr>
        <p:cxnSp>
          <p:nvCxnSpPr>
            <p:cNvPr id="274" name="Straight Connector 27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242"/>
          <p:cNvGrpSpPr/>
          <p:nvPr userDrawn="1"/>
        </p:nvGrpSpPr>
        <p:grpSpPr>
          <a:xfrm rot="5400000">
            <a:off x="-196556" y="5446715"/>
            <a:ext cx="152400" cy="162820"/>
            <a:chOff x="7983415" y="6582508"/>
            <a:chExt cx="152400" cy="486507"/>
          </a:xfrm>
        </p:grpSpPr>
        <p:cxnSp>
          <p:nvCxnSpPr>
            <p:cNvPr id="272" name="Straight Connector 27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243"/>
          <p:cNvGrpSpPr/>
          <p:nvPr userDrawn="1"/>
        </p:nvGrpSpPr>
        <p:grpSpPr>
          <a:xfrm rot="5400000">
            <a:off x="-196556" y="4973073"/>
            <a:ext cx="152400" cy="162820"/>
            <a:chOff x="7983415" y="6582508"/>
            <a:chExt cx="152400" cy="486507"/>
          </a:xfrm>
        </p:grpSpPr>
        <p:cxnSp>
          <p:nvCxnSpPr>
            <p:cNvPr id="270" name="Straight Connector 26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/>
          <p:cNvGrpSpPr/>
          <p:nvPr userDrawn="1"/>
        </p:nvGrpSpPr>
        <p:grpSpPr>
          <a:xfrm rot="5400000">
            <a:off x="-196556" y="4499431"/>
            <a:ext cx="152400" cy="162820"/>
            <a:chOff x="7983415" y="6582508"/>
            <a:chExt cx="152400" cy="486507"/>
          </a:xfrm>
        </p:grpSpPr>
        <p:cxnSp>
          <p:nvCxnSpPr>
            <p:cNvPr id="268" name="Straight Connector 26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6" name="Group 245"/>
          <p:cNvGrpSpPr/>
          <p:nvPr userDrawn="1"/>
        </p:nvGrpSpPr>
        <p:grpSpPr>
          <a:xfrm rot="5400000">
            <a:off x="-196556" y="4025789"/>
            <a:ext cx="152400" cy="162820"/>
            <a:chOff x="7983415" y="6582508"/>
            <a:chExt cx="152400" cy="486507"/>
          </a:xfrm>
        </p:grpSpPr>
        <p:cxnSp>
          <p:nvCxnSpPr>
            <p:cNvPr id="266" name="Straight Connector 26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/>
          <p:cNvGrpSpPr/>
          <p:nvPr userDrawn="1"/>
        </p:nvGrpSpPr>
        <p:grpSpPr>
          <a:xfrm rot="5400000">
            <a:off x="-196556" y="3552147"/>
            <a:ext cx="152400" cy="162820"/>
            <a:chOff x="7983415" y="6582508"/>
            <a:chExt cx="152400" cy="486507"/>
          </a:xfrm>
        </p:grpSpPr>
        <p:cxnSp>
          <p:nvCxnSpPr>
            <p:cNvPr id="264" name="Straight Connector 26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oup 247"/>
          <p:cNvGrpSpPr/>
          <p:nvPr userDrawn="1"/>
        </p:nvGrpSpPr>
        <p:grpSpPr>
          <a:xfrm rot="5400000">
            <a:off x="-196556" y="3078505"/>
            <a:ext cx="152400" cy="162820"/>
            <a:chOff x="7983415" y="6582508"/>
            <a:chExt cx="152400" cy="486507"/>
          </a:xfrm>
        </p:grpSpPr>
        <p:cxnSp>
          <p:nvCxnSpPr>
            <p:cNvPr id="262" name="Straight Connector 26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9" name="Group 248"/>
          <p:cNvGrpSpPr/>
          <p:nvPr userDrawn="1"/>
        </p:nvGrpSpPr>
        <p:grpSpPr>
          <a:xfrm rot="5400000">
            <a:off x="-196556" y="2604863"/>
            <a:ext cx="152400" cy="162820"/>
            <a:chOff x="7983415" y="6582508"/>
            <a:chExt cx="152400" cy="486507"/>
          </a:xfrm>
        </p:grpSpPr>
        <p:cxnSp>
          <p:nvCxnSpPr>
            <p:cNvPr id="260" name="Straight Connector 25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 userDrawn="1"/>
        </p:nvGrpSpPr>
        <p:grpSpPr>
          <a:xfrm rot="5400000">
            <a:off x="-196556" y="2131221"/>
            <a:ext cx="152400" cy="162820"/>
            <a:chOff x="7983415" y="6582508"/>
            <a:chExt cx="152400" cy="486507"/>
          </a:xfrm>
        </p:grpSpPr>
        <p:cxnSp>
          <p:nvCxnSpPr>
            <p:cNvPr id="258" name="Straight Connector 25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250"/>
          <p:cNvGrpSpPr/>
          <p:nvPr userDrawn="1"/>
        </p:nvGrpSpPr>
        <p:grpSpPr>
          <a:xfrm rot="5400000">
            <a:off x="-196556" y="1657579"/>
            <a:ext cx="152400" cy="162820"/>
            <a:chOff x="7983415" y="6582508"/>
            <a:chExt cx="152400" cy="486507"/>
          </a:xfrm>
        </p:grpSpPr>
        <p:cxnSp>
          <p:nvCxnSpPr>
            <p:cNvPr id="256" name="Straight Connector 25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2" name="Group 251"/>
          <p:cNvGrpSpPr/>
          <p:nvPr userDrawn="1"/>
        </p:nvGrpSpPr>
        <p:grpSpPr>
          <a:xfrm rot="5400000">
            <a:off x="-196556" y="976988"/>
            <a:ext cx="152400" cy="162820"/>
            <a:chOff x="7983415" y="6582508"/>
            <a:chExt cx="152400" cy="486507"/>
          </a:xfrm>
        </p:grpSpPr>
        <p:cxnSp>
          <p:nvCxnSpPr>
            <p:cNvPr id="254" name="Straight Connector 25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3" name="Straight Connector 252"/>
          <p:cNvCxnSpPr/>
          <p:nvPr userDrawn="1"/>
        </p:nvCxnSpPr>
        <p:spPr>
          <a:xfrm rot="5400000">
            <a:off x="-120356" y="6317802"/>
            <a:ext cx="0" cy="1628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rot="5400000">
            <a:off x="12303388" y="372597"/>
            <a:ext cx="0" cy="1628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/>
          <p:cNvGrpSpPr/>
          <p:nvPr userDrawn="1"/>
        </p:nvGrpSpPr>
        <p:grpSpPr>
          <a:xfrm rot="5400000">
            <a:off x="12227188" y="5920357"/>
            <a:ext cx="152400" cy="162820"/>
            <a:chOff x="7983415" y="6582508"/>
            <a:chExt cx="152400" cy="486507"/>
          </a:xfrm>
        </p:grpSpPr>
        <p:cxnSp>
          <p:nvCxnSpPr>
            <p:cNvPr id="239" name="Straight Connector 23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 userDrawn="1"/>
        </p:nvGrpSpPr>
        <p:grpSpPr>
          <a:xfrm rot="5400000">
            <a:off x="12227188" y="5446715"/>
            <a:ext cx="152400" cy="162820"/>
            <a:chOff x="7983415" y="6582508"/>
            <a:chExt cx="152400" cy="486507"/>
          </a:xfrm>
        </p:grpSpPr>
        <p:cxnSp>
          <p:nvCxnSpPr>
            <p:cNvPr id="237" name="Straight Connector 23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Group 208"/>
          <p:cNvGrpSpPr/>
          <p:nvPr userDrawn="1"/>
        </p:nvGrpSpPr>
        <p:grpSpPr>
          <a:xfrm rot="5400000">
            <a:off x="12227188" y="4973073"/>
            <a:ext cx="152400" cy="162820"/>
            <a:chOff x="7983415" y="6582508"/>
            <a:chExt cx="152400" cy="486507"/>
          </a:xfrm>
        </p:grpSpPr>
        <p:cxnSp>
          <p:nvCxnSpPr>
            <p:cNvPr id="235" name="Straight Connector 23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209"/>
          <p:cNvGrpSpPr/>
          <p:nvPr userDrawn="1"/>
        </p:nvGrpSpPr>
        <p:grpSpPr>
          <a:xfrm rot="5400000">
            <a:off x="12227188" y="4499431"/>
            <a:ext cx="152400" cy="162820"/>
            <a:chOff x="7983415" y="6582508"/>
            <a:chExt cx="152400" cy="486507"/>
          </a:xfrm>
        </p:grpSpPr>
        <p:cxnSp>
          <p:nvCxnSpPr>
            <p:cNvPr id="233" name="Straight Connector 23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210"/>
          <p:cNvGrpSpPr/>
          <p:nvPr userDrawn="1"/>
        </p:nvGrpSpPr>
        <p:grpSpPr>
          <a:xfrm rot="5400000">
            <a:off x="12227188" y="4025789"/>
            <a:ext cx="152400" cy="162820"/>
            <a:chOff x="7983415" y="6582508"/>
            <a:chExt cx="152400" cy="486507"/>
          </a:xfrm>
        </p:grpSpPr>
        <p:cxnSp>
          <p:nvCxnSpPr>
            <p:cNvPr id="231" name="Straight Connector 23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/>
          <p:cNvGrpSpPr/>
          <p:nvPr userDrawn="1"/>
        </p:nvGrpSpPr>
        <p:grpSpPr>
          <a:xfrm rot="5400000">
            <a:off x="12227188" y="3552147"/>
            <a:ext cx="152400" cy="162820"/>
            <a:chOff x="7983415" y="6582508"/>
            <a:chExt cx="152400" cy="486507"/>
          </a:xfrm>
        </p:grpSpPr>
        <p:cxnSp>
          <p:nvCxnSpPr>
            <p:cNvPr id="229" name="Straight Connector 22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 userDrawn="1"/>
        </p:nvGrpSpPr>
        <p:grpSpPr>
          <a:xfrm rot="5400000">
            <a:off x="12227188" y="3078505"/>
            <a:ext cx="152400" cy="162820"/>
            <a:chOff x="7983415" y="6582508"/>
            <a:chExt cx="152400" cy="486507"/>
          </a:xfrm>
        </p:grpSpPr>
        <p:cxnSp>
          <p:nvCxnSpPr>
            <p:cNvPr id="227" name="Straight Connector 226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 userDrawn="1"/>
        </p:nvGrpSpPr>
        <p:grpSpPr>
          <a:xfrm rot="5400000">
            <a:off x="12227188" y="2604863"/>
            <a:ext cx="152400" cy="162820"/>
            <a:chOff x="7983415" y="6582508"/>
            <a:chExt cx="152400" cy="486507"/>
          </a:xfrm>
        </p:grpSpPr>
        <p:cxnSp>
          <p:nvCxnSpPr>
            <p:cNvPr id="225" name="Straight Connector 224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214"/>
          <p:cNvGrpSpPr/>
          <p:nvPr userDrawn="1"/>
        </p:nvGrpSpPr>
        <p:grpSpPr>
          <a:xfrm rot="5400000">
            <a:off x="12227188" y="2131221"/>
            <a:ext cx="152400" cy="162820"/>
            <a:chOff x="7983415" y="6582508"/>
            <a:chExt cx="152400" cy="486507"/>
          </a:xfrm>
        </p:grpSpPr>
        <p:cxnSp>
          <p:nvCxnSpPr>
            <p:cNvPr id="223" name="Straight Connector 222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/>
          <p:cNvGrpSpPr/>
          <p:nvPr userDrawn="1"/>
        </p:nvGrpSpPr>
        <p:grpSpPr>
          <a:xfrm rot="5400000">
            <a:off x="12227188" y="1657579"/>
            <a:ext cx="152400" cy="162820"/>
            <a:chOff x="7983415" y="6582508"/>
            <a:chExt cx="152400" cy="486507"/>
          </a:xfrm>
        </p:grpSpPr>
        <p:cxnSp>
          <p:nvCxnSpPr>
            <p:cNvPr id="221" name="Straight Connector 220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 userDrawn="1"/>
        </p:nvGrpSpPr>
        <p:grpSpPr>
          <a:xfrm rot="5400000">
            <a:off x="12227188" y="976988"/>
            <a:ext cx="152400" cy="162820"/>
            <a:chOff x="7983415" y="6582508"/>
            <a:chExt cx="152400" cy="486507"/>
          </a:xfrm>
        </p:grpSpPr>
        <p:cxnSp>
          <p:nvCxnSpPr>
            <p:cNvPr id="219" name="Straight Connector 218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8" name="Straight Connector 217"/>
          <p:cNvCxnSpPr/>
          <p:nvPr userDrawn="1"/>
        </p:nvCxnSpPr>
        <p:spPr>
          <a:xfrm rot="5400000">
            <a:off x="12303388" y="6317802"/>
            <a:ext cx="0" cy="162820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 userDrawn="1"/>
        </p:nvCxnSpPr>
        <p:spPr>
          <a:xfrm>
            <a:off x="610308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 userDrawn="1"/>
        </p:nvCxnSpPr>
        <p:spPr>
          <a:xfrm>
            <a:off x="11579225" y="-141165"/>
            <a:ext cx="0" cy="122115"/>
          </a:xfrm>
          <a:prstGeom prst="line">
            <a:avLst/>
          </a:prstGeom>
          <a:ln w="31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 userDrawn="1"/>
        </p:nvGrpSpPr>
        <p:grpSpPr>
          <a:xfrm>
            <a:off x="10648211" y="-141165"/>
            <a:ext cx="203200" cy="122115"/>
            <a:chOff x="7983415" y="6582508"/>
            <a:chExt cx="152400" cy="486507"/>
          </a:xfrm>
        </p:grpSpPr>
        <p:cxnSp>
          <p:nvCxnSpPr>
            <p:cNvPr id="204" name="Straight Connector 20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" name="Group 173"/>
          <p:cNvGrpSpPr/>
          <p:nvPr userDrawn="1"/>
        </p:nvGrpSpPr>
        <p:grpSpPr>
          <a:xfrm>
            <a:off x="9717201" y="-141165"/>
            <a:ext cx="203200" cy="122115"/>
            <a:chOff x="7983415" y="6582508"/>
            <a:chExt cx="152400" cy="486507"/>
          </a:xfrm>
        </p:grpSpPr>
        <p:cxnSp>
          <p:nvCxnSpPr>
            <p:cNvPr id="202" name="Straight Connector 20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 userDrawn="1"/>
        </p:nvGrpSpPr>
        <p:grpSpPr>
          <a:xfrm>
            <a:off x="8786192" y="-141165"/>
            <a:ext cx="203200" cy="122115"/>
            <a:chOff x="7983415" y="6582508"/>
            <a:chExt cx="152400" cy="486507"/>
          </a:xfrm>
        </p:grpSpPr>
        <p:cxnSp>
          <p:nvCxnSpPr>
            <p:cNvPr id="200" name="Straight Connector 19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 userDrawn="1"/>
        </p:nvGrpSpPr>
        <p:grpSpPr>
          <a:xfrm>
            <a:off x="7855183" y="-141165"/>
            <a:ext cx="203200" cy="122115"/>
            <a:chOff x="7983415" y="6582508"/>
            <a:chExt cx="152400" cy="486507"/>
          </a:xfrm>
        </p:grpSpPr>
        <p:cxnSp>
          <p:nvCxnSpPr>
            <p:cNvPr id="198" name="Straight Connector 19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/>
          <p:cNvGrpSpPr/>
          <p:nvPr userDrawn="1"/>
        </p:nvGrpSpPr>
        <p:grpSpPr>
          <a:xfrm>
            <a:off x="6924173" y="-141165"/>
            <a:ext cx="203200" cy="122115"/>
            <a:chOff x="7983415" y="6582508"/>
            <a:chExt cx="152400" cy="486507"/>
          </a:xfrm>
        </p:grpSpPr>
        <p:cxnSp>
          <p:nvCxnSpPr>
            <p:cNvPr id="196" name="Straight Connector 19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 userDrawn="1"/>
        </p:nvGrpSpPr>
        <p:grpSpPr>
          <a:xfrm>
            <a:off x="5993164" y="-141165"/>
            <a:ext cx="203200" cy="122115"/>
            <a:chOff x="7983415" y="6582508"/>
            <a:chExt cx="152400" cy="486507"/>
          </a:xfrm>
        </p:grpSpPr>
        <p:cxnSp>
          <p:nvCxnSpPr>
            <p:cNvPr id="194" name="Straight Connector 19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/>
          <p:cNvGrpSpPr/>
          <p:nvPr userDrawn="1"/>
        </p:nvGrpSpPr>
        <p:grpSpPr>
          <a:xfrm>
            <a:off x="5062155" y="-141165"/>
            <a:ext cx="203200" cy="122115"/>
            <a:chOff x="7983415" y="6582508"/>
            <a:chExt cx="152400" cy="486507"/>
          </a:xfrm>
        </p:grpSpPr>
        <p:cxnSp>
          <p:nvCxnSpPr>
            <p:cNvPr id="192" name="Straight Connector 191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Group 179"/>
          <p:cNvGrpSpPr/>
          <p:nvPr userDrawn="1"/>
        </p:nvGrpSpPr>
        <p:grpSpPr>
          <a:xfrm>
            <a:off x="4131145" y="-141165"/>
            <a:ext cx="203200" cy="122115"/>
            <a:chOff x="7983415" y="6582508"/>
            <a:chExt cx="152400" cy="486507"/>
          </a:xfrm>
        </p:grpSpPr>
        <p:cxnSp>
          <p:nvCxnSpPr>
            <p:cNvPr id="190" name="Straight Connector 189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80"/>
          <p:cNvGrpSpPr/>
          <p:nvPr userDrawn="1"/>
        </p:nvGrpSpPr>
        <p:grpSpPr>
          <a:xfrm>
            <a:off x="3200136" y="-141165"/>
            <a:ext cx="203200" cy="122115"/>
            <a:chOff x="7983415" y="6582508"/>
            <a:chExt cx="152400" cy="486507"/>
          </a:xfrm>
        </p:grpSpPr>
        <p:cxnSp>
          <p:nvCxnSpPr>
            <p:cNvPr id="188" name="Straight Connector 187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81"/>
          <p:cNvGrpSpPr/>
          <p:nvPr userDrawn="1"/>
        </p:nvGrpSpPr>
        <p:grpSpPr>
          <a:xfrm>
            <a:off x="2269127" y="-141165"/>
            <a:ext cx="203200" cy="122115"/>
            <a:chOff x="7983415" y="6582508"/>
            <a:chExt cx="152400" cy="486507"/>
          </a:xfrm>
        </p:grpSpPr>
        <p:cxnSp>
          <p:nvCxnSpPr>
            <p:cNvPr id="186" name="Straight Connector 185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3" name="Group 182"/>
          <p:cNvGrpSpPr/>
          <p:nvPr userDrawn="1"/>
        </p:nvGrpSpPr>
        <p:grpSpPr>
          <a:xfrm>
            <a:off x="1338117" y="-141165"/>
            <a:ext cx="203200" cy="122115"/>
            <a:chOff x="7983415" y="6582508"/>
            <a:chExt cx="152400" cy="486507"/>
          </a:xfrm>
        </p:grpSpPr>
        <p:cxnSp>
          <p:nvCxnSpPr>
            <p:cNvPr id="184" name="Straight Connector 183"/>
            <p:cNvCxnSpPr/>
            <p:nvPr userDrawn="1"/>
          </p:nvCxnSpPr>
          <p:spPr>
            <a:xfrm>
              <a:off x="81358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 userDrawn="1"/>
          </p:nvCxnSpPr>
          <p:spPr>
            <a:xfrm>
              <a:off x="7983415" y="6582508"/>
              <a:ext cx="0" cy="486507"/>
            </a:xfrm>
            <a:prstGeom prst="line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BA17-B5CF-3E4B-ACD3-60C5AA7536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23A2B9-6131-7A40-8142-F2709585E636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FB5CC-E55D-8245-8B64-7577EF58BD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5ACEE-C45C-DF42-B5FB-48F6EF2830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828800"/>
            <a:ext cx="2589828" cy="426186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6" name="Content Placeholder 2"/>
          <p:cNvSpPr>
            <a:spLocks noGrp="1"/>
          </p:cNvSpPr>
          <p:nvPr>
            <p:ph idx="11"/>
          </p:nvPr>
        </p:nvSpPr>
        <p:spPr>
          <a:xfrm>
            <a:off x="3381572" y="1828800"/>
            <a:ext cx="2589828" cy="426186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7" name="Content Placeholder 2"/>
          <p:cNvSpPr>
            <a:spLocks noGrp="1"/>
          </p:cNvSpPr>
          <p:nvPr>
            <p:ph idx="12"/>
          </p:nvPr>
        </p:nvSpPr>
        <p:spPr>
          <a:xfrm>
            <a:off x="6187072" y="1828800"/>
            <a:ext cx="2589828" cy="426186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8" name="Content Placeholder 2"/>
          <p:cNvSpPr>
            <a:spLocks noGrp="1"/>
          </p:cNvSpPr>
          <p:nvPr>
            <p:ph idx="13"/>
          </p:nvPr>
        </p:nvSpPr>
        <p:spPr>
          <a:xfrm>
            <a:off x="8992573" y="1828800"/>
            <a:ext cx="2589828" cy="426186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169" name="Group 168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170" name="Group 169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79" name="Straight Connector 27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1" name="Group 28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2" name="Straight Connector 3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" name="Group 28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3" name="Group 28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 28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" name="Group 28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" name="Group 28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" name="Group 28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0" name="Straight Connector 2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Group 28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8" name="Straight Connector 2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9" name="Group 28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6" name="Straight Connector 2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" name="Group 28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4" name="Straight Connector 29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Group 29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2" name="Straight Connector 29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" name="Group 170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44" name="Straight Connector 24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5" name="Group 24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Group 24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24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" name="Group 24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5" name="Straight Connector 2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3" name="Straight Connector 2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1" name="Straight Connector 2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9" name="Straight Connector 25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7" name="Straight Connector 25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6" name="Straight Connector 25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09" name="Straight Connector 20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0" name="Group 20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2" name="Group 21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oup 21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oup 21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oup 21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0" name="Straight Connector 2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Group 21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8" name="Straight Connector 2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8" name="Group 21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6" name="Straight Connector 2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9" name="Group 21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4" name="Straight Connector 22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2" name="Straight Connector 22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1" name="Straight Connector 22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74" name="Straight Connector 17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7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5" name="Straight Connector 1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3" name="Straight Connector 1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1" name="Straight Connector 1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9" name="Straight Connector 18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7" name="Straight Connector 1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76072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F150E8-6E0B-F14F-B8C9-1C9859261E2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7860A00-8FA4-9D40-8EC4-25F248320587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4A70B-EF2B-EC40-96A3-DFF7EEFD6B1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D8143-091E-944B-8ACD-1F19D50F88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36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tabLst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9" name="Content Placeholder 2"/>
          <p:cNvSpPr>
            <a:spLocks noGrp="1"/>
          </p:cNvSpPr>
          <p:nvPr>
            <p:ph idx="11"/>
          </p:nvPr>
        </p:nvSpPr>
        <p:spPr>
          <a:xfrm>
            <a:off x="2819055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1" name="Content Placeholder 2"/>
          <p:cNvSpPr>
            <a:spLocks noGrp="1"/>
          </p:cNvSpPr>
          <p:nvPr>
            <p:ph idx="12"/>
          </p:nvPr>
        </p:nvSpPr>
        <p:spPr>
          <a:xfrm>
            <a:off x="5062038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2" name="Content Placeholder 2"/>
          <p:cNvSpPr>
            <a:spLocks noGrp="1"/>
          </p:cNvSpPr>
          <p:nvPr>
            <p:ph idx="13"/>
          </p:nvPr>
        </p:nvSpPr>
        <p:spPr>
          <a:xfrm>
            <a:off x="7305021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3" name="Content Placeholder 2"/>
          <p:cNvSpPr>
            <a:spLocks noGrp="1"/>
          </p:cNvSpPr>
          <p:nvPr>
            <p:ph idx="14"/>
          </p:nvPr>
        </p:nvSpPr>
        <p:spPr>
          <a:xfrm>
            <a:off x="9548003" y="1828800"/>
            <a:ext cx="2031223" cy="426186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/>
            </a:lvl1pPr>
            <a:lvl2pPr marL="225425" indent="0">
              <a:buFontTx/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79" name="Group 178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180" name="Group 179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89" name="Straight Connector 28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1" name="Group 29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2" name="Straight Connector 32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Straight Connector 32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2" name="Group 29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0" name="Straight Connector 31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Straight Connector 32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3" name="Group 29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8" name="Straight Connector 31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Straight Connector 31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4" name="Group 29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6" name="Straight Connector 3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Straight Connector 3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5" name="Group 29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4" name="Straight Connector 3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6" name="Group 29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2" name="Straight Connector 3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7" name="Group 29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8" name="Group 29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9" name="Group 29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0" name="Group 29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1" name="Group 30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1" name="Group 180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54" name="Straight Connector 25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5" name="Group 25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7" name="Straight Connector 2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6" name="Group 25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5" name="Straight Connector 28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6" name="Straight Connector 28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7" name="Group 25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3" name="Straight Connector 28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Straight Connector 28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8" name="Group 25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81" name="Straight Connector 2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Straight Connector 2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9" name="Straight Connector 2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0" name="Straight Connector 2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0" name="Group 25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1" name="Group 26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2" name="Group 26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26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26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5" name="Group 26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6" name="Straight Connector 26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2" name="Group 181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19" name="Straight Connector 21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0" name="Group 21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2" name="Straight Connector 25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25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1" name="Group 22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0" name="Straight Connector 24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5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2" name="Group 22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8" name="Straight Connector 24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24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6" name="Straight Connector 2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" name="Group 22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4" name="Straight Connector 2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Straight Connector 2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5" name="Group 22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6" name="Group 22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7" name="Group 22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8" name="Group 22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9" name="Group 22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0" name="Group 22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31" name="Straight Connector 23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3" name="Group 182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84" name="Straight Connector 18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6" name="Group 18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7" name="Straight Connector 21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7" name="Group 18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5" name="Straight Connector 21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21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8" name="Group 18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3" name="Straight Connector 21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9" name="Group 18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11" name="Straight Connector 21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0" name="Group 18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9" name="Straight Connector 20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1" name="Group 19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2" name="Group 19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3" name="Group 19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5" name="Group 19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6" name="Group 19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5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76072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ED857-2620-2448-B0AC-4E16D916711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713B3D1-7B81-2645-BC84-2B7397D5AC93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8ABD5-FC8E-264F-A51A-A9A998F611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373FF-1443-3646-BE53-30C874D1903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11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li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325" y="1828800"/>
            <a:ext cx="2589828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6" name="Content Placeholder 2"/>
          <p:cNvSpPr>
            <a:spLocks noGrp="1"/>
          </p:cNvSpPr>
          <p:nvPr>
            <p:ph idx="11"/>
          </p:nvPr>
        </p:nvSpPr>
        <p:spPr>
          <a:xfrm>
            <a:off x="3367354" y="1828800"/>
            <a:ext cx="2589828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7" name="Content Placeholder 2"/>
          <p:cNvSpPr>
            <a:spLocks noGrp="1"/>
          </p:cNvSpPr>
          <p:nvPr>
            <p:ph idx="12"/>
          </p:nvPr>
        </p:nvSpPr>
        <p:spPr>
          <a:xfrm>
            <a:off x="6160384" y="1828800"/>
            <a:ext cx="2589828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8" name="Content Placeholder 2"/>
          <p:cNvSpPr>
            <a:spLocks noGrp="1"/>
          </p:cNvSpPr>
          <p:nvPr>
            <p:ph idx="13"/>
          </p:nvPr>
        </p:nvSpPr>
        <p:spPr>
          <a:xfrm>
            <a:off x="8956588" y="1828800"/>
            <a:ext cx="2589828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69" name="Group 168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170" name="Group 169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279" name="Straight Connector 278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1" name="Group 280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2" name="Straight Connector 3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Straight Connector 3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2" name="Group 281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0" name="Straight Connector 3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Straight Connector 3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3" name="Group 282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8" name="Straight Connector 3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Straight Connector 3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4" name="Group 283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6" name="Straight Connector 3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Straight Connector 3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5" name="Group 284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4" name="Straight Connector 3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Straight Connector 3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6" name="Group 285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2" name="Straight Connector 3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7" name="Group 286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0" name="Straight Connector 2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Straight Connector 3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8" name="Group 287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8" name="Straight Connector 2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Straight Connector 2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9" name="Group 288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6" name="Straight Connector 2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0" name="Group 289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4" name="Straight Connector 29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5" name="Straight Connector 29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1" name="Group 290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2" name="Straight Connector 29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3" name="Straight Connector 29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1" name="Group 170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44" name="Straight Connector 243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5" name="Group 244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7" name="Straight Connector 2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8" name="Straight Connector 2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5" name="Straight Connector 2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6" name="Straight Connector 2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7" name="Group 246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3" name="Straight Connector 2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Straight Connector 2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8" name="Group 247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71" name="Straight Connector 2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9" name="Straight Connector 2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0" name="Group 249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7" name="Straight Connector 2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8" name="Straight Connector 2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1" name="Group 250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5" name="Straight Connector 2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6" name="Straight Connector 2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2" name="Group 251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3" name="Straight Connector 2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2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61" name="Straight Connector 2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2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9" name="Straight Connector 25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5" name="Group 254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57" name="Straight Connector 25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6" name="Straight Connector 255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2" name="Group 171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209" name="Straight Connector 208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0" name="Group 209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2" name="Straight Connector 2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3" name="Straight Connector 2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" name="Group 210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40" name="Straight Connector 2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2" name="Group 211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8" name="Straight Connector 2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" name="Straight Connector 2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3" name="Group 212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6" name="Straight Connector 2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" name="Group 213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4" name="Straight Connector 2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5" name="Group 214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2" name="Straight Connector 2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6" name="Group 215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30" name="Straight Connector 2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" name="Group 216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8" name="Straight Connector 2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2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8" name="Group 217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6" name="Straight Connector 2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9" name="Group 218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4" name="Straight Connector 22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222" name="Straight Connector 22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1" name="Straight Connector 220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74" name="Straight Connector 173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Group 175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7" name="Straight Connector 2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7" name="Group 176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5" name="Straight Connector 2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8" name="Group 177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3" name="Straight Connector 2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9" name="Group 178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01" name="Straight Connector 2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0" name="Group 179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9" name="Straight Connector 1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1" name="Group 180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7" name="Straight Connector 1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5" name="Straight Connector 1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3" name="Group 182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3" name="Straight Connector 19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91" name="Straight Connector 19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9" name="Straight Connector 18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87" name="Straight Connector 18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5" name="Content Placeholder 2"/>
          <p:cNvSpPr>
            <a:spLocks noGrp="1"/>
          </p:cNvSpPr>
          <p:nvPr>
            <p:ph idx="14"/>
          </p:nvPr>
        </p:nvSpPr>
        <p:spPr>
          <a:xfrm>
            <a:off x="574326" y="4114800"/>
            <a:ext cx="2586650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6" name="Content Placeholder 2"/>
          <p:cNvSpPr>
            <a:spLocks noGrp="1"/>
          </p:cNvSpPr>
          <p:nvPr>
            <p:ph idx="15"/>
          </p:nvPr>
        </p:nvSpPr>
        <p:spPr>
          <a:xfrm>
            <a:off x="3367354" y="4114800"/>
            <a:ext cx="2586650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7" name="Content Placeholder 2"/>
          <p:cNvSpPr>
            <a:spLocks noGrp="1"/>
          </p:cNvSpPr>
          <p:nvPr>
            <p:ph idx="16"/>
          </p:nvPr>
        </p:nvSpPr>
        <p:spPr>
          <a:xfrm>
            <a:off x="6160384" y="4114800"/>
            <a:ext cx="2586651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8" name="Content Placeholder 2"/>
          <p:cNvSpPr>
            <a:spLocks noGrp="1"/>
          </p:cNvSpPr>
          <p:nvPr>
            <p:ph idx="17"/>
          </p:nvPr>
        </p:nvSpPr>
        <p:spPr>
          <a:xfrm>
            <a:off x="8953415" y="4114800"/>
            <a:ext cx="2593001" cy="1828800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225425" indent="0">
              <a:buNone/>
              <a:defRPr sz="1400"/>
            </a:lvl2pPr>
            <a:lvl3pPr marL="460375" indent="0">
              <a:buNone/>
              <a:defRPr sz="1400"/>
            </a:lvl3pPr>
            <a:lvl4pPr marL="687388" indent="0">
              <a:buNone/>
              <a:defRPr sz="1400"/>
            </a:lvl4pPr>
            <a:lvl5pPr marL="912812" indent="0">
              <a:buNone/>
              <a:defRPr sz="14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9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73617" y="1055688"/>
            <a:ext cx="10972799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CF3D4-9550-2B4C-A2D9-F1BC3FA46D3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E04403A-0C23-C244-918E-37A28C2A21A6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B7AD2-42B3-D040-89FB-9532814301A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7830B-F58C-2C4F-B2DA-7715A3F4916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64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799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66E923-E749-6F4A-B825-3967AA21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3DF7-FB29-2149-BC6C-92A6B41C54D7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0A5FC-5DFA-414E-8083-0049CCCD2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25894-79D7-5644-B9F6-84C19E2C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2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8D2A51-DE47-3D41-9C30-741E5FFC5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E73C4A5-E23A-C247-8441-863BA23CEE18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C15E74-FDF0-0C47-9617-826C96ABE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9106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 | BERKELEY LAB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80D3C9-DAFC-4C4B-8A7A-ED0AD7665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70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273050"/>
            <a:ext cx="4011084" cy="11620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" y="1435101"/>
            <a:ext cx="4011084" cy="469106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C352D-1A0F-1243-A3B1-6EF8CE39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1BBA-8849-CF40-8281-9189FAA8CA31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89BF0E-F1BB-0D4C-8BF2-7A7BEDDB0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4B3DD-8252-394C-9787-06EBDE1B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25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273051"/>
            <a:ext cx="6815667" cy="5853113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2000"/>
            </a:lvl3pPr>
            <a:lvl4pPr>
              <a:buClr>
                <a:schemeClr val="accent2"/>
              </a:buClr>
              <a:defRPr sz="2000"/>
            </a:lvl4pPr>
            <a:lvl5pPr>
              <a:buClr>
                <a:schemeClr val="accent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7574882" y="1435101"/>
            <a:ext cx="4011084" cy="469106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562613" y="273050"/>
            <a:ext cx="4011084" cy="1162050"/>
          </a:xfr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39326-CBBD-354B-8291-E65C4D3669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21D717-8677-EB48-960B-7B5E07665226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4268BF-1FD3-4B47-A983-1B740D12BA6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895CD-C1AB-B94A-8F36-56EB9A9244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0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Dark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309" y="1134598"/>
            <a:ext cx="10968914" cy="2422759"/>
          </a:xfrm>
        </p:spPr>
        <p:txBody>
          <a:bodyPr anchor="b" anchorCtr="0">
            <a:noAutofit/>
          </a:bodyPr>
          <a:lstStyle>
            <a:lvl1pPr algn="ctr">
              <a:defRPr sz="5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309" y="3886201"/>
            <a:ext cx="10968907" cy="1092083"/>
          </a:xfrm>
        </p:spPr>
        <p:txBody>
          <a:bodyPr>
            <a:noAutofit/>
          </a:bodyPr>
          <a:lstStyle>
            <a:lvl1pPr marL="0" indent="0" algn="ctr">
              <a:buNone/>
              <a:defRPr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8" name="Straight Connector 117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1" name="Straight Connector 15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Straight Connector 14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7" name="Straight Connector 14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5" name="Straight Connector 14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Straight Connector 14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1" name="Straight Connector 14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9" name="Straight Connector 1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Straight Connector 1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5" name="Straight Connector 1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3" name="Straight Connector 1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Straight Connector 1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3" name="Straight Connector 82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" name="Straight Connector 1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4" name="Straight Connector 1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Straight Connector 1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0" name="Straight Connector 1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Straight Connector 1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" name="Straight Connector 1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" name="Straight Connector 1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Straight Connector 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8" name="Straight Connector 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6" name="Straight Connector 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8" name="Straight Connector 47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Straight Connector 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" name="Straight Connector 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" name="Straight Connector 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Straight Connector 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3" name="Straight Connector 12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" name="Straight Connector 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0" name="Straight Connector 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" name="Straight Connector 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Straight Connector 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" name="Straight Connector 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" name="Straight Connector 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Straight Connector 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Text Placeholder 153"/>
          <p:cNvSpPr>
            <a:spLocks noGrp="1"/>
          </p:cNvSpPr>
          <p:nvPr>
            <p:ph type="body" sz="quarter" idx="13"/>
          </p:nvPr>
        </p:nvSpPr>
        <p:spPr>
          <a:xfrm>
            <a:off x="610309" y="5327650"/>
            <a:ext cx="10968907" cy="520700"/>
          </a:xfrm>
        </p:spPr>
        <p:txBody>
          <a:bodyPr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3" name="Picture 152" descr="DOE_Office_Science_white.png">
            <a:extLst>
              <a:ext uri="{FF2B5EF4-FFF2-40B4-BE49-F238E27FC236}">
                <a16:creationId xmlns:a16="http://schemas.microsoft.com/office/drawing/2014/main" id="{4327B12B-9E2F-EA47-9B79-D54BD52AFA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692" y="408349"/>
            <a:ext cx="1769532" cy="588347"/>
          </a:xfrm>
          <a:prstGeom prst="rect">
            <a:avLst/>
          </a:prstGeom>
        </p:spPr>
      </p:pic>
      <p:pic>
        <p:nvPicPr>
          <p:cNvPr id="156" name="Picture 1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7DB3F6-A168-E141-AC49-F54F3BED4F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0149" y="323748"/>
            <a:ext cx="3200400" cy="7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0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059" y="1784905"/>
            <a:ext cx="10968916" cy="809919"/>
          </a:xfrm>
        </p:spPr>
        <p:txBody>
          <a:bodyPr anchor="b" anchorCtr="0">
            <a:noAutofit/>
          </a:bodyPr>
          <a:lstStyle>
            <a:lvl1pPr algn="ctr">
              <a:defRPr sz="54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059" y="2762473"/>
            <a:ext cx="10968916" cy="357392"/>
          </a:xfrm>
        </p:spPr>
        <p:txBody>
          <a:bodyPr>
            <a:noAutofit/>
          </a:bodyPr>
          <a:lstStyle>
            <a:lvl1pPr marL="0" indent="0" algn="ctr" fontAlgn="ctr">
              <a:buNone/>
              <a:defRPr b="0" i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8" name="Straight Connector 117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1" name="Straight Connector 15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9" name="Straight Connector 14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7" name="Straight Connector 14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5" name="Straight Connector 14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3" name="Straight Connector 14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1" name="Straight Connector 14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9" name="Straight Connector 1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7" name="Straight Connector 1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5" name="Straight Connector 1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3" name="Straight Connector 1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0" name="Group 129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1" name="Straight Connector 1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" name="Group 9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3" name="Straight Connector 82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Group 83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6" name="Straight Connector 11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4" name="Straight Connector 11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2" name="Straight Connector 11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0" name="Straight Connector 10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6" name="Straight Connector 10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4" name="Straight Connector 10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2" name="Straight Connector 10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0" name="Straight Connector 9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8" name="Straight Connector 9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6" name="Straight Connector 9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5" name="Straight Connector 94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8" name="Straight Connector 47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3" name="Straight Connector 7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1" name="Straight Connector 7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9" name="Straight Connector 6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7" name="Straight Connector 6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 58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3" name="Straight Connector 12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" name="Group 14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2" name="Straight Connector 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0" name="Straight Connector 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4" name="Straight Connector 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2" name="Straight Connector 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0" name="Straight Connector 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8" name="Straight Connector 2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6" name="Straight Connector 2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4" name="Text Placeholder 153"/>
          <p:cNvSpPr>
            <a:spLocks noGrp="1"/>
          </p:cNvSpPr>
          <p:nvPr>
            <p:ph type="body" sz="quarter" idx="13"/>
          </p:nvPr>
        </p:nvSpPr>
        <p:spPr>
          <a:xfrm>
            <a:off x="607059" y="3289385"/>
            <a:ext cx="10968916" cy="267972"/>
          </a:xfrm>
        </p:spPr>
        <p:txBody>
          <a:bodyPr>
            <a:noAutofit/>
          </a:bodyPr>
          <a:lstStyle>
            <a:lvl1pPr marL="0" indent="0" algn="ctr">
              <a:buNone/>
              <a:defRPr sz="1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5" name="Picture Placeholder 154">
            <a:extLst>
              <a:ext uri="{FF2B5EF4-FFF2-40B4-BE49-F238E27FC236}">
                <a16:creationId xmlns:a16="http://schemas.microsoft.com/office/drawing/2014/main" id="{DDEDD069-6DED-8E45-89A4-F1AB098B03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709988"/>
            <a:ext cx="12192000" cy="31480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3" name="Picture 152" descr="A close up of a sign&#10;&#10;Description automatically generated">
            <a:extLst>
              <a:ext uri="{FF2B5EF4-FFF2-40B4-BE49-F238E27FC236}">
                <a16:creationId xmlns:a16="http://schemas.microsoft.com/office/drawing/2014/main" id="{4595E5C9-9D1D-E54F-A7EF-4D59140D6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9360" y="406400"/>
            <a:ext cx="3200400" cy="817306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9D89F58-FCB2-A04E-B6D9-68B5328B7F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0112" y="411480"/>
            <a:ext cx="1773936" cy="57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1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457200"/>
            <a:ext cx="10972799" cy="1143001"/>
          </a:xfrm>
        </p:spPr>
        <p:txBody>
          <a:bodyPr wrap="square" anchor="t" anchorCtr="0"/>
          <a:lstStyle>
            <a:lvl1pPr>
              <a:defRPr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" y="1600201"/>
            <a:ext cx="10972800" cy="450849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 marL="457200" indent="-228600">
              <a:spcBef>
                <a:spcPts val="380"/>
              </a:spcBef>
              <a:buClr>
                <a:schemeClr val="accent2"/>
              </a:buClr>
              <a:defRPr baseline="0">
                <a:latin typeface="Arial" panose="020B0604020202020204" pitchFamily="34" charset="0"/>
              </a:defRPr>
            </a:lvl2pPr>
            <a:lvl3pPr>
              <a:buClr>
                <a:schemeClr val="accent2"/>
              </a:buClr>
              <a:defRPr baseline="0">
                <a:latin typeface="Arial" panose="020B0604020202020204" pitchFamily="34" charset="0"/>
              </a:defRPr>
            </a:lvl3pPr>
            <a:lvl4pPr>
              <a:buClr>
                <a:schemeClr val="accent2"/>
              </a:buClr>
              <a:defRPr baseline="0">
                <a:latin typeface="Arial" panose="020B0604020202020204" pitchFamily="34" charset="0"/>
              </a:defRPr>
            </a:lvl4pPr>
            <a:lvl5pPr>
              <a:buClr>
                <a:schemeClr val="accent2"/>
              </a:buCl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DF37F-4300-7446-B86E-A122B61C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F3B32-0FD6-654A-8A3E-5A7632837DD7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918A5-5A9E-D242-856A-C2A607D6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072" y="6356350"/>
            <a:ext cx="9106596" cy="365125"/>
          </a:xfrm>
        </p:spPr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4CE0EE-5B5A-6145-8847-32783B91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1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800" cy="548640"/>
          </a:xfrm>
        </p:spPr>
        <p:txBody>
          <a:bodyPr anchor="t" anchorCtr="0"/>
          <a:lstStyle>
            <a:lvl1pPr>
              <a:defRPr sz="3200" b="1" i="0" cap="none" baseline="0">
                <a:solidFill>
                  <a:srgbClr val="313C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616" y="1600201"/>
            <a:ext cx="11008784" cy="4495799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" y="1055688"/>
            <a:ext cx="10936816" cy="457200"/>
          </a:xfrm>
        </p:spPr>
        <p:txBody>
          <a:bodyPr anchor="b" anchorCtr="0"/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0BA4C-AA60-9A4D-B29D-E83B8846A5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D97717-E7DB-4548-B51C-0A9B0A443C8D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DFF5C0-BDA8-E348-A773-C9C0C69FB3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9A09C0-DCA8-BA45-84BB-3CD9C9C7BF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94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1864177"/>
            <a:ext cx="10963079" cy="1362075"/>
          </a:xfrm>
        </p:spPr>
        <p:txBody>
          <a:bodyPr anchor="b" anchorCtr="0">
            <a:noAutofit/>
          </a:bodyPr>
          <a:lstStyle>
            <a:lvl1pPr algn="ctr">
              <a:defRPr sz="5400" b="1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3667126"/>
            <a:ext cx="10963079" cy="97589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76072" y="5083895"/>
            <a:ext cx="10963079" cy="1268528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spcAft>
                <a:spcPts val="600"/>
              </a:spcAft>
              <a:buNone/>
              <a:defRPr sz="1100" b="0" i="0" baseline="0">
                <a:solidFill>
                  <a:schemeClr val="tx1"/>
                </a:solidFill>
                <a:latin typeface="+mn-lt"/>
              </a:defRPr>
            </a:lvl1pPr>
            <a:lvl2pPr>
              <a:defRPr sz="1100" b="0" i="0">
                <a:solidFill>
                  <a:schemeClr val="tx2"/>
                </a:solidFill>
                <a:latin typeface="+mj-lt"/>
              </a:defRPr>
            </a:lvl2pPr>
            <a:lvl3pPr>
              <a:defRPr sz="1100" b="0" i="0">
                <a:solidFill>
                  <a:schemeClr val="tx2"/>
                </a:solidFill>
                <a:latin typeface="+mj-lt"/>
              </a:defRPr>
            </a:lvl3pPr>
            <a:lvl4pPr>
              <a:defRPr sz="1100" b="0" i="0">
                <a:solidFill>
                  <a:schemeClr val="tx2"/>
                </a:solidFill>
                <a:latin typeface="+mj-lt"/>
              </a:defRPr>
            </a:lvl4pPr>
            <a:lvl5pPr>
              <a:defRPr sz="1100" b="0" i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4460" y="4931494"/>
            <a:ext cx="10963080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F82B9-A148-A84F-BCA0-4034A3A8AD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54AC63-4A8D-5543-89A9-AD12D81EF8E4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8C270-EE72-E643-86F3-6BAB5A74ED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3693B-CF22-D144-AFDE-69A55E2673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0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1828800"/>
            <a:ext cx="10963079" cy="1362075"/>
          </a:xfrm>
        </p:spPr>
        <p:txBody>
          <a:bodyPr anchor="b" anchorCtr="0">
            <a:noAutofit/>
          </a:bodyPr>
          <a:lstStyle>
            <a:lvl1pPr algn="ctr">
              <a:defRPr sz="5400" b="1" i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3657600"/>
            <a:ext cx="10963079" cy="975895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76072" y="5029200"/>
            <a:ext cx="10972091" cy="1268528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spcAft>
                <a:spcPts val="600"/>
              </a:spcAft>
              <a:buNone/>
              <a:defRPr sz="1100" b="1" i="0" baseline="0">
                <a:solidFill>
                  <a:schemeClr val="bg1"/>
                </a:solidFill>
                <a:latin typeface="+mn-lt"/>
              </a:defRPr>
            </a:lvl1pPr>
            <a:lvl2pPr>
              <a:defRPr sz="1100" b="0" i="0">
                <a:solidFill>
                  <a:schemeClr val="tx2"/>
                </a:solidFill>
                <a:latin typeface="+mj-lt"/>
              </a:defRPr>
            </a:lvl2pPr>
            <a:lvl3pPr>
              <a:defRPr sz="1100" b="0" i="0">
                <a:solidFill>
                  <a:schemeClr val="tx2"/>
                </a:solidFill>
                <a:latin typeface="+mj-lt"/>
              </a:defRPr>
            </a:lvl3pPr>
            <a:lvl4pPr>
              <a:defRPr sz="1100" b="0" i="0">
                <a:solidFill>
                  <a:schemeClr val="tx2"/>
                </a:solidFill>
                <a:latin typeface="+mj-lt"/>
              </a:defRPr>
            </a:lvl4pPr>
            <a:lvl5pPr>
              <a:defRPr sz="1100" b="0" i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F621C-FC7B-AA4C-B773-C53AB56AC8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577A38-EABE-D745-9C5B-75C05AD201BD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43C85-676B-9E43-8411-B3C29E7186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ABA0E-5CEB-3C4C-9288-67AEEFBD80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8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600201"/>
            <a:ext cx="5384800" cy="4525963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defRPr sz="1800"/>
            </a:lvl1pPr>
            <a:lvl2pPr marL="457200" indent="-228600">
              <a:lnSpc>
                <a:spcPct val="110000"/>
              </a:lnSpc>
              <a:spcBef>
                <a:spcPts val="300"/>
              </a:spcBef>
              <a:buClr>
                <a:schemeClr val="accent2"/>
              </a:buClr>
              <a:defRPr sz="1800"/>
            </a:lvl2pPr>
            <a:lvl3pPr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800"/>
              </a:spcBef>
              <a:buClr>
                <a:schemeClr val="accent2"/>
              </a:buClr>
              <a:defRPr sz="1800"/>
            </a:lvl1pPr>
            <a:lvl2pPr marL="457200" indent="-228600">
              <a:lnSpc>
                <a:spcPct val="110000"/>
              </a:lnSpc>
              <a:spcBef>
                <a:spcPts val="300"/>
              </a:spcBef>
              <a:buClr>
                <a:schemeClr val="accent2"/>
              </a:buClr>
              <a:defRPr sz="1800"/>
            </a:lvl2pPr>
            <a:lvl3pPr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defRPr sz="1800"/>
            </a:lvl3pPr>
            <a:lvl4pPr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6071" y="457200"/>
            <a:ext cx="10972800" cy="548640"/>
          </a:xfrm>
        </p:spPr>
        <p:txBody>
          <a:bodyPr anchor="t" anchorCtr="0"/>
          <a:lstStyle>
            <a:lvl1pPr>
              <a:defRPr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40A2F8-98C2-AE42-B80E-AFF286D612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88A2A4-5926-E149-AF4C-031E0D7AB879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7AB93-9FC2-8D44-AEE3-C8AC366C69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F648286-D5F1-064D-8702-CBF91A24FE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2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2174875"/>
            <a:ext cx="5386917" cy="395128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73618" y="457200"/>
            <a:ext cx="10972800" cy="54864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1" y="1055688"/>
            <a:ext cx="10972800" cy="457200"/>
          </a:xfrm>
        </p:spPr>
        <p:txBody>
          <a:bodyPr anchor="b" anchorCtr="0"/>
          <a:lstStyle>
            <a:lvl1pPr marL="0" indent="0">
              <a:buNone/>
              <a:defRPr sz="20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146CC-68D8-2B43-ADE3-CACFD52C8D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BCEF84-5672-7F43-91A8-8C5591694022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49013A-C358-3C4E-9648-7384DB887BC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68AB6F-7C5E-1842-B488-5444DE400A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6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454005"/>
            <a:ext cx="10972800" cy="11461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01766" y="-141165"/>
            <a:ext cx="12586564" cy="7136527"/>
            <a:chOff x="-151325" y="-141165"/>
            <a:chExt cx="9439923" cy="7136527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457731" y="6873247"/>
              <a:ext cx="8226688" cy="122115"/>
              <a:chOff x="457731" y="6582508"/>
              <a:chExt cx="8226688" cy="486507"/>
            </a:xfrm>
          </p:grpSpPr>
          <p:cxnSp>
            <p:nvCxnSpPr>
              <p:cNvPr id="117" name="Straight Connector 116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oup 118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50" name="Straight Connector 14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8" name="Straight Connector 14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1" name="Group 120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6" name="Straight Connector 14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2" name="Group 121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4" name="Straight Connector 14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3" name="Group 122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2" name="Straight Connector 14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Group 123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40" name="Straight Connector 13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5" name="Group 124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8" name="Straight Connector 13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6" name="Group 125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6" name="Straight Connector 13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4" name="Straight Connector 13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8" name="Group 127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2" name="Straight Connector 13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128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130" name="Straight Connector 12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" name="Group 8"/>
            <p:cNvGrpSpPr/>
            <p:nvPr userDrawn="1"/>
          </p:nvGrpSpPr>
          <p:grpSpPr>
            <a:xfrm>
              <a:off x="-151325" y="454007"/>
              <a:ext cx="122115" cy="5945205"/>
              <a:chOff x="-238875" y="454007"/>
              <a:chExt cx="122115" cy="5945205"/>
            </a:xfrm>
          </p:grpSpPr>
          <p:cxnSp>
            <p:nvCxnSpPr>
              <p:cNvPr id="82" name="Straight Connector 81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3" name="Group 82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83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84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11" name="Straight Connector 11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6" name="Group 85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9" name="Straight Connector 10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7" name="Straight Connector 10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Group 87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5" name="Straight Connector 10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oup 88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3" name="Straight Connector 10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oup 89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101" name="Straight Connector 10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1" name="Group 90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9" name="Straight Connector 9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7" name="Straight Connector 9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3" name="Group 92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95" name="Straight Connector 9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4" name="Straight Connector 93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 userDrawn="1"/>
          </p:nvGrpSpPr>
          <p:grpSpPr>
            <a:xfrm>
              <a:off x="9166483" y="454007"/>
              <a:ext cx="122115" cy="5945205"/>
              <a:chOff x="-238875" y="454007"/>
              <a:chExt cx="122115" cy="5945205"/>
            </a:xfrm>
          </p:grpSpPr>
          <p:cxnSp>
            <p:nvCxnSpPr>
              <p:cNvPr id="47" name="Straight Connector 46"/>
              <p:cNvCxnSpPr/>
              <p:nvPr userDrawn="1"/>
            </p:nvCxnSpPr>
            <p:spPr>
              <a:xfrm rot="5400000">
                <a:off x="-177817" y="392949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 userDrawn="1"/>
            </p:nvGrpSpPr>
            <p:grpSpPr>
              <a:xfrm rot="5400000">
                <a:off x="-254017" y="594070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80" name="Straight Connector 7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 userDrawn="1"/>
            </p:nvGrpSpPr>
            <p:grpSpPr>
              <a:xfrm rot="5400000">
                <a:off x="-254017" y="546706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8" name="Straight Connector 7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 userDrawn="1"/>
            </p:nvGrpSpPr>
            <p:grpSpPr>
              <a:xfrm rot="5400000">
                <a:off x="-254017" y="499342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6" name="Straight Connector 7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Group 50"/>
              <p:cNvGrpSpPr/>
              <p:nvPr userDrawn="1"/>
            </p:nvGrpSpPr>
            <p:grpSpPr>
              <a:xfrm rot="5400000">
                <a:off x="-254017" y="451978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4" name="Straight Connector 7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Group 51"/>
              <p:cNvGrpSpPr/>
              <p:nvPr userDrawn="1"/>
            </p:nvGrpSpPr>
            <p:grpSpPr>
              <a:xfrm rot="5400000">
                <a:off x="-254017" y="404614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2" name="Straight Connector 7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Group 52"/>
              <p:cNvGrpSpPr/>
              <p:nvPr userDrawn="1"/>
            </p:nvGrpSpPr>
            <p:grpSpPr>
              <a:xfrm rot="5400000">
                <a:off x="-254017" y="3572499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70" name="Straight Connector 6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4" name="Group 53"/>
              <p:cNvGrpSpPr/>
              <p:nvPr userDrawn="1"/>
            </p:nvGrpSpPr>
            <p:grpSpPr>
              <a:xfrm rot="5400000">
                <a:off x="-254017" y="3098857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8" name="Straight Connector 67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 userDrawn="1"/>
            </p:nvGrpSpPr>
            <p:grpSpPr>
              <a:xfrm rot="5400000">
                <a:off x="-254017" y="2625215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6" name="Straight Connector 65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 userDrawn="1"/>
            </p:nvGrpSpPr>
            <p:grpSpPr>
              <a:xfrm rot="5400000">
                <a:off x="-254017" y="2151573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4" name="Straight Connector 63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7" name="Group 56"/>
              <p:cNvGrpSpPr/>
              <p:nvPr userDrawn="1"/>
            </p:nvGrpSpPr>
            <p:grpSpPr>
              <a:xfrm rot="5400000">
                <a:off x="-254017" y="1677931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2" name="Straight Connector 61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/>
              <p:cNvGrpSpPr/>
              <p:nvPr userDrawn="1"/>
            </p:nvGrpSpPr>
            <p:grpSpPr>
              <a:xfrm rot="5400000">
                <a:off x="-254017" y="997340"/>
                <a:ext cx="152400" cy="122115"/>
                <a:chOff x="7983415" y="6582508"/>
                <a:chExt cx="152400" cy="486507"/>
              </a:xfrm>
            </p:grpSpPr>
            <p:cxnSp>
              <p:nvCxnSpPr>
                <p:cNvPr id="60" name="Straight Connector 59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Straight Connector 58"/>
              <p:cNvCxnSpPr/>
              <p:nvPr userDrawn="1"/>
            </p:nvCxnSpPr>
            <p:spPr>
              <a:xfrm rot="5400000">
                <a:off x="-177817" y="6338154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 userDrawn="1"/>
          </p:nvGrpSpPr>
          <p:grpSpPr>
            <a:xfrm>
              <a:off x="457731" y="-141165"/>
              <a:ext cx="8226688" cy="122115"/>
              <a:chOff x="457731" y="6582508"/>
              <a:chExt cx="8226688" cy="486507"/>
            </a:xfrm>
          </p:grpSpPr>
          <p:cxnSp>
            <p:nvCxnSpPr>
              <p:cNvPr id="12" name="Straight Connector 11"/>
              <p:cNvCxnSpPr/>
              <p:nvPr userDrawn="1"/>
            </p:nvCxnSpPr>
            <p:spPr>
              <a:xfrm>
                <a:off x="457731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8684419" y="6582508"/>
                <a:ext cx="0" cy="48650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 userDrawn="1"/>
            </p:nvGrpSpPr>
            <p:grpSpPr>
              <a:xfrm>
                <a:off x="798615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 userDrawn="1"/>
            </p:nvGrpSpPr>
            <p:grpSpPr>
              <a:xfrm>
                <a:off x="7287901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15"/>
              <p:cNvGrpSpPr/>
              <p:nvPr userDrawn="1"/>
            </p:nvGrpSpPr>
            <p:grpSpPr>
              <a:xfrm>
                <a:off x="6589644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41" name="Straight Connector 4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 16"/>
              <p:cNvGrpSpPr/>
              <p:nvPr userDrawn="1"/>
            </p:nvGrpSpPr>
            <p:grpSpPr>
              <a:xfrm>
                <a:off x="5891387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9" name="Straight Connector 3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/>
              <p:cNvGrpSpPr/>
              <p:nvPr userDrawn="1"/>
            </p:nvGrpSpPr>
            <p:grpSpPr>
              <a:xfrm>
                <a:off x="5193130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Group 18"/>
              <p:cNvGrpSpPr/>
              <p:nvPr userDrawn="1"/>
            </p:nvGrpSpPr>
            <p:grpSpPr>
              <a:xfrm>
                <a:off x="4494873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 userDrawn="1"/>
            </p:nvGrpSpPr>
            <p:grpSpPr>
              <a:xfrm>
                <a:off x="3796616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3" name="Straight Connector 32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/>
              <p:cNvGrpSpPr/>
              <p:nvPr userDrawn="1"/>
            </p:nvGrpSpPr>
            <p:grpSpPr>
              <a:xfrm>
                <a:off x="3098359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31" name="Straight Connector 30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Group 21"/>
              <p:cNvGrpSpPr/>
              <p:nvPr userDrawn="1"/>
            </p:nvGrpSpPr>
            <p:grpSpPr>
              <a:xfrm>
                <a:off x="2400102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9" name="Straight Connector 28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22"/>
              <p:cNvGrpSpPr/>
              <p:nvPr userDrawn="1"/>
            </p:nvGrpSpPr>
            <p:grpSpPr>
              <a:xfrm>
                <a:off x="1701845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7" name="Straight Connector 26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 userDrawn="1"/>
            </p:nvGrpSpPr>
            <p:grpSpPr>
              <a:xfrm>
                <a:off x="1003588" y="6582508"/>
                <a:ext cx="152400" cy="486507"/>
                <a:chOff x="7983415" y="6582508"/>
                <a:chExt cx="152400" cy="486507"/>
              </a:xfrm>
            </p:grpSpPr>
            <p:cxnSp>
              <p:nvCxnSpPr>
                <p:cNvPr id="25" name="Straight Connector 24"/>
                <p:cNvCxnSpPr/>
                <p:nvPr userDrawn="1"/>
              </p:nvCxnSpPr>
              <p:spPr>
                <a:xfrm>
                  <a:off x="81358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 userDrawn="1"/>
              </p:nvCxnSpPr>
              <p:spPr>
                <a:xfrm>
                  <a:off x="7983415" y="6582508"/>
                  <a:ext cx="0" cy="48650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7938E-2D20-FF4F-8096-2B3063A64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20402" y="6356349"/>
            <a:ext cx="726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C487824-C1D1-1643-8250-16208E32767F}" type="datetime1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5B255-25BE-C14D-9125-BA628753C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6072" y="6356350"/>
            <a:ext cx="9106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ED084-B76C-A64D-B9EC-DB4B52A93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1411" y="6356349"/>
            <a:ext cx="708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EF2EA88-E9D4-0C4F-A5DF-5FE49FAF8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15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7" r:id="rId3"/>
    <p:sldLayoutId id="2147483650" r:id="rId4"/>
    <p:sldLayoutId id="2147483658" r:id="rId5"/>
    <p:sldLayoutId id="2147483651" r:id="rId6"/>
    <p:sldLayoutId id="2147483664" r:id="rId7"/>
    <p:sldLayoutId id="2147483652" r:id="rId8"/>
    <p:sldLayoutId id="2147483653" r:id="rId9"/>
    <p:sldLayoutId id="2147483660" r:id="rId10"/>
    <p:sldLayoutId id="2147483661" r:id="rId11"/>
    <p:sldLayoutId id="2147483662" r:id="rId12"/>
    <p:sldLayoutId id="2147483663" r:id="rId13"/>
    <p:sldLayoutId id="2147483654" r:id="rId14"/>
    <p:sldLayoutId id="2147483655" r:id="rId15"/>
    <p:sldLayoutId id="2147483656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lnSpc>
          <a:spcPct val="110000"/>
        </a:lnSpc>
        <a:spcBef>
          <a:spcPts val="800"/>
        </a:spcBef>
        <a:buClr>
          <a:schemeClr val="accent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457200" rtl="0" eaLnBrk="1" latinLnBrk="0" hangingPunct="1">
        <a:lnSpc>
          <a:spcPct val="110000"/>
        </a:lnSpc>
        <a:spcBef>
          <a:spcPts val="400"/>
        </a:spcBef>
        <a:buClr>
          <a:schemeClr val="accent2"/>
        </a:buClr>
        <a:buFont typeface="Arial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457200" rtl="0" eaLnBrk="1" latinLnBrk="0" hangingPunct="1">
        <a:spcBef>
          <a:spcPts val="400"/>
        </a:spcBef>
        <a:buClr>
          <a:schemeClr val="accent2"/>
        </a:buClr>
        <a:buSzPct val="85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2813" indent="-225425" algn="l" defTabSz="457200" rtl="0" eaLnBrk="1" latinLnBrk="0" hangingPunct="1">
        <a:spcBef>
          <a:spcPts val="400"/>
        </a:spcBef>
        <a:buClr>
          <a:schemeClr val="accent2"/>
        </a:buClr>
        <a:buSzPct val="85000"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39825" indent="-227013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ePIC</a:t>
            </a:r>
            <a:r>
              <a:rPr lang="en-US" dirty="0">
                <a:solidFill>
                  <a:schemeClr val="bg1"/>
                </a:solidFill>
              </a:rPr>
              <a:t> SVT Disk Thermal Study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Nick Payne</a:t>
            </a:r>
          </a:p>
          <a:p>
            <a:r>
              <a:rPr lang="en-US" dirty="0"/>
              <a:t>npayne@lbl.gov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B192BC7-BCEC-451D-9AB6-73E38E942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18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9C964-D3D3-4A48-8BF3-68A941E07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Convection Case with 1 LEC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166D5-5DF3-4F31-805A-EA15EFAE8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600202"/>
            <a:ext cx="5443728" cy="1938866"/>
          </a:xfrm>
        </p:spPr>
        <p:txBody>
          <a:bodyPr/>
          <a:lstStyle/>
          <a:p>
            <a:r>
              <a:rPr lang="en-US" dirty="0"/>
              <a:t>The same natural convection coefficient value matches a 1 LEC heated case fairly well.</a:t>
            </a:r>
          </a:p>
          <a:p>
            <a:r>
              <a:rPr lang="en-US" dirty="0"/>
              <a:t>Shows that the homogenization of the material is representative.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E84342-574F-45BD-9CDC-B546929D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 BERKELEY LAB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4CD78-BFF4-4FFC-9B76-0BC71016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F308BD-466D-443C-BE4F-2B9A53F1E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770184"/>
            <a:ext cx="5685692" cy="433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96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8E84-1520-4E6D-B9CA-A0B799201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Forced Convection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A544AA-86E9-4164-9B04-B22261A7F3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Using the Nusselt number to Gnielinski's correlation which is applicable to the transition flow  region:</a:t>
                </a:r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𝑅𝑒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−1000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𝑃𝑟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1+12.7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skw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228600" lvl="1" indent="0">
                  <a:buNone/>
                </a:pPr>
                <a:endParaRPr lang="en-US" dirty="0"/>
              </a:p>
              <a:p>
                <a:pPr marL="22860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&gt;3000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&gt;0.5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𝑵𝒖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𝜿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For cooling air flow at 8.9m/s and initial temperature of 25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°C (heating of air taken into account),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𝑁𝑢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=15.9;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=47.52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A544AA-86E9-4164-9B04-B22261A7F3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EA751-D491-4A46-969D-E7643707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6B4E1-A8DB-4B2F-9851-33F1E409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35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A18B48-DF36-4274-BC38-F202EF6B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90" y="4454708"/>
            <a:ext cx="4865077" cy="19618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24D70E-5A3B-49A4-84D8-AD8E69EB5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Entrance Region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ED467-4BA8-4D93-AAB2-1CCFD7C9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29E9C6-B438-4274-AAF8-78845A01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4" descr="Heat transfer in the entrance region of a parallel-plate duct with constant heat flux: Black lines show results for an initially fully developed velocity profile and a large Peclet number (conduction in streamwise direction is negligible) based on data from Hwang and Fan [33] presented in the book of Shah and London [1]. Red lines show own results (DNS) for a Peclet number of Pe = 16.5 and Pe = 1650.  ">
                <a:extLst>
                  <a:ext uri="{FF2B5EF4-FFF2-40B4-BE49-F238E27FC236}">
                    <a16:creationId xmlns:a16="http://schemas.microsoft.com/office/drawing/2014/main" id="{7D293687-92EB-40BB-97CA-A57D128CCFE8}"/>
                  </a:ext>
                </a:extLst>
              </p:cNvPr>
              <p:cNvSpPr>
                <a:spLocks noGrp="1" noChangeAspect="1" noChangeArrowheads="1"/>
              </p:cNvSpPr>
              <p:nvPr>
                <p:ph idx="1"/>
              </p:nvPr>
            </p:nvSpPr>
            <p:spPr bwMode="auto">
              <a:xfrm>
                <a:off x="427790" y="1510937"/>
                <a:ext cx="4304847" cy="4508499"/>
              </a:xfrm>
              <a:prstGeom prst="rect">
                <a:avLst/>
              </a:prstGeom>
              <a:noFill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dirty="0"/>
                  <a:t>Nusselt number is inherently higher at the entrance of the duct.</a:t>
                </a:r>
              </a:p>
              <a:p>
                <a:r>
                  <a:rPr lang="en-US" dirty="0"/>
                  <a:t>Analysis will use assumption that at inlet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US" dirty="0"/>
                  <a:t> and then scales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15.9</m:t>
                    </m:r>
                  </m:oMath>
                </a14:m>
                <a:r>
                  <a:rPr lang="en-US" dirty="0"/>
                  <a:t> at exit.</a:t>
                </a:r>
              </a:p>
              <a:p>
                <a:r>
                  <a:rPr lang="en-US" dirty="0"/>
                  <a:t>Also temperature of air is at 25°C at inlet and scales to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30°C at outlet due to heating.</a:t>
                </a:r>
              </a:p>
            </p:txBody>
          </p:sp>
        </mc:Choice>
        <mc:Fallback xmlns="">
          <p:sp>
            <p:nvSpPr>
              <p:cNvPr id="7" name="AutoShape 4" descr="Heat transfer in the entrance region of a parallel-plate duct with constant heat flux: Black lines show results for an initially fully developed velocity profile and a large Peclet number (conduction in streamwise direction is negligible) based on data from Hwang and Fan [33] presented in the book of Shah and London [1]. Red lines show own results (DNS) for a Peclet number of Pe = 16.5 and Pe = 1650.  ">
                <a:extLst>
                  <a:ext uri="{FF2B5EF4-FFF2-40B4-BE49-F238E27FC236}">
                    <a16:creationId xmlns:a16="http://schemas.microsoft.com/office/drawing/2014/main" id="{7D293687-92EB-40BB-97CA-A57D128CC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427790" y="1510937"/>
                <a:ext cx="4304847" cy="4508499"/>
              </a:xfrm>
              <a:prstGeom prst="rect">
                <a:avLst/>
              </a:prstGeom>
              <a:blipFill>
                <a:blip r:embed="rId3"/>
                <a:stretch>
                  <a:fillRect l="-1275" t="-677" r="-142"/>
                </a:stretch>
              </a:blipFill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1FF3455-9CA9-4AAA-939D-2F8E838D2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270" y="1174026"/>
            <a:ext cx="6516009" cy="518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1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5D62F-0CF2-48E0-9C58-DE450DD6F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Forced Convection Case, v = 8.9 m/s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F01A5-B5DE-4F15-813E-E7FA1408F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600201"/>
            <a:ext cx="4967478" cy="5121273"/>
          </a:xfrm>
        </p:spPr>
        <p:txBody>
          <a:bodyPr/>
          <a:lstStyle/>
          <a:p>
            <a:r>
              <a:rPr lang="en-US" dirty="0"/>
              <a:t>The model reproduces the shape of the temperature distribution relatively well in addition to the local maximums at LEC 1 and 2.</a:t>
            </a:r>
          </a:p>
          <a:p>
            <a:r>
              <a:rPr lang="en-US" dirty="0"/>
              <a:t>In the first experiment, LEC 3 peak temperature was 52.3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°C, </a:t>
            </a:r>
            <a:r>
              <a:rPr lang="en-US" dirty="0"/>
              <a:t>much higher than the model predication.</a:t>
            </a:r>
          </a:p>
          <a:p>
            <a:r>
              <a:rPr lang="en-US" dirty="0"/>
              <a:t>Post inspection of the specimen shows that delamination of the heater and larger than normal bonding material between layers was present.</a:t>
            </a:r>
          </a:p>
          <a:p>
            <a:r>
              <a:rPr lang="en-US" dirty="0"/>
              <a:t>A second test with a new specimen and tighter control of bond thickness resulted in lower peak temperature of 42.7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°C.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41112-DCBD-4B34-815F-BC62895B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A9A9E-BB13-49B0-AD84-C6AECA97A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1388453"/>
            <a:ext cx="6267231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EC7C-8949-497C-A71F-16068C64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Results for LEC/RSU 2 Inward Facing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F5ED8-3B5D-42E1-B11C-0B1EAF2C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 BERKELEY LAB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B3C9F-BC6C-4BD4-8988-E2A12507A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3C6BA8-166B-4098-BCFD-6ECABE6F5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29" y="1497331"/>
            <a:ext cx="5983238" cy="4743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92389A-74E4-4914-8409-7820E58C5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772866" y="1478732"/>
            <a:ext cx="3403075" cy="45604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BD20C9-4852-4F77-AA22-F23EFB272DAF}"/>
              </a:ext>
            </a:extLst>
          </p:cNvPr>
          <p:cNvSpPr/>
          <p:nvPr/>
        </p:nvSpPr>
        <p:spPr>
          <a:xfrm>
            <a:off x="9235440" y="3536634"/>
            <a:ext cx="822960" cy="406716"/>
          </a:xfrm>
          <a:prstGeom prst="rect">
            <a:avLst/>
          </a:prstGeom>
          <a:solidFill>
            <a:schemeClr val="tx1"/>
          </a:solidFill>
          <a:ln>
            <a:solidFill>
              <a:srgbClr val="63666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735F2E-5B56-4CBB-B07A-740D3830FE74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9852660" y="1735843"/>
            <a:ext cx="476642" cy="18007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C558A7-A766-419B-9A58-2F7BEC477ED1}"/>
              </a:ext>
            </a:extLst>
          </p:cNvPr>
          <p:cNvSpPr txBox="1"/>
          <p:nvPr/>
        </p:nvSpPr>
        <p:spPr>
          <a:xfrm>
            <a:off x="9109732" y="1366511"/>
            <a:ext cx="2439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LEC 2 flipped</a:t>
            </a:r>
          </a:p>
        </p:txBody>
      </p:sp>
    </p:spTree>
    <p:extLst>
      <p:ext uri="{BB962C8B-B14F-4D97-AF65-F5344CB8AC3E}">
        <p14:creationId xmlns:p14="http://schemas.microsoft.com/office/powerpoint/2010/main" val="1381156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BE0B-83B9-44D0-89A9-88FA6B61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So Far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87201-5A54-4DFE-9DF5-C5720E28C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conduction through the corrugation is an important part of the cooling performance.  The heat needs to readily conduct away from the source regions to be efficiently removed.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Entrance region phenomenon is necessary to capture in the modeling approach.  Neglecting it will overpredict the temperature near the duct inlet.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overall modeling approach shows relatively good agreement with the experiment. 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Future work needs to be done to evaluate how well the methods represent the actual silicon detector assemblies and air tubing/nozzles.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C6A41-1AC8-43C0-9D54-68BEDB9A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B3111-C7A3-4EA9-8F67-B8B5A175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84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C0D9CFB6-3F8B-49A0-8C35-C794AF9D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BC82695-5745-4FB9-86CF-8DE2CBFDC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an FEA model that predicts maximum temperatures of detector components.</a:t>
            </a:r>
          </a:p>
          <a:p>
            <a:r>
              <a:rPr lang="en-US" dirty="0"/>
              <a:t>Perform experiments and compare to FEA model results.</a:t>
            </a:r>
          </a:p>
          <a:p>
            <a:pPr lvl="1"/>
            <a:r>
              <a:rPr lang="en-US" dirty="0"/>
              <a:t>Characterize natural convection coefficient.</a:t>
            </a:r>
          </a:p>
          <a:p>
            <a:pPr lvl="1"/>
            <a:r>
              <a:rPr lang="en-US" dirty="0"/>
              <a:t>Evaluate Nusselt number correlations.</a:t>
            </a:r>
          </a:p>
          <a:p>
            <a:r>
              <a:rPr lang="en-US" dirty="0"/>
              <a:t>Gain insight into the design variables that influence cooling performance.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2106D-BD6C-45AC-9D14-927DD723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A358C-347C-4794-800E-36407A28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9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837D4-9901-4061-AFD3-59D6388D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8FB81-2312-4549-BC32-F07D7170B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600201"/>
            <a:ext cx="3128420" cy="4478214"/>
          </a:xfrm>
        </p:spPr>
        <p:txBody>
          <a:bodyPr/>
          <a:lstStyle/>
          <a:p>
            <a:r>
              <a:rPr lang="en-US" dirty="0"/>
              <a:t>Simplest model which captures thermal response.</a:t>
            </a:r>
          </a:p>
          <a:p>
            <a:r>
              <a:rPr lang="en-US" dirty="0"/>
              <a:t>Shell model (2D) used instead of 3D components.</a:t>
            </a:r>
          </a:p>
          <a:p>
            <a:r>
              <a:rPr lang="en-US" dirty="0"/>
              <a:t>Composite support and Kapton heaters homogenized into single part.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214ECB-8E08-4C07-86A7-AFBA0ED4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 BERKELEY LAB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B0AFD-3466-4BC6-B77C-4FB89FF0A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330397-B1A5-42E6-A528-6BF7DD182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5" t="12810" r="1394" b="8261"/>
          <a:stretch/>
        </p:blipFill>
        <p:spPr>
          <a:xfrm>
            <a:off x="4642338" y="1522292"/>
            <a:ext cx="5990493" cy="2541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CD362B-12AB-4978-9A6A-686CDA1BD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816" y="4252543"/>
            <a:ext cx="3938136" cy="196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69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9DF58-FD88-4587-B14B-F2F59EFD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D639B8-4246-418B-993E-EFEF47B588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Thermal conductivity,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Composite: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=180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b="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 07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Heater (Kapton):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=0.12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 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en-US" dirty="0"/>
              </a:p>
              <a:p>
                <a:pPr marL="228600" lvl="1" indent="0">
                  <a:buNone/>
                </a:pPr>
                <a:endParaRPr lang="en-US" dirty="0"/>
              </a:p>
              <a:p>
                <a:pPr marL="228600" lvl="1" indent="0">
                  <a:buNone/>
                </a:pPr>
                <a:r>
                  <a:rPr lang="en-US" dirty="0"/>
                  <a:t>Sequence:</a:t>
                </a:r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heater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composite</m:t>
                      </m:r>
                    </m:oMath>
                  </m:oMathPara>
                </a14:m>
                <a:endParaRPr lang="en-US" dirty="0"/>
              </a:p>
              <a:p>
                <a:pPr marL="228600" lvl="1" indent="0">
                  <a:buNone/>
                </a:pPr>
                <a:endParaRPr lang="en-US" dirty="0"/>
              </a:p>
              <a:p>
                <a:pPr marL="2286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D639B8-4246-418B-993E-EFEF47B588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t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92476D-237D-4553-AEEF-1ABF5854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840E5C-DB5F-431A-A45C-36FB64C3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D90DD-C193-4B33-8929-2349D29FE5A9}"/>
              </a:ext>
            </a:extLst>
          </p:cNvPr>
          <p:cNvSpPr/>
          <p:nvPr/>
        </p:nvSpPr>
        <p:spPr>
          <a:xfrm>
            <a:off x="3556000" y="5884333"/>
            <a:ext cx="5291667" cy="127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100A2-D26F-4212-9033-4C6043F78EB2}"/>
              </a:ext>
            </a:extLst>
          </p:cNvPr>
          <p:cNvSpPr/>
          <p:nvPr/>
        </p:nvSpPr>
        <p:spPr>
          <a:xfrm>
            <a:off x="3556000" y="5749925"/>
            <a:ext cx="5291667" cy="127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F137E1-FC08-4BF8-A091-8A8EBFB5599A}"/>
              </a:ext>
            </a:extLst>
          </p:cNvPr>
          <p:cNvSpPr/>
          <p:nvPr/>
        </p:nvSpPr>
        <p:spPr>
          <a:xfrm>
            <a:off x="3556000" y="5615517"/>
            <a:ext cx="5291667" cy="127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6E1E08-317C-4665-B211-02A8E9F70D26}"/>
              </a:ext>
            </a:extLst>
          </p:cNvPr>
          <p:cNvSpPr/>
          <p:nvPr/>
        </p:nvSpPr>
        <p:spPr>
          <a:xfrm>
            <a:off x="3556000" y="5410199"/>
            <a:ext cx="5291667" cy="19790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39CF28-1196-4279-AE9A-C2FE25F464B7}"/>
              </a:ext>
            </a:extLst>
          </p:cNvPr>
          <p:cNvSpPr txBox="1"/>
          <p:nvPr/>
        </p:nvSpPr>
        <p:spPr>
          <a:xfrm>
            <a:off x="1515533" y="4927600"/>
            <a:ext cx="313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9A9CCE-7DD9-471F-A3D7-13016FD00989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1828800" y="5112266"/>
            <a:ext cx="1727200" cy="396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B2009B-816B-4928-81B1-4FF10E967619}"/>
              </a:ext>
            </a:extLst>
          </p:cNvPr>
          <p:cNvSpPr txBox="1"/>
          <p:nvPr/>
        </p:nvSpPr>
        <p:spPr>
          <a:xfrm>
            <a:off x="1612900" y="5760496"/>
            <a:ext cx="29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44139DF-950C-4252-B91A-68147F9DD4CD}"/>
              </a:ext>
            </a:extLst>
          </p:cNvPr>
          <p:cNvCxnSpPr>
            <a:cxnSpLocks/>
            <a:stCxn id="14" idx="3"/>
            <a:endCxn id="6" idx="1"/>
          </p:cNvCxnSpPr>
          <p:nvPr/>
        </p:nvCxnSpPr>
        <p:spPr>
          <a:xfrm>
            <a:off x="1909234" y="5945162"/>
            <a:ext cx="1646766" cy="26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060D70E-464A-42EA-A0C8-0A231659E5DE}"/>
              </a:ext>
            </a:extLst>
          </p:cNvPr>
          <p:cNvCxnSpPr/>
          <p:nvPr/>
        </p:nvCxnSpPr>
        <p:spPr>
          <a:xfrm flipV="1">
            <a:off x="9589477" y="5410199"/>
            <a:ext cx="0" cy="6447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F509ADF-BDE5-4755-B77B-B4DB45AC7BEC}"/>
              </a:ext>
            </a:extLst>
          </p:cNvPr>
          <p:cNvCxnSpPr>
            <a:cxnSpLocks/>
          </p:cNvCxnSpPr>
          <p:nvPr/>
        </p:nvCxnSpPr>
        <p:spPr>
          <a:xfrm>
            <a:off x="9589477" y="6054969"/>
            <a:ext cx="6506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D83B379-7061-42CF-A05D-060174F9765E}"/>
              </a:ext>
            </a:extLst>
          </p:cNvPr>
          <p:cNvSpPr txBox="1"/>
          <p:nvPr/>
        </p:nvSpPr>
        <p:spPr>
          <a:xfrm>
            <a:off x="9939598" y="5982132"/>
            <a:ext cx="29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1BEF49-4F25-458A-A1F8-7149C61D803A}"/>
              </a:ext>
            </a:extLst>
          </p:cNvPr>
          <p:cNvSpPr txBox="1"/>
          <p:nvPr/>
        </p:nvSpPr>
        <p:spPr>
          <a:xfrm>
            <a:off x="9616371" y="5257799"/>
            <a:ext cx="29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73070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0E98A-AC75-45F3-847F-EF2125703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Conductivity Homogenization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F86FE6-C6B3-430C-9803-0D25D3B23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72" y="1600201"/>
                <a:ext cx="10972800" cy="4800599"/>
              </a:xfrm>
            </p:spPr>
            <p:txBody>
              <a:bodyPr/>
              <a:lstStyle/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𝑡𝑜𝑡𝑎𝑙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𝑡𝑜𝑡𝑎𝑙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𝑡𝑜𝑡𝑎𝑙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/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pos m:val="top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𝜅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0.31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+180∗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0.07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0.31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+90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0.31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0.31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𝑾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den>
                      </m:f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=0.12∗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0.31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0.31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0.31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0.07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0.31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𝑚𝑚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𝑾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den>
                      </m:f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0.1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𝑚𝑚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0.31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𝑚𝑚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0.12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0.07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𝑚𝑚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0.31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𝑚𝑚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0.07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𝑚𝑚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0.31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𝑚𝑚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0.07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𝑚𝑚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0.31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𝑚𝑚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𝑾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den>
                      </m:f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228600"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F86FE6-C6B3-430C-9803-0D25D3B23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72" y="1600201"/>
                <a:ext cx="10972800" cy="4800599"/>
              </a:xfrm>
              <a:blipFill>
                <a:blip r:embed="rId2"/>
                <a:stretch>
                  <a:fillRect b="-4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21115-EC12-4ACE-8B70-15DC71E0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20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1090-7529-41D8-A7CB-3EC8CBECD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Balance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F9DCD-C298-4589-99EA-53D332D7F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 BERKELEY LAB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659F4-62E0-425E-9407-BA7E874B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102A7CA-6E30-483C-BA4D-FA7FB05F2CC1}"/>
                  </a:ext>
                </a:extLst>
              </p:cNvPr>
              <p:cNvSpPr/>
              <p:nvPr/>
            </p:nvSpPr>
            <p:spPr>
              <a:xfrm>
                <a:off x="922526" y="2865967"/>
                <a:ext cx="2227074" cy="127423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dirty="0"/>
                  <a:t> Heater,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𝑔𝑒𝑛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102A7CA-6E30-483C-BA4D-FA7FB05F2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26" y="2865967"/>
                <a:ext cx="2227074" cy="127423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90B49EB-3CF9-4BEF-87F3-184E249A7A81}"/>
                  </a:ext>
                </a:extLst>
              </p:cNvPr>
              <p:cNvSpPr/>
              <p:nvPr/>
            </p:nvSpPr>
            <p:spPr>
              <a:xfrm>
                <a:off x="4021326" y="2865966"/>
                <a:ext cx="2227074" cy="127423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dirty="0">
                    <a:ea typeface="Cambria Math" panose="02040503050406030204" pitchFamily="18" charset="0"/>
                  </a:rPr>
                  <a:t>Conduction,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90B49EB-3CF9-4BEF-87F3-184E249A7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326" y="2865966"/>
                <a:ext cx="2227074" cy="1274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536249A-7205-41E3-829A-94F8B3F5255B}"/>
                  </a:ext>
                </a:extLst>
              </p:cNvPr>
              <p:cNvSpPr/>
              <p:nvPr/>
            </p:nvSpPr>
            <p:spPr>
              <a:xfrm>
                <a:off x="7814733" y="2228850"/>
                <a:ext cx="2700867" cy="127423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dirty="0"/>
                  <a:t>Natural convection,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536249A-7205-41E3-829A-94F8B3F525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733" y="2228850"/>
                <a:ext cx="2700867" cy="1274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4C2ACCAB-E511-4356-803B-3EF207D21029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 flipV="1">
            <a:off x="3149600" y="3503083"/>
            <a:ext cx="871726" cy="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8788140E-EBB3-499F-A7C4-1712B920D0B8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6248400" y="2865967"/>
            <a:ext cx="1566333" cy="63711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05A5292-3383-4F12-9538-A2E27CAC04B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248400" y="3503083"/>
            <a:ext cx="1566674" cy="102658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A5BE4648-B740-405B-9B9C-D6535E977D26}"/>
                  </a:ext>
                </a:extLst>
              </p:cNvPr>
              <p:cNvSpPr/>
              <p:nvPr/>
            </p:nvSpPr>
            <p:spPr>
              <a:xfrm>
                <a:off x="7815074" y="3892551"/>
                <a:ext cx="2700867" cy="1274233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dirty="0"/>
                  <a:t>Forced convection,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𝑎𝑖𝑟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A5BE4648-B740-405B-9B9C-D6535E977D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074" y="3892551"/>
                <a:ext cx="2700867" cy="127423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826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7EECA-B483-400F-9F2B-63422B35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Specimen Configuration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5F270-9FA6-4650-B726-9090DDC1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 BERKELEY LAB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5FCDB-05AA-4554-94D1-66626268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7878EE-35BD-4ECA-8721-97449BD83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307418" y="533724"/>
            <a:ext cx="4796876" cy="64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60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04D0-0F58-476A-AB83-F273E801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Convection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F4AF2-E23F-426F-A785-471E3CE281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72" y="1446321"/>
                <a:ext cx="5079661" cy="1358900"/>
              </a:xfrm>
            </p:spPr>
            <p:txBody>
              <a:bodyPr/>
              <a:lstStyle/>
              <a:p>
                <a:r>
                  <a:rPr lang="en-US" dirty="0"/>
                  <a:t>Natural convection coefficient fit from experiment.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CF4AF2-E23F-426F-A785-471E3CE281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72" y="1446321"/>
                <a:ext cx="5079661" cy="1358900"/>
              </a:xfrm>
              <a:blipFill>
                <a:blip r:embed="rId2"/>
                <a:stretch>
                  <a:fillRect l="-1080" t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BB26C-B7BB-4CB1-A1CA-623587FC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 | BERKELEY LAB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6313E-6A74-4D74-B150-946DB7B6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62EC3-51EB-48E3-A404-DA70F375C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398" y="1446321"/>
            <a:ext cx="6316003" cy="4816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D7FB72-B983-4F2A-82D0-FA11167A5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1" y="2988733"/>
            <a:ext cx="5088777" cy="28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29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4E38D-1A78-4FBE-93B6-E96C0AD71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A8FE0-371C-4583-9D2F-FC6975F436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6072" y="1600201"/>
                <a:ext cx="10972800" cy="6095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=7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n-US" dirty="0"/>
                  <a:t> is plausible for a geometry with features of similar size to the corrugation.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7A8FE0-371C-4583-9D2F-FC6975F436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6072" y="1600201"/>
                <a:ext cx="10972800" cy="6095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C182F-A844-4F59-A70E-7C7A1AB40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| BERKELEY LAB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8C447-B640-4CB1-8218-54169684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EA88-E9D4-0C4F-A5DF-5FE49FAF8E2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B01D-94E0-4027-82D9-B913C3B78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112" y="2454019"/>
            <a:ext cx="6030167" cy="36581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25F6DD-9BC6-4C32-9242-67944C0AB98E}"/>
              </a:ext>
            </a:extLst>
          </p:cNvPr>
          <p:cNvSpPr/>
          <p:nvPr/>
        </p:nvSpPr>
        <p:spPr>
          <a:xfrm>
            <a:off x="5647267" y="5257799"/>
            <a:ext cx="5748866" cy="67733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7FAE50-7C4D-4E2F-814F-F649177A0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2" y="2519191"/>
            <a:ext cx="4665133" cy="34347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D7E14F-FF96-458A-A68D-2125A2FD220F}"/>
              </a:ext>
            </a:extLst>
          </p:cNvPr>
          <p:cNvSpPr/>
          <p:nvPr/>
        </p:nvSpPr>
        <p:spPr>
          <a:xfrm>
            <a:off x="514393" y="5977355"/>
            <a:ext cx="4788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https://quickfield.com/natural_convection.htm</a:t>
            </a:r>
          </a:p>
        </p:txBody>
      </p:sp>
    </p:spTree>
    <p:extLst>
      <p:ext uri="{BB962C8B-B14F-4D97-AF65-F5344CB8AC3E}">
        <p14:creationId xmlns:p14="http://schemas.microsoft.com/office/powerpoint/2010/main" val="3032753189"/>
      </p:ext>
    </p:extLst>
  </p:cSld>
  <p:clrMapOvr>
    <a:masterClrMapping/>
  </p:clrMapOvr>
</p:sld>
</file>

<file path=ppt/theme/theme1.xml><?xml version="1.0" encoding="utf-8"?>
<a:theme xmlns:a="http://schemas.openxmlformats.org/drawingml/2006/main" name="Berkeley Lab Wide PPT Theme">
  <a:themeElements>
    <a:clrScheme name="2020 LBNL Color Theme">
      <a:dk1>
        <a:srgbClr val="00303C"/>
      </a:dk1>
      <a:lt1>
        <a:srgbClr val="FFFFFF"/>
      </a:lt1>
      <a:dk2>
        <a:srgbClr val="00303B"/>
      </a:dk2>
      <a:lt2>
        <a:srgbClr val="B1B3B3"/>
      </a:lt2>
      <a:accent1>
        <a:srgbClr val="007681"/>
      </a:accent1>
      <a:accent2>
        <a:srgbClr val="4198B5"/>
      </a:accent2>
      <a:accent3>
        <a:srgbClr val="D57800"/>
      </a:accent3>
      <a:accent4>
        <a:srgbClr val="74AA50"/>
      </a:accent4>
      <a:accent5>
        <a:srgbClr val="EAAA00"/>
      </a:accent5>
      <a:accent6>
        <a:srgbClr val="E04E38"/>
      </a:accent6>
      <a:hlink>
        <a:srgbClr val="0055D1"/>
      </a:hlink>
      <a:folHlink>
        <a:srgbClr val="6633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BNL_PPT_WideNew_Template_2020" id="{C6E9C8EA-3D6B-A14A-A256-FF0550AA0259}" vid="{02A6AE1C-0421-BE4C-A2DB-37E0776A5C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LBNL_PPT_WideNew_Template_2020</Template>
  <TotalTime>1749</TotalTime>
  <Words>710</Words>
  <Application>Microsoft Office PowerPoint</Application>
  <PresentationFormat>Widescreen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Berkeley Lab Wide PPT Theme</vt:lpstr>
      <vt:lpstr>ePIC SVT Disk Thermal Study</vt:lpstr>
      <vt:lpstr>Objectives</vt:lpstr>
      <vt:lpstr>Modeling Approach</vt:lpstr>
      <vt:lpstr>Homogenization</vt:lpstr>
      <vt:lpstr>Conductivity Homogenization</vt:lpstr>
      <vt:lpstr>Heat Balance</vt:lpstr>
      <vt:lpstr>Test Specimen Configuration</vt:lpstr>
      <vt:lpstr>Natural Convection Case</vt:lpstr>
      <vt:lpstr>Coefficient Value</vt:lpstr>
      <vt:lpstr>Natural Convection Case with 1 LEC Only</vt:lpstr>
      <vt:lpstr>Forced Convection Model</vt:lpstr>
      <vt:lpstr>Entrance Region</vt:lpstr>
      <vt:lpstr>Forced Convection Case, v = 8.9 m/s</vt:lpstr>
      <vt:lpstr>Test Results for LEC/RSU 2 Inward Facing</vt:lpstr>
      <vt:lpstr>Lessons Learned So Far and Future Work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Detector Thermal Study</dc:title>
  <dc:subject/>
  <dc:creator>Nicholas Payne</dc:creator>
  <cp:keywords/>
  <dc:description/>
  <cp:lastModifiedBy>Nicholas Payne</cp:lastModifiedBy>
  <cp:revision>35</cp:revision>
  <dcterms:created xsi:type="dcterms:W3CDTF">2025-05-02T20:38:54Z</dcterms:created>
  <dcterms:modified xsi:type="dcterms:W3CDTF">2025-05-06T22:19:17Z</dcterms:modified>
  <cp:category/>
</cp:coreProperties>
</file>